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4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5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6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7.xml" ContentType="application/vnd.openxmlformats-officedocument.theme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theme/theme8.xml" ContentType="application/vnd.openxmlformats-officedocument.theme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781" r:id="rId2"/>
    <p:sldMasterId id="2147483797" r:id="rId3"/>
    <p:sldMasterId id="2147483815" r:id="rId4"/>
    <p:sldMasterId id="2147483862" r:id="rId5"/>
    <p:sldMasterId id="2147483866" r:id="rId6"/>
    <p:sldMasterId id="2147483870" r:id="rId7"/>
    <p:sldMasterId id="2147483947" r:id="rId8"/>
    <p:sldMasterId id="2147484024" r:id="rId9"/>
  </p:sldMasterIdLst>
  <p:notesMasterIdLst>
    <p:notesMasterId r:id="rId97"/>
  </p:notesMasterIdLst>
  <p:sldIdLst>
    <p:sldId id="1552" r:id="rId10"/>
    <p:sldId id="360" r:id="rId11"/>
    <p:sldId id="4416" r:id="rId12"/>
    <p:sldId id="378" r:id="rId13"/>
    <p:sldId id="379" r:id="rId14"/>
    <p:sldId id="256" r:id="rId15"/>
    <p:sldId id="261" r:id="rId16"/>
    <p:sldId id="268" r:id="rId17"/>
    <p:sldId id="271" r:id="rId18"/>
    <p:sldId id="270" r:id="rId19"/>
    <p:sldId id="267" r:id="rId20"/>
    <p:sldId id="274" r:id="rId21"/>
    <p:sldId id="264" r:id="rId22"/>
    <p:sldId id="275" r:id="rId23"/>
    <p:sldId id="1350" r:id="rId24"/>
    <p:sldId id="1351" r:id="rId25"/>
    <p:sldId id="278" r:id="rId26"/>
    <p:sldId id="1446" r:id="rId27"/>
    <p:sldId id="277" r:id="rId28"/>
    <p:sldId id="1451" r:id="rId29"/>
    <p:sldId id="280" r:id="rId30"/>
    <p:sldId id="1476" r:id="rId31"/>
    <p:sldId id="2076138760" r:id="rId32"/>
    <p:sldId id="1474" r:id="rId33"/>
    <p:sldId id="1473" r:id="rId34"/>
    <p:sldId id="1449" r:id="rId35"/>
    <p:sldId id="284" r:id="rId36"/>
    <p:sldId id="1472" r:id="rId37"/>
    <p:sldId id="1452" r:id="rId38"/>
    <p:sldId id="1453" r:id="rId39"/>
    <p:sldId id="1454" r:id="rId40"/>
    <p:sldId id="282" r:id="rId41"/>
    <p:sldId id="1456" r:id="rId42"/>
    <p:sldId id="1457" r:id="rId43"/>
    <p:sldId id="1466" r:id="rId44"/>
    <p:sldId id="1467" r:id="rId45"/>
    <p:sldId id="1468" r:id="rId46"/>
    <p:sldId id="1469" r:id="rId47"/>
    <p:sldId id="1455" r:id="rId48"/>
    <p:sldId id="1470" r:id="rId49"/>
    <p:sldId id="283" r:id="rId50"/>
    <p:sldId id="1460" r:id="rId51"/>
    <p:sldId id="300" r:id="rId52"/>
    <p:sldId id="1373" r:id="rId53"/>
    <p:sldId id="1374" r:id="rId54"/>
    <p:sldId id="302" r:id="rId55"/>
    <p:sldId id="1396" r:id="rId56"/>
    <p:sldId id="1371" r:id="rId57"/>
    <p:sldId id="1471" r:id="rId58"/>
    <p:sldId id="1393" r:id="rId59"/>
    <p:sldId id="1461" r:id="rId60"/>
    <p:sldId id="301" r:id="rId61"/>
    <p:sldId id="1407" r:id="rId62"/>
    <p:sldId id="1405" r:id="rId63"/>
    <p:sldId id="1410" r:id="rId64"/>
    <p:sldId id="1459" r:id="rId65"/>
    <p:sldId id="1375" r:id="rId66"/>
    <p:sldId id="1420" r:id="rId67"/>
    <p:sldId id="285" r:id="rId68"/>
    <p:sldId id="1450" r:id="rId69"/>
    <p:sldId id="1412" r:id="rId70"/>
    <p:sldId id="1415" r:id="rId71"/>
    <p:sldId id="1369" r:id="rId72"/>
    <p:sldId id="1448" r:id="rId73"/>
    <p:sldId id="1462" r:id="rId74"/>
    <p:sldId id="1447" r:id="rId75"/>
    <p:sldId id="286" r:id="rId76"/>
    <p:sldId id="1458" r:id="rId77"/>
    <p:sldId id="292" r:id="rId78"/>
    <p:sldId id="1464" r:id="rId79"/>
    <p:sldId id="289" r:id="rId80"/>
    <p:sldId id="290" r:id="rId81"/>
    <p:sldId id="1463" r:id="rId82"/>
    <p:sldId id="1391" r:id="rId83"/>
    <p:sldId id="1392" r:id="rId84"/>
    <p:sldId id="1465" r:id="rId85"/>
    <p:sldId id="1394" r:id="rId86"/>
    <p:sldId id="320" r:id="rId87"/>
    <p:sldId id="304" r:id="rId88"/>
    <p:sldId id="305" r:id="rId89"/>
    <p:sldId id="306" r:id="rId90"/>
    <p:sldId id="307" r:id="rId91"/>
    <p:sldId id="308" r:id="rId92"/>
    <p:sldId id="4417" r:id="rId93"/>
    <p:sldId id="4418" r:id="rId94"/>
    <p:sldId id="1558" r:id="rId95"/>
    <p:sldId id="1557" r:id="rId9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AA90E468-DA61-4518-B7C6-EBBFF833331E}">
          <p14:sldIdLst>
            <p14:sldId id="1552"/>
            <p14:sldId id="360"/>
            <p14:sldId id="4416"/>
            <p14:sldId id="378"/>
            <p14:sldId id="379"/>
            <p14:sldId id="256"/>
          </p14:sldIdLst>
        </p14:section>
        <p14:section name="Contents" id="{00046DC9-2A47-4C3D-8EF7-9EF2093BF592}">
          <p14:sldIdLst>
            <p14:sldId id="261"/>
          </p14:sldIdLst>
        </p14:section>
        <p14:section name="Who We Are" id="{F8A643F2-AAAE-413C-97C5-164B2CF45F3C}">
          <p14:sldIdLst>
            <p14:sldId id="268"/>
            <p14:sldId id="271"/>
            <p14:sldId id="270"/>
            <p14:sldId id="267"/>
            <p14:sldId id="274"/>
          </p14:sldIdLst>
        </p14:section>
        <p14:section name="What We Do" id="{0D463257-3F78-4EAB-B9E7-8A297A62B33A}">
          <p14:sldIdLst>
            <p14:sldId id="264"/>
            <p14:sldId id="275"/>
            <p14:sldId id="1350"/>
            <p14:sldId id="1351"/>
            <p14:sldId id="278"/>
            <p14:sldId id="1446"/>
            <p14:sldId id="277"/>
            <p14:sldId id="1451"/>
            <p14:sldId id="280"/>
            <p14:sldId id="1476"/>
            <p14:sldId id="2076138760"/>
            <p14:sldId id="1474"/>
            <p14:sldId id="1473"/>
            <p14:sldId id="1449"/>
            <p14:sldId id="284"/>
            <p14:sldId id="1472"/>
            <p14:sldId id="1452"/>
            <p14:sldId id="1453"/>
            <p14:sldId id="1454"/>
            <p14:sldId id="282"/>
            <p14:sldId id="1456"/>
            <p14:sldId id="1457"/>
            <p14:sldId id="1466"/>
            <p14:sldId id="1467"/>
            <p14:sldId id="1468"/>
            <p14:sldId id="1469"/>
            <p14:sldId id="1455"/>
            <p14:sldId id="1470"/>
            <p14:sldId id="283"/>
            <p14:sldId id="1460"/>
            <p14:sldId id="300"/>
            <p14:sldId id="1373"/>
            <p14:sldId id="1374"/>
            <p14:sldId id="302"/>
            <p14:sldId id="1396"/>
            <p14:sldId id="1371"/>
            <p14:sldId id="1471"/>
            <p14:sldId id="1393"/>
            <p14:sldId id="1461"/>
            <p14:sldId id="301"/>
            <p14:sldId id="1407"/>
            <p14:sldId id="1405"/>
            <p14:sldId id="1410"/>
            <p14:sldId id="1459"/>
            <p14:sldId id="1375"/>
            <p14:sldId id="1420"/>
            <p14:sldId id="285"/>
            <p14:sldId id="1450"/>
            <p14:sldId id="1412"/>
            <p14:sldId id="1415"/>
            <p14:sldId id="1369"/>
            <p14:sldId id="1448"/>
            <p14:sldId id="1462"/>
            <p14:sldId id="1447"/>
            <p14:sldId id="286"/>
            <p14:sldId id="1458"/>
            <p14:sldId id="292"/>
            <p14:sldId id="1464"/>
            <p14:sldId id="289"/>
            <p14:sldId id="290"/>
            <p14:sldId id="1463"/>
            <p14:sldId id="1391"/>
            <p14:sldId id="1392"/>
            <p14:sldId id="1465"/>
            <p14:sldId id="1394"/>
            <p14:sldId id="320"/>
            <p14:sldId id="304"/>
            <p14:sldId id="305"/>
            <p14:sldId id="306"/>
            <p14:sldId id="307"/>
            <p14:sldId id="308"/>
            <p14:sldId id="4417"/>
            <p14:sldId id="4418"/>
          </p14:sldIdLst>
        </p14:section>
        <p14:section name="P-Series Phone System" id="{4BE17FDC-D929-405C-A039-16A1C12E2D76}">
          <p14:sldIdLst/>
        </p14:section>
        <p14:section name="Thank You" id="{F590E1CB-3CCF-4363-9527-57A47C23870D}">
          <p14:sldIdLst>
            <p14:sldId id="1558"/>
            <p14:sldId id="15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8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8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7FA"/>
    <a:srgbClr val="0087FE"/>
    <a:srgbClr val="E7E8EB"/>
    <a:srgbClr val="000000"/>
    <a:srgbClr val="F6F6F6"/>
    <a:srgbClr val="E8ECEF"/>
    <a:srgbClr val="F7F7F7"/>
    <a:srgbClr val="00B7FF"/>
    <a:srgbClr val="E2F4FC"/>
    <a:srgbClr val="F5F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03" autoAdjust="0"/>
    <p:restoredTop sz="88647" autoAdjust="0"/>
  </p:normalViewPr>
  <p:slideViewPr>
    <p:cSldViewPr snapToGrid="0">
      <p:cViewPr varScale="1">
        <p:scale>
          <a:sx n="96" d="100"/>
          <a:sy n="96" d="100"/>
        </p:scale>
        <p:origin x="72" y="78"/>
      </p:cViewPr>
      <p:guideLst>
        <p:guide orient="horz" pos="981"/>
        <p:guide pos="3840"/>
        <p:guide orient="horz" pos="388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openxmlformats.org/officeDocument/2006/relationships/slide" Target="slides/slide75.xml"/><Relationship Id="rId89" Type="http://schemas.openxmlformats.org/officeDocument/2006/relationships/slide" Target="slides/slide80.xml"/><Relationship Id="rId16" Type="http://schemas.openxmlformats.org/officeDocument/2006/relationships/slide" Target="slides/slide7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1.xml"/><Relationship Id="rId95" Type="http://schemas.openxmlformats.org/officeDocument/2006/relationships/slide" Target="slides/slide86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80" Type="http://schemas.openxmlformats.org/officeDocument/2006/relationships/slide" Target="slides/slide71.xml"/><Relationship Id="rId85" Type="http://schemas.openxmlformats.org/officeDocument/2006/relationships/slide" Target="slides/slide76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83" Type="http://schemas.openxmlformats.org/officeDocument/2006/relationships/slide" Target="slides/slide74.xml"/><Relationship Id="rId88" Type="http://schemas.openxmlformats.org/officeDocument/2006/relationships/slide" Target="slides/slide79.xml"/><Relationship Id="rId91" Type="http://schemas.openxmlformats.org/officeDocument/2006/relationships/slide" Target="slides/slide82.xml"/><Relationship Id="rId96" Type="http://schemas.openxmlformats.org/officeDocument/2006/relationships/slide" Target="slides/slide8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81" Type="http://schemas.openxmlformats.org/officeDocument/2006/relationships/slide" Target="slides/slide72.xml"/><Relationship Id="rId86" Type="http://schemas.openxmlformats.org/officeDocument/2006/relationships/slide" Target="slides/slide77.xml"/><Relationship Id="rId94" Type="http://schemas.openxmlformats.org/officeDocument/2006/relationships/slide" Target="slides/slide85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slide" Target="slides/slide67.xml"/><Relationship Id="rId97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2.xml"/><Relationship Id="rId92" Type="http://schemas.openxmlformats.org/officeDocument/2006/relationships/slide" Target="slides/slide8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Relationship Id="rId87" Type="http://schemas.openxmlformats.org/officeDocument/2006/relationships/slide" Target="slides/slide78.xml"/><Relationship Id="rId61" Type="http://schemas.openxmlformats.org/officeDocument/2006/relationships/slide" Target="slides/slide52.xml"/><Relationship Id="rId82" Type="http://schemas.openxmlformats.org/officeDocument/2006/relationships/slide" Target="slides/slide73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56" Type="http://schemas.openxmlformats.org/officeDocument/2006/relationships/slide" Target="slides/slide47.xml"/><Relationship Id="rId77" Type="http://schemas.openxmlformats.org/officeDocument/2006/relationships/slide" Target="slides/slide68.xml"/><Relationship Id="rId100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93" Type="http://schemas.openxmlformats.org/officeDocument/2006/relationships/slide" Target="slides/slide84.xml"/><Relationship Id="rId98" Type="http://schemas.openxmlformats.org/officeDocument/2006/relationships/presProps" Target="presProps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250BB-E96A-4895-A300-FD59DE33BCCC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AAA5CE-3EBF-4F05-8903-1C09445B5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07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  <a:latin typeface="Calibri" panose="020F0502020204030204"/>
              </a:rPr>
              <a:pPr/>
              <a:t>1</a:t>
            </a:fld>
            <a:endParaRPr lang="zh-CN" alt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27102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AAA5CE-3EBF-4F05-8903-1C09445B5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29930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333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6733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8638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7239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16984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16002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42637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090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AB417-2D5F-8BFB-426F-7EB84D982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501A33-0F29-AED4-8D8B-84A4AE374D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86F900-74F8-4288-9E8A-9130F374E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81A4AD-6537-4D77-720C-6C245ECC60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80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923550C-0EAD-42A3-AC8C-7F87D0B3B98F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8954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AAA5CE-3EBF-4F05-8903-1C09445B5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43623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1325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8747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33408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83275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00030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3636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618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AAA5CE-3EBF-4F05-8903-1C09445B5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5839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AAA5CE-3EBF-4F05-8903-1C09445B5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7343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3550C-0EAD-42A3-AC8C-7F87D0B3B98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 panose="020B0402040204020203" charset="0"/>
                <a:ea typeface="思源黑体 CN Regular" panose="020B0500000000000000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eblySleek UI Semilight" panose="020B0402040204020203" charset="0"/>
              <a:ea typeface="思源黑体 CN Regular" panose="020B0500000000000000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02443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AAA5CE-3EBF-4F05-8903-1C09445B5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8231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Last </a:t>
            </a:r>
          </a:p>
          <a:p>
            <a:r>
              <a:rPr lang="en-US" dirty="0"/>
              <a:t>Stay</a:t>
            </a:r>
            <a:r>
              <a:rPr lang="en-US" baseline="0" dirty="0"/>
              <a:t> in touch</a:t>
            </a:r>
          </a:p>
          <a:p>
            <a:r>
              <a:rPr lang="en-US" baseline="0" dirty="0"/>
              <a:t>From </a:t>
            </a:r>
            <a:r>
              <a:rPr lang="en-US" baseline="0" dirty="0" err="1"/>
              <a:t>india</a:t>
            </a:r>
            <a:r>
              <a:rPr lang="en-US" baseline="0" dirty="0"/>
              <a:t> actually</a:t>
            </a:r>
          </a:p>
          <a:p>
            <a:r>
              <a:rPr lang="en-US" baseline="0" dirty="0"/>
              <a:t>Training videos</a:t>
            </a:r>
          </a:p>
          <a:p>
            <a:r>
              <a:rPr lang="en-US" baseline="0" dirty="0"/>
              <a:t> different help work </a:t>
            </a:r>
            <a:r>
              <a:rPr lang="en-US" baseline="0" dirty="0" err="1"/>
              <a:t>closesly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Please feel free to speak with me after -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61779-1CE8-8C45-ACF4-2FCE75918EAA}" type="slidenum">
              <a:rPr lang="en-US" smtClean="0">
                <a:solidFill>
                  <a:prstClr val="black"/>
                </a:solidFill>
                <a:latin typeface="WeblySleek UI Semilight"/>
              </a:rPr>
              <a:pPr/>
              <a:t>86</a:t>
            </a:fld>
            <a:endParaRPr lang="en-US" dirty="0">
              <a:solidFill>
                <a:prstClr val="black"/>
              </a:solidFill>
              <a:latin typeface="WeblySleek UI Semilight"/>
            </a:endParaRPr>
          </a:p>
        </p:txBody>
      </p:sp>
    </p:spTree>
    <p:extLst>
      <p:ext uri="{BB962C8B-B14F-4D97-AF65-F5344CB8AC3E}">
        <p14:creationId xmlns:p14="http://schemas.microsoft.com/office/powerpoint/2010/main" val="8388993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E8295-C0EC-4C58-8EAF-12F11D3DD349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/>
              <a:t>87</a:t>
            </a:fld>
            <a:endParaRPr lang="zh-CN" altLang="en-US" dirty="0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179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923550C-0EAD-42A3-AC8C-7F87D0B3B98F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6183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923550C-0EAD-42A3-AC8C-7F87D0B3B98F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0876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AAA5CE-3EBF-4F05-8903-1C09445B5FD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20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AAA5CE-3EBF-4F05-8903-1C09445B5FD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311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AAA5CE-3EBF-4F05-8903-1C09445B5FD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37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23821-D007-46ED-B2CC-CE1BE49C0E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7117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5" Type="http://schemas.microsoft.com/office/2007/relationships/hdphoto" Target="../media/hdphoto3.wdp"/><Relationship Id="rId4" Type="http://schemas.openxmlformats.org/officeDocument/2006/relationships/image" Target="../media/image2.pn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microsoft.com/office/2007/relationships/hdphoto" Target="../media/hdphoto3.wdp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7.svg"/><Relationship Id="rId4" Type="http://schemas.microsoft.com/office/2007/relationships/hdphoto" Target="../media/hdphoto3.wdp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Relationship Id="rId4" Type="http://schemas.microsoft.com/office/2007/relationships/hdphoto" Target="../media/hdphoto4.wdp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4" Type="http://schemas.microsoft.com/office/2007/relationships/hdphoto" Target="../media/hdphoto4.wdp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Relationship Id="rId4" Type="http://schemas.microsoft.com/office/2007/relationships/hdphoto" Target="../media/hdphoto4.wdp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Relationship Id="rId4" Type="http://schemas.microsoft.com/office/2007/relationships/hdphoto" Target="../media/hdphoto5.wdp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microsoft.com/office/2007/relationships/hdphoto" Target="../media/hdphoto5.wdp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microsoft.com/office/2007/relationships/hdphoto" Target="../media/hdphoto3.wdp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Relationship Id="rId4" Type="http://schemas.microsoft.com/office/2007/relationships/hdphoto" Target="../media/hdphoto5.wdp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Relationship Id="rId4" Type="http://schemas.microsoft.com/office/2007/relationships/hdphoto" Target="../media/hdphoto5.wdp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Relationship Id="rId4" Type="http://schemas.microsoft.com/office/2007/relationships/hdphoto" Target="../media/hdphoto5.wdp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Relationship Id="rId4" Type="http://schemas.microsoft.com/office/2007/relationships/hdphoto" Target="../media/hdphoto5.wdp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6" Type="http://schemas.microsoft.com/office/2007/relationships/hdphoto" Target="../media/hdphoto6.wdp"/><Relationship Id="rId5" Type="http://schemas.openxmlformats.org/officeDocument/2006/relationships/image" Target="../media/image32.png"/><Relationship Id="rId4" Type="http://schemas.microsoft.com/office/2007/relationships/hdphoto" Target="../media/hdphoto2.wdp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7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7.xml"/><Relationship Id="rId4" Type="http://schemas.microsoft.com/office/2007/relationships/hdphoto" Target="../media/hdphoto7.wdp"/></Relationships>
</file>

<file path=ppt/slideLayouts/_rels/slideLayout1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2.png"/><Relationship Id="rId5" Type="http://schemas.microsoft.com/office/2007/relationships/hdphoto" Target="../media/hdphoto7.wdp"/><Relationship Id="rId4" Type="http://schemas.openxmlformats.org/officeDocument/2006/relationships/image" Target="../media/image39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7.xml"/><Relationship Id="rId4" Type="http://schemas.microsoft.com/office/2007/relationships/hdphoto" Target="../media/hdphoto7.wdp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48.png"/><Relationship Id="rId4" Type="http://schemas.openxmlformats.org/officeDocument/2006/relationships/image" Target="../media/image37.png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50.png"/><Relationship Id="rId4" Type="http://schemas.microsoft.com/office/2007/relationships/hdphoto" Target="../media/hdphoto7.wdp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52.png"/><Relationship Id="rId4" Type="http://schemas.microsoft.com/office/2007/relationships/hdphoto" Target="../media/hdphoto7.wdp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7.xml"/><Relationship Id="rId4" Type="http://schemas.microsoft.com/office/2007/relationships/hdphoto" Target="../media/hdphoto7.wdp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55.png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7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Relationship Id="rId5" Type="http://schemas.microsoft.com/office/2007/relationships/hdphoto" Target="../media/hdphoto6.wdp"/><Relationship Id="rId4" Type="http://schemas.openxmlformats.org/officeDocument/2006/relationships/image" Target="../media/image32.png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7.xml"/><Relationship Id="rId4" Type="http://schemas.microsoft.com/office/2007/relationships/hdphoto" Target="../media/hdphoto6.wdp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7.svg"/><Relationship Id="rId4" Type="http://schemas.microsoft.com/office/2007/relationships/hdphoto" Target="../media/hdphoto6.wdp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61.png"/><Relationship Id="rId4" Type="http://schemas.microsoft.com/office/2007/relationships/hdphoto" Target="../media/hdphoto6.wdp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Relationship Id="rId4" Type="http://schemas.microsoft.com/office/2007/relationships/hdphoto" Target="../media/hdphoto8.wdp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8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4" Type="http://schemas.microsoft.com/office/2007/relationships/hdphoto" Target="../media/hdphoto8.wdp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8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8.xml"/><Relationship Id="rId4" Type="http://schemas.microsoft.com/office/2007/relationships/hdphoto" Target="../media/hdphoto8.wdp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8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Relationship Id="rId4" Type="http://schemas.microsoft.com/office/2007/relationships/hdphoto" Target="../media/hdphoto9.wdp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Relationship Id="rId4" Type="http://schemas.microsoft.com/office/2007/relationships/hdphoto" Target="../media/hdphoto9.wdp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4" Type="http://schemas.microsoft.com/office/2007/relationships/hdphoto" Target="../media/hdphoto9.wdp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8.xml"/><Relationship Id="rId4" Type="http://schemas.microsoft.com/office/2007/relationships/hdphoto" Target="../media/hdphoto9.wdp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8.xml"/><Relationship Id="rId4" Type="http://schemas.microsoft.com/office/2007/relationships/hdphoto" Target="../media/hdphoto9.wdp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8.xml"/><Relationship Id="rId4" Type="http://schemas.microsoft.com/office/2007/relationships/hdphoto" Target="../media/hdphoto9.wdp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Relationship Id="rId6" Type="http://schemas.microsoft.com/office/2007/relationships/hdphoto" Target="../media/hdphoto10.wdp"/><Relationship Id="rId5" Type="http://schemas.openxmlformats.org/officeDocument/2006/relationships/image" Target="../media/image66.png"/><Relationship Id="rId4" Type="http://schemas.microsoft.com/office/2007/relationships/hdphoto" Target="../media/hdphoto2.wdp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8.xml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3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8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8.xml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8.xml"/><Relationship Id="rId4" Type="http://schemas.microsoft.com/office/2007/relationships/hdphoto" Target="../media/hdphoto7.wdp"/></Relationships>
</file>

<file path=ppt/slideLayouts/_rels/slideLayout2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42.png"/><Relationship Id="rId5" Type="http://schemas.microsoft.com/office/2007/relationships/hdphoto" Target="../media/hdphoto7.wdp"/><Relationship Id="rId4" Type="http://schemas.openxmlformats.org/officeDocument/2006/relationships/image" Target="../media/image39.png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8.xml"/><Relationship Id="rId4" Type="http://schemas.microsoft.com/office/2007/relationships/hdphoto" Target="../media/hdphoto7.wdp"/></Relationships>
</file>

<file path=ppt/slideLayouts/_rels/slideLayout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8.png"/><Relationship Id="rId4" Type="http://schemas.openxmlformats.org/officeDocument/2006/relationships/image" Target="../media/image37.png"/></Relationships>
</file>

<file path=ppt/slideLayouts/_rels/slideLayout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50.png"/><Relationship Id="rId4" Type="http://schemas.microsoft.com/office/2007/relationships/hdphoto" Target="../media/hdphoto7.wdp"/></Relationships>
</file>

<file path=ppt/slideLayouts/_rels/slideLayout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52.png"/><Relationship Id="rId4" Type="http://schemas.microsoft.com/office/2007/relationships/hdphoto" Target="../media/hdphoto7.wdp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8.xml"/><Relationship Id="rId4" Type="http://schemas.microsoft.com/office/2007/relationships/hdphoto" Target="../media/hdphoto7.wdp"/></Relationships>
</file>

<file path=ppt/slideLayouts/_rels/slideLayout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5.png"/></Relationships>
</file>

<file path=ppt/slideLayouts/_rels/slideLayout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8.xml"/></Relationships>
</file>

<file path=ppt/slideLayouts/_rels/slideLayout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Relationship Id="rId5" Type="http://schemas.microsoft.com/office/2007/relationships/hdphoto" Target="../media/hdphoto10.wdp"/><Relationship Id="rId4" Type="http://schemas.openxmlformats.org/officeDocument/2006/relationships/image" Target="../media/image66.png"/></Relationships>
</file>

<file path=ppt/slideLayouts/_rels/slideLayout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8.xml"/><Relationship Id="rId4" Type="http://schemas.microsoft.com/office/2007/relationships/hdphoto" Target="../media/hdphoto10.wdp"/></Relationships>
</file>

<file path=ppt/slideLayouts/_rels/slideLayout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7.svg"/><Relationship Id="rId4" Type="http://schemas.microsoft.com/office/2007/relationships/hdphoto" Target="../media/hdphoto10.wdp"/></Relationships>
</file>

<file path=ppt/slideLayouts/_rels/slideLayout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70.png"/><Relationship Id="rId4" Type="http://schemas.microsoft.com/office/2007/relationships/hdphoto" Target="../media/hdphoto10.wdp"/></Relationships>
</file>

<file path=ppt/slideLayouts/_rels/slideLayout2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Relationship Id="rId4" Type="http://schemas.microsoft.com/office/2007/relationships/hdphoto" Target="../media/hdphoto8.wdp"/></Relationships>
</file>

<file path=ppt/slideLayouts/_rels/slideLayout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4" Type="http://schemas.microsoft.com/office/2007/relationships/hdphoto" Target="../media/hdphoto8.wdp"/></Relationships>
</file>

<file path=ppt/slideLayouts/_rels/slideLayout2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9.xml"/></Relationships>
</file>

<file path=ppt/slideLayouts/_rels/slideLayout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9.xml"/><Relationship Id="rId4" Type="http://schemas.microsoft.com/office/2007/relationships/hdphoto" Target="../media/hdphoto8.wdp"/></Relationships>
</file>

<file path=ppt/slideLayouts/_rels/slideLayout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9.xml"/></Relationships>
</file>

<file path=ppt/slideLayouts/_rels/slideLayout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9.xml"/></Relationships>
</file>

<file path=ppt/slideLayouts/_rels/slideLayout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2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Relationship Id="rId4" Type="http://schemas.microsoft.com/office/2007/relationships/hdphoto" Target="../media/hdphoto9.wdp"/></Relationships>
</file>

<file path=ppt/slideLayouts/_rels/slideLayout2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Relationship Id="rId4" Type="http://schemas.microsoft.com/office/2007/relationships/hdphoto" Target="../media/hdphoto9.wdp"/></Relationships>
</file>

<file path=ppt/slideLayouts/_rels/slideLayout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9.xml"/><Relationship Id="rId4" Type="http://schemas.microsoft.com/office/2007/relationships/hdphoto" Target="../media/hdphoto9.wdp"/></Relationships>
</file>

<file path=ppt/slideLayouts/_rels/slideLayout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9.xml"/><Relationship Id="rId4" Type="http://schemas.microsoft.com/office/2007/relationships/hdphoto" Target="../media/hdphoto9.wdp"/></Relationships>
</file>

<file path=ppt/slideLayouts/_rels/slideLayout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9.xml"/><Relationship Id="rId4" Type="http://schemas.microsoft.com/office/2007/relationships/hdphoto" Target="../media/hdphoto9.wdp"/></Relationships>
</file>

<file path=ppt/slideLayouts/_rels/slideLayout2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Relationship Id="rId6" Type="http://schemas.microsoft.com/office/2007/relationships/hdphoto" Target="../media/hdphoto10.wdp"/><Relationship Id="rId5" Type="http://schemas.openxmlformats.org/officeDocument/2006/relationships/image" Target="../media/image72.png"/><Relationship Id="rId4" Type="http://schemas.microsoft.com/office/2007/relationships/hdphoto" Target="../media/hdphoto2.wdp"/></Relationships>
</file>

<file path=ppt/slideLayouts/_rels/slideLayout2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9.png"/><Relationship Id="rId4" Type="http://schemas.openxmlformats.org/officeDocument/2006/relationships/image" Target="../media/image35.png"/></Relationships>
</file>

<file path=ppt/slideLayouts/_rels/slideLayout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7.svg"/><Relationship Id="rId4" Type="http://schemas.microsoft.com/office/2007/relationships/hdphoto" Target="../media/hdphoto10.wdp"/></Relationships>
</file>

<file path=ppt/slideLayouts/_rels/slideLayout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0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9.xml"/></Relationships>
</file>

<file path=ppt/slideLayouts/_rels/slideLayout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9.xml"/></Relationships>
</file>

<file path=ppt/slideLayouts/_rels/slideLayout30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9.xml"/></Relationships>
</file>

<file path=ppt/slideLayouts/_rels/slideLayout3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3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Relationship Id="rId5" Type="http://schemas.microsoft.com/office/2007/relationships/hdphoto" Target="../media/hdphoto10.wdp"/><Relationship Id="rId4" Type="http://schemas.openxmlformats.org/officeDocument/2006/relationships/image" Target="../media/image72.png"/></Relationships>
</file>

<file path=ppt/slideLayouts/_rels/slideLayout3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9.xml"/><Relationship Id="rId4" Type="http://schemas.microsoft.com/office/2007/relationships/hdphoto" Target="../media/hdphoto10.wdp"/></Relationships>
</file>

<file path=ppt/slideLayouts/_rels/slideLayout3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7.svg"/><Relationship Id="rId4" Type="http://schemas.microsoft.com/office/2007/relationships/hdphoto" Target="../media/hdphoto10.wdp"/></Relationships>
</file>

<file path=ppt/slideLayouts/_rels/slideLayout3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70.png"/><Relationship Id="rId4" Type="http://schemas.microsoft.com/office/2007/relationships/hdphoto" Target="../media/hdphoto10.wdp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microsoft.com/office/2007/relationships/hdphoto" Target="../media/hdphoto3.wdp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svg"/><Relationship Id="rId4" Type="http://schemas.microsoft.com/office/2007/relationships/hdphoto" Target="../media/hdphoto3.wdp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yeastar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yeastar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6" Type="http://schemas.microsoft.com/office/2007/relationships/hdphoto" Target="../media/hdphoto3.wdp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building&#10;&#10;Description automatically generated">
            <a:extLst>
              <a:ext uri="{FF2B5EF4-FFF2-40B4-BE49-F238E27FC236}">
                <a16:creationId xmlns:a16="http://schemas.microsoft.com/office/drawing/2014/main" id="{2A5D1940-BD78-16CA-DD22-25F3E6CF3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7645AE2-74B3-6C42-B936-3825ACD7C3D3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89C29B-FC02-F814-A899-6C496080FC68}"/>
              </a:ext>
            </a:extLst>
          </p:cNvPr>
          <p:cNvCxnSpPr>
            <a:cxnSpLocks/>
          </p:cNvCxnSpPr>
          <p:nvPr userDrawn="1"/>
        </p:nvCxnSpPr>
        <p:spPr>
          <a:xfrm>
            <a:off x="2582333" y="6239934"/>
            <a:ext cx="89857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7F680FD-E2A8-3484-0355-B028E6DB10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BAAFF8D-F629-3AE5-4E0E-36B38A601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23" y="6130918"/>
            <a:ext cx="2106610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5790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0F9C25E5-26ED-960B-F5E7-4569FCF4F9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683C778F-DAE3-A2E6-85D9-963A6DFA6A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106DA6-8F4A-6F6E-BEF8-6A0815DC40B4}"/>
              </a:ext>
            </a:extLst>
          </p:cNvPr>
          <p:cNvCxnSpPr>
            <a:cxnSpLocks/>
          </p:cNvCxnSpPr>
          <p:nvPr userDrawn="1"/>
        </p:nvCxnSpPr>
        <p:spPr>
          <a:xfrm>
            <a:off x="2669116" y="2691966"/>
            <a:ext cx="837470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7ADD8D-5996-F6AB-CD14-D02558CE0C4F}"/>
              </a:ext>
            </a:extLst>
          </p:cNvPr>
          <p:cNvCxnSpPr>
            <a:cxnSpLocks/>
          </p:cNvCxnSpPr>
          <p:nvPr userDrawn="1"/>
        </p:nvCxnSpPr>
        <p:spPr>
          <a:xfrm>
            <a:off x="2669116" y="2691966"/>
            <a:ext cx="1162051" cy="0"/>
          </a:xfrm>
          <a:prstGeom prst="line">
            <a:avLst/>
          </a:prstGeom>
          <a:ln w="28575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B65D8ED8-8B56-0BFC-E8CB-403946DE61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49094" y="3044878"/>
            <a:ext cx="1182073" cy="1154496"/>
          </a:xfrm>
          <a:prstGeom prst="rect">
            <a:avLst/>
          </a:prstGeom>
          <a:noFill/>
        </p:spPr>
        <p:txBody>
          <a:bodyPr wrap="none" t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9800" b="1" dirty="0" smtClean="0">
                <a:solidFill>
                  <a:srgbClr val="00B7FF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C30DB143-182D-F2AB-9F09-926FC45936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99157" y="3849704"/>
            <a:ext cx="3425613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321530C7-5C31-2513-C199-18763B140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2333" y="3013513"/>
            <a:ext cx="6441488" cy="830974"/>
          </a:xfrm>
          <a:prstGeom prst="rect">
            <a:avLst/>
          </a:prstGeom>
        </p:spPr>
        <p:txBody>
          <a:bodyPr wrap="square" lIns="0" rIns="0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463869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8066" y="253580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18066" y="352475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54692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054692" y="347838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33079F6-2731-C987-D232-39D69A899E4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54692" y="4442163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D9BFD333-AC43-FC52-91BA-EC2DBBB7485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965828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682D4468-B417-C8DC-FA9B-024B130093A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965828" y="3478379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8E0BE19F-ED87-1E26-7DA2-2162B1653F1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367954" y="2522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D5995B9B-050E-2816-629D-983D1E9DCA0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367954" y="348589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492E4D1D-B9D2-4E15-2879-479849D71E6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367954" y="444967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CAE1B0DF-5A8E-C17B-A781-10CD4D573FD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367954" y="5413461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142551CD-734E-8CE6-1E56-7D11DF60439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798756" y="251459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844FFB53-2142-B970-75BE-4A1E0F2F9E5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798756" y="3485894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2889CD2C-F990-76F8-4B56-F3174813929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798756" y="445719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BF12FFB-B9B5-703E-AB46-142F87EF1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BBDF5F1-66B4-1C50-5829-94A5C178E087}"/>
              </a:ext>
            </a:extLst>
          </p:cNvPr>
          <p:cNvCxnSpPr>
            <a:cxnSpLocks/>
          </p:cNvCxnSpPr>
          <p:nvPr userDrawn="1"/>
        </p:nvCxnSpPr>
        <p:spPr>
          <a:xfrm>
            <a:off x="61806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C68180-04EC-1FE7-5463-8A88F3D0BE6F}"/>
              </a:ext>
            </a:extLst>
          </p:cNvPr>
          <p:cNvCxnSpPr>
            <a:cxnSpLocks/>
          </p:cNvCxnSpPr>
          <p:nvPr userDrawn="1"/>
        </p:nvCxnSpPr>
        <p:spPr>
          <a:xfrm>
            <a:off x="3054692" y="2253815"/>
            <a:ext cx="3680491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5365323-ECB4-7812-CE70-703CFC12CE81}"/>
              </a:ext>
            </a:extLst>
          </p:cNvPr>
          <p:cNvCxnSpPr>
            <a:cxnSpLocks/>
          </p:cNvCxnSpPr>
          <p:nvPr userDrawn="1"/>
        </p:nvCxnSpPr>
        <p:spPr>
          <a:xfrm>
            <a:off x="7367954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02A9BA2-BCE5-CA46-4E2C-7A4051A627D3}"/>
              </a:ext>
            </a:extLst>
          </p:cNvPr>
          <p:cNvCxnSpPr>
            <a:cxnSpLocks/>
          </p:cNvCxnSpPr>
          <p:nvPr userDrawn="1"/>
        </p:nvCxnSpPr>
        <p:spPr>
          <a:xfrm>
            <a:off x="979875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6DA3099-22A5-F538-8ABB-637F8F0A422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8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FD82FDF6-BCF0-EBFB-F7A2-045EF799A586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3054692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9391A94D-5B05-5760-C527-9AFF2C683C2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7367954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2C76DC6B-AD20-EE61-1D09-209F5CDBF29B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9798756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6154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696CAEB-4C55-7FFA-0315-242FBAE84246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618067" y="3830851"/>
          <a:ext cx="10944220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11">
                  <a:extLst>
                    <a:ext uri="{9D8B030D-6E8A-4147-A177-3AD203B41FA5}">
                      <a16:colId xmlns:a16="http://schemas.microsoft.com/office/drawing/2014/main" val="1481176702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863805064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329897432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671139389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8186705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99486668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7017799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81220603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52674831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19237510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06315021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588328851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836258540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487509567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38360473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31784460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443254303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51013605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530898820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48943190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2406"/>
                  </a:ext>
                </a:extLst>
              </a:tr>
            </a:tbl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108C454-FE1A-F178-8936-44D9335AF474}"/>
              </a:ext>
            </a:extLst>
          </p:cNvPr>
          <p:cNvCxnSpPr>
            <a:cxnSpLocks/>
            <a:stCxn id="3" idx="1"/>
            <a:endCxn id="3" idx="3"/>
          </p:cNvCxnSpPr>
          <p:nvPr userDrawn="1"/>
        </p:nvCxnSpPr>
        <p:spPr>
          <a:xfrm>
            <a:off x="618067" y="3964201"/>
            <a:ext cx="10944220" cy="0"/>
          </a:xfrm>
          <a:prstGeom prst="straightConnector1">
            <a:avLst/>
          </a:prstGeom>
          <a:ln w="127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B12799A-E06D-216E-8F33-298EF40C0A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53E620-A467-4545-3C1E-60C0DF64955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72A075-C2E6-9C21-456D-62238C44E9D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9A5C507-823A-BC59-A2FE-D532227504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6B720A-273B-A05E-B7D6-A1790469D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388163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D93D79F6-C16E-F66F-DFC9-EAE8F8FEEE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4892AD9-E3D5-BCCC-1C97-D3B98195A3CE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076A1B-266E-01F8-0E78-EA835EF612CE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3A3B4DD-E1BF-0773-459F-0554E00E43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43894D-2674-7C90-A891-902BB11D1C14}"/>
              </a:ext>
            </a:extLst>
          </p:cNvPr>
          <p:cNvGrpSpPr/>
          <p:nvPr userDrawn="1"/>
        </p:nvGrpSpPr>
        <p:grpSpPr>
          <a:xfrm>
            <a:off x="623888" y="-99701"/>
            <a:ext cx="10944226" cy="5491471"/>
            <a:chOff x="623888" y="-99701"/>
            <a:chExt cx="10944226" cy="5491471"/>
          </a:xfrm>
        </p:grpSpPr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59FB24D8-8408-7189-A9E8-125E847DBC46}"/>
                </a:ext>
              </a:extLst>
            </p:cNvPr>
            <p:cNvSpPr/>
            <p:nvPr userDrawn="1"/>
          </p:nvSpPr>
          <p:spPr>
            <a:xfrm flipH="1">
              <a:off x="623888" y="-99701"/>
              <a:ext cx="1831446" cy="1831446"/>
            </a:xfrm>
            <a:prstGeom prst="arc">
              <a:avLst>
                <a:gd name="adj1" fmla="val 21402478"/>
                <a:gd name="adj2" fmla="val 5251968"/>
              </a:avLst>
            </a:prstGeom>
            <a:ln w="12700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03C42"/>
                </a:solidFill>
              </a:endParaRPr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CFABF227-5129-B7E5-5829-10CE99ED2214}"/>
                </a:ext>
              </a:extLst>
            </p:cNvPr>
            <p:cNvSpPr/>
            <p:nvPr userDrawn="1"/>
          </p:nvSpPr>
          <p:spPr>
            <a:xfrm>
              <a:off x="9736668" y="1731745"/>
              <a:ext cx="1831446" cy="1831446"/>
            </a:xfrm>
            <a:prstGeom prst="arc">
              <a:avLst>
                <a:gd name="adj1" fmla="val 16215891"/>
                <a:gd name="adj2" fmla="val 158327"/>
              </a:avLst>
            </a:prstGeom>
            <a:ln w="12700" cap="rnd">
              <a:solidFill>
                <a:srgbClr val="B6BAC3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03C42"/>
                </a:solidFill>
              </a:endParaRPr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DF3B0CDB-1577-3126-05A7-25F3C1AFFBD1}"/>
                </a:ext>
              </a:extLst>
            </p:cNvPr>
            <p:cNvSpPr/>
            <p:nvPr userDrawn="1"/>
          </p:nvSpPr>
          <p:spPr>
            <a:xfrm flipH="1">
              <a:off x="623888" y="3560014"/>
              <a:ext cx="1831446" cy="1831446"/>
            </a:xfrm>
            <a:prstGeom prst="arc">
              <a:avLst>
                <a:gd name="adj1" fmla="val 21569749"/>
                <a:gd name="adj2" fmla="val 5251968"/>
              </a:avLst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03C42"/>
                </a:solidFill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16AE3F2-60A8-0A64-761F-3268739B2B75}"/>
                </a:ext>
              </a:extLst>
            </p:cNvPr>
            <p:cNvCxnSpPr>
              <a:cxnSpLocks/>
              <a:endCxn id="8" idx="0"/>
            </p:cNvCxnSpPr>
            <p:nvPr userDrawn="1"/>
          </p:nvCxnSpPr>
          <p:spPr>
            <a:xfrm>
              <a:off x="1493574" y="1730157"/>
              <a:ext cx="9163050" cy="1598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D733B1C-8179-34B7-0004-2C02171FE92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39611" y="3560303"/>
              <a:ext cx="9172311" cy="0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3071CC3-B089-B67B-23BE-49A4E884B7A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93574" y="5391770"/>
              <a:ext cx="10074539" cy="0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44484F6C-7D91-0D4F-C19E-BBDA9BC7FDA5}"/>
                </a:ext>
              </a:extLst>
            </p:cNvPr>
            <p:cNvSpPr/>
            <p:nvPr userDrawn="1"/>
          </p:nvSpPr>
          <p:spPr>
            <a:xfrm>
              <a:off x="9736668" y="1731745"/>
              <a:ext cx="1831446" cy="1831446"/>
            </a:xfrm>
            <a:prstGeom prst="arc">
              <a:avLst>
                <a:gd name="adj1" fmla="val 147535"/>
                <a:gd name="adj2" fmla="val 5251968"/>
              </a:avLst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03C42"/>
                </a:solidFill>
              </a:endParaRPr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76FD9602-4E83-6C10-7A21-C1DF08846D23}"/>
                </a:ext>
              </a:extLst>
            </p:cNvPr>
            <p:cNvSpPr/>
            <p:nvPr userDrawn="1"/>
          </p:nvSpPr>
          <p:spPr>
            <a:xfrm flipH="1">
              <a:off x="624418" y="3560014"/>
              <a:ext cx="1831446" cy="1831446"/>
            </a:xfrm>
            <a:prstGeom prst="arc">
              <a:avLst>
                <a:gd name="adj1" fmla="val 16174131"/>
                <a:gd name="adj2" fmla="val 124076"/>
              </a:avLst>
            </a:prstGeom>
            <a:ln w="12700" cap="rnd">
              <a:solidFill>
                <a:srgbClr val="B6BAC3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03C4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674389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055FAB97-A6C0-F252-BDE1-67FEBFD11A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8041"/>
          <a:stretch/>
        </p:blipFill>
        <p:spPr>
          <a:xfrm>
            <a:off x="4443368" y="0"/>
            <a:ext cx="7127895" cy="4416401"/>
          </a:xfrm>
          <a:prstGeom prst="rect">
            <a:avLst/>
          </a:prstGeom>
        </p:spPr>
      </p:pic>
      <p:pic>
        <p:nvPicPr>
          <p:cNvPr id="12" name="Picture 11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B2D0A8F2-0374-358A-BC2D-B298AE178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2416" r="13626"/>
          <a:stretch/>
        </p:blipFill>
        <p:spPr>
          <a:xfrm>
            <a:off x="1" y="2"/>
            <a:ext cx="7797800" cy="6857999"/>
          </a:xfrm>
          <a:custGeom>
            <a:avLst/>
            <a:gdLst>
              <a:gd name="connsiteX0" fmla="*/ 0 w 7797800"/>
              <a:gd name="connsiteY0" fmla="*/ 0 h 6857999"/>
              <a:gd name="connsiteX1" fmla="*/ 7410460 w 7797800"/>
              <a:gd name="connsiteY1" fmla="*/ 0 h 6857999"/>
              <a:gd name="connsiteX2" fmla="*/ 7797800 w 7797800"/>
              <a:gd name="connsiteY2" fmla="*/ 387340 h 6857999"/>
              <a:gd name="connsiteX3" fmla="*/ 7797800 w 7797800"/>
              <a:gd name="connsiteY3" fmla="*/ 6470661 h 6857999"/>
              <a:gd name="connsiteX4" fmla="*/ 7488522 w 7797800"/>
              <a:gd name="connsiteY4" fmla="*/ 6850131 h 6857999"/>
              <a:gd name="connsiteX5" fmla="*/ 7410475 w 7797800"/>
              <a:gd name="connsiteY5" fmla="*/ 6857999 h 6857999"/>
              <a:gd name="connsiteX6" fmla="*/ 0 w 7797800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7800" h="6857999">
                <a:moveTo>
                  <a:pt x="0" y="0"/>
                </a:moveTo>
                <a:lnTo>
                  <a:pt x="7410460" y="0"/>
                </a:lnTo>
                <a:cubicBezTo>
                  <a:pt x="7624382" y="0"/>
                  <a:pt x="7797800" y="173418"/>
                  <a:pt x="7797800" y="387340"/>
                </a:cubicBezTo>
                <a:lnTo>
                  <a:pt x="7797800" y="6470661"/>
                </a:lnTo>
                <a:cubicBezTo>
                  <a:pt x="7797800" y="6657843"/>
                  <a:pt x="7665027" y="6814013"/>
                  <a:pt x="7488522" y="6850131"/>
                </a:cubicBezTo>
                <a:lnTo>
                  <a:pt x="7410475" y="6857999"/>
                </a:ln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60C18D-E34C-7867-2197-E8B5A4D8EB19}"/>
              </a:ext>
            </a:extLst>
          </p:cNvPr>
          <p:cNvCxnSpPr>
            <a:cxnSpLocks/>
          </p:cNvCxnSpPr>
          <p:nvPr userDrawn="1"/>
        </p:nvCxnSpPr>
        <p:spPr>
          <a:xfrm>
            <a:off x="7797801" y="632448"/>
            <a:ext cx="377031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CB0180-C612-735B-94FE-5766A4A67E6D}"/>
              </a:ext>
            </a:extLst>
          </p:cNvPr>
          <p:cNvCxnSpPr>
            <a:cxnSpLocks/>
          </p:cNvCxnSpPr>
          <p:nvPr userDrawn="1"/>
        </p:nvCxnSpPr>
        <p:spPr>
          <a:xfrm>
            <a:off x="2150534" y="632448"/>
            <a:ext cx="564726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5D31AE5-7E92-E42B-044D-C39FAAC62B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84" y="333563"/>
            <a:ext cx="1557470" cy="57237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E8B1FA30-1D4B-4370-4584-3F345BF7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027950"/>
            <a:ext cx="6643187" cy="1326317"/>
          </a:xfrm>
          <a:prstGeom prst="rect">
            <a:avLst/>
          </a:prstGeom>
        </p:spPr>
        <p:txBody>
          <a:bodyPr wrap="none" lIns="0" anchor="ctr" anchorCtr="0"/>
          <a:lstStyle>
            <a:lvl1pPr>
              <a:lnSpc>
                <a:spcPct val="100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BD99E0D-B691-FB0F-C0A2-DDF221ED347F}"/>
              </a:ext>
            </a:extLst>
          </p:cNvPr>
          <p:cNvCxnSpPr>
            <a:cxnSpLocks/>
          </p:cNvCxnSpPr>
          <p:nvPr userDrawn="1"/>
        </p:nvCxnSpPr>
        <p:spPr>
          <a:xfrm>
            <a:off x="623888" y="3422650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AC20E02-78EC-A82E-861F-B59A16221D82}"/>
              </a:ext>
            </a:extLst>
          </p:cNvPr>
          <p:cNvCxnSpPr>
            <a:cxnSpLocks/>
          </p:cNvCxnSpPr>
          <p:nvPr userDrawn="1"/>
        </p:nvCxnSpPr>
        <p:spPr>
          <a:xfrm>
            <a:off x="7797801" y="6213496"/>
            <a:ext cx="377031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C3BD48-43D9-88BF-45C1-517D007B49D8}"/>
              </a:ext>
            </a:extLst>
          </p:cNvPr>
          <p:cNvCxnSpPr>
            <a:cxnSpLocks/>
          </p:cNvCxnSpPr>
          <p:nvPr userDrawn="1"/>
        </p:nvCxnSpPr>
        <p:spPr>
          <a:xfrm>
            <a:off x="623887" y="6213496"/>
            <a:ext cx="7173914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A43C51-3AF3-D70E-3FE6-54295791D312}"/>
              </a:ext>
            </a:extLst>
          </p:cNvPr>
          <p:cNvCxnSpPr>
            <a:cxnSpLocks/>
          </p:cNvCxnSpPr>
          <p:nvPr userDrawn="1"/>
        </p:nvCxnSpPr>
        <p:spPr>
          <a:xfrm>
            <a:off x="623887" y="5557374"/>
            <a:ext cx="7173914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8">
            <a:extLst>
              <a:ext uri="{FF2B5EF4-FFF2-40B4-BE49-F238E27FC236}">
                <a16:creationId xmlns:a16="http://schemas.microsoft.com/office/drawing/2014/main" id="{4D8BB6FB-3684-64A1-4133-BA81151322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3888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48">
            <a:extLst>
              <a:ext uri="{FF2B5EF4-FFF2-40B4-BE49-F238E27FC236}">
                <a16:creationId xmlns:a16="http://schemas.microsoft.com/office/drawing/2014/main" id="{0D111D00-9379-97E9-7BBD-4C8B81BD1F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886075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48">
            <a:extLst>
              <a:ext uri="{FF2B5EF4-FFF2-40B4-BE49-F238E27FC236}">
                <a16:creationId xmlns:a16="http://schemas.microsoft.com/office/drawing/2014/main" id="{35F179EA-1EC3-55C6-24FE-505E03DC70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48262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25227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B2D0A8F2-0374-358A-BC2D-B298AE178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3007" r="13626"/>
          <a:stretch/>
        </p:blipFill>
        <p:spPr>
          <a:xfrm flipH="1">
            <a:off x="6904630" y="1"/>
            <a:ext cx="5287369" cy="6857999"/>
          </a:xfrm>
          <a:custGeom>
            <a:avLst/>
            <a:gdLst>
              <a:gd name="connsiteX0" fmla="*/ 0 w 7797800"/>
              <a:gd name="connsiteY0" fmla="*/ 0 h 6857999"/>
              <a:gd name="connsiteX1" fmla="*/ 7410460 w 7797800"/>
              <a:gd name="connsiteY1" fmla="*/ 0 h 6857999"/>
              <a:gd name="connsiteX2" fmla="*/ 7797800 w 7797800"/>
              <a:gd name="connsiteY2" fmla="*/ 387340 h 6857999"/>
              <a:gd name="connsiteX3" fmla="*/ 7797800 w 7797800"/>
              <a:gd name="connsiteY3" fmla="*/ 6470661 h 6857999"/>
              <a:gd name="connsiteX4" fmla="*/ 7488522 w 7797800"/>
              <a:gd name="connsiteY4" fmla="*/ 6850131 h 6857999"/>
              <a:gd name="connsiteX5" fmla="*/ 7410475 w 7797800"/>
              <a:gd name="connsiteY5" fmla="*/ 6857999 h 6857999"/>
              <a:gd name="connsiteX6" fmla="*/ 0 w 7797800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7800" h="6857999">
                <a:moveTo>
                  <a:pt x="0" y="0"/>
                </a:moveTo>
                <a:lnTo>
                  <a:pt x="7410460" y="0"/>
                </a:lnTo>
                <a:cubicBezTo>
                  <a:pt x="7624382" y="0"/>
                  <a:pt x="7797800" y="173418"/>
                  <a:pt x="7797800" y="387340"/>
                </a:cubicBezTo>
                <a:lnTo>
                  <a:pt x="7797800" y="6470661"/>
                </a:lnTo>
                <a:cubicBezTo>
                  <a:pt x="7797800" y="6657843"/>
                  <a:pt x="7665027" y="6814013"/>
                  <a:pt x="7488522" y="6850131"/>
                </a:cubicBezTo>
                <a:lnTo>
                  <a:pt x="7410475" y="6857999"/>
                </a:ln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CB0180-C612-735B-94FE-5766A4A67E6D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2448"/>
            <a:ext cx="1094422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5D31AE5-7E92-E42B-044D-C39FAAC62B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36518" y="5927310"/>
            <a:ext cx="1557470" cy="57237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E8B1FA30-1D4B-4370-4584-3F345BF7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7802" y="1105436"/>
            <a:ext cx="3770312" cy="2128650"/>
          </a:xfrm>
          <a:prstGeom prst="rect">
            <a:avLst/>
          </a:prstGeom>
        </p:spPr>
        <p:txBody>
          <a:bodyPr wrap="square" lIns="0" anchor="ctr" anchorCtr="0"/>
          <a:lstStyle>
            <a:lvl1pPr>
              <a:lnSpc>
                <a:spcPct val="100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BD99E0D-B691-FB0F-C0A2-DDF221ED347F}"/>
              </a:ext>
            </a:extLst>
          </p:cNvPr>
          <p:cNvCxnSpPr>
            <a:cxnSpLocks/>
          </p:cNvCxnSpPr>
          <p:nvPr userDrawn="1"/>
        </p:nvCxnSpPr>
        <p:spPr>
          <a:xfrm>
            <a:off x="10565342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C3BD48-43D9-88BF-45C1-517D007B49D8}"/>
              </a:ext>
            </a:extLst>
          </p:cNvPr>
          <p:cNvCxnSpPr>
            <a:cxnSpLocks/>
          </p:cNvCxnSpPr>
          <p:nvPr userDrawn="1"/>
        </p:nvCxnSpPr>
        <p:spPr>
          <a:xfrm>
            <a:off x="623887" y="6213496"/>
            <a:ext cx="9299046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A43C51-3AF3-D70E-3FE6-54295791D312}"/>
              </a:ext>
            </a:extLst>
          </p:cNvPr>
          <p:cNvCxnSpPr>
            <a:cxnSpLocks/>
          </p:cNvCxnSpPr>
          <p:nvPr userDrawn="1"/>
        </p:nvCxnSpPr>
        <p:spPr>
          <a:xfrm flipV="1">
            <a:off x="8439150" y="3646782"/>
            <a:ext cx="0" cy="1605432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8">
            <a:extLst>
              <a:ext uri="{FF2B5EF4-FFF2-40B4-BE49-F238E27FC236}">
                <a16:creationId xmlns:a16="http://schemas.microsoft.com/office/drawing/2014/main" id="{4D8BB6FB-3684-64A1-4133-BA81151322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32726" y="3653132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07884B-C17B-ECD2-C053-9AF6528B89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92" y="644502"/>
            <a:ext cx="6280740" cy="5559820"/>
          </a:xfrm>
          <a:custGeom>
            <a:avLst/>
            <a:gdLst>
              <a:gd name="connsiteX0" fmla="*/ 436446 w 6280740"/>
              <a:gd name="connsiteY0" fmla="*/ 0 h 5559820"/>
              <a:gd name="connsiteX1" fmla="*/ 6280740 w 6280740"/>
              <a:gd name="connsiteY1" fmla="*/ 0 h 5559820"/>
              <a:gd name="connsiteX2" fmla="*/ 6280740 w 6280740"/>
              <a:gd name="connsiteY2" fmla="*/ 5559820 h 5559820"/>
              <a:gd name="connsiteX3" fmla="*/ 436446 w 6280740"/>
              <a:gd name="connsiteY3" fmla="*/ 5559820 h 5559820"/>
              <a:gd name="connsiteX4" fmla="*/ 0 w 6280740"/>
              <a:gd name="connsiteY4" fmla="*/ 5123374 h 5559820"/>
              <a:gd name="connsiteX5" fmla="*/ 0 w 6280740"/>
              <a:gd name="connsiteY5" fmla="*/ 436446 h 5559820"/>
              <a:gd name="connsiteX6" fmla="*/ 436446 w 6280740"/>
              <a:gd name="connsiteY6" fmla="*/ 0 h 5559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80740" h="5559820">
                <a:moveTo>
                  <a:pt x="436446" y="0"/>
                </a:moveTo>
                <a:lnTo>
                  <a:pt x="6280740" y="0"/>
                </a:lnTo>
                <a:lnTo>
                  <a:pt x="6280740" y="5559820"/>
                </a:lnTo>
                <a:lnTo>
                  <a:pt x="436446" y="5559820"/>
                </a:lnTo>
                <a:cubicBezTo>
                  <a:pt x="195404" y="5559820"/>
                  <a:pt x="0" y="5364416"/>
                  <a:pt x="0" y="5123374"/>
                </a:cubicBezTo>
                <a:lnTo>
                  <a:pt x="0" y="436446"/>
                </a:lnTo>
                <a:cubicBezTo>
                  <a:pt x="0" y="195404"/>
                  <a:pt x="195404" y="0"/>
                  <a:pt x="436446" y="0"/>
                </a:cubicBezTo>
                <a:close/>
              </a:path>
            </a:pathLst>
          </a:custGeom>
          <a:noFill/>
        </p:spPr>
        <p:txBody>
          <a:bodyPr wrap="square" anchor="ctr" anchorCtr="1">
            <a:noAutofit/>
          </a:bodyPr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48">
            <a:extLst>
              <a:ext uri="{FF2B5EF4-FFF2-40B4-BE49-F238E27FC236}">
                <a16:creationId xmlns:a16="http://schemas.microsoft.com/office/drawing/2014/main" id="{9D3869AE-6C81-10BE-BB65-F41990247E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32726" y="4259557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48">
            <a:extLst>
              <a:ext uri="{FF2B5EF4-FFF2-40B4-BE49-F238E27FC236}">
                <a16:creationId xmlns:a16="http://schemas.microsoft.com/office/drawing/2014/main" id="{E8B36ADA-C747-4224-66BD-F3A112DDE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2726" y="4865982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4748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DFDF9EC7-1BBD-F4E1-C6B5-5AE98E64E8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4" t="11507" r="24" b="12253"/>
          <a:stretch/>
        </p:blipFill>
        <p:spPr>
          <a:xfrm>
            <a:off x="-2910" y="0"/>
            <a:ext cx="12192000" cy="5228541"/>
          </a:xfrm>
          <a:prstGeom prst="round2SameRect">
            <a:avLst>
              <a:gd name="adj1" fmla="val 0"/>
              <a:gd name="adj2" fmla="val 6120"/>
            </a:avLst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1DD4189-2D9A-0E74-9F78-A818C26FB85B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7211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F331235-2F17-7011-B551-F6495ED8649D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2448"/>
            <a:ext cx="9390062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C144FC2-BF5B-56D2-BCD2-135D8E278C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19DD7C0-405D-CF23-6052-56406C4685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3888" y="5630023"/>
            <a:ext cx="2902479" cy="24574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6E40B44-C1AE-3F66-4C8B-E8797BDDB231}"/>
              </a:ext>
            </a:extLst>
          </p:cNvPr>
          <p:cNvCxnSpPr>
            <a:cxnSpLocks/>
          </p:cNvCxnSpPr>
          <p:nvPr userDrawn="1"/>
        </p:nvCxnSpPr>
        <p:spPr>
          <a:xfrm>
            <a:off x="618067" y="6223628"/>
            <a:ext cx="10950046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8">
            <a:extLst>
              <a:ext uri="{FF2B5EF4-FFF2-40B4-BE49-F238E27FC236}">
                <a16:creationId xmlns:a16="http://schemas.microsoft.com/office/drawing/2014/main" id="{40A489BA-C662-D5B9-6FA0-0A4A13E099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39636" y="5538119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48">
            <a:extLst>
              <a:ext uri="{FF2B5EF4-FFF2-40B4-BE49-F238E27FC236}">
                <a16:creationId xmlns:a16="http://schemas.microsoft.com/office/drawing/2014/main" id="{F84F7CAC-F6B7-ED57-0D2E-8AA36F6695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30186" y="5538118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48">
            <a:extLst>
              <a:ext uri="{FF2B5EF4-FFF2-40B4-BE49-F238E27FC236}">
                <a16:creationId xmlns:a16="http://schemas.microsoft.com/office/drawing/2014/main" id="{52590AF6-E34F-F7D7-5E14-EFDB50CE3D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20736" y="5538117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48">
            <a:extLst>
              <a:ext uri="{FF2B5EF4-FFF2-40B4-BE49-F238E27FC236}">
                <a16:creationId xmlns:a16="http://schemas.microsoft.com/office/drawing/2014/main" id="{2426ACBB-38CB-ED01-CEBB-5EA5D7F1B7C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11286" y="5538116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48">
            <a:extLst>
              <a:ext uri="{FF2B5EF4-FFF2-40B4-BE49-F238E27FC236}">
                <a16:creationId xmlns:a16="http://schemas.microsoft.com/office/drawing/2014/main" id="{A06045CF-E2C8-D256-30BB-79909FB1FA1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601836" y="5538115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48">
            <a:extLst>
              <a:ext uri="{FF2B5EF4-FFF2-40B4-BE49-F238E27FC236}">
                <a16:creationId xmlns:a16="http://schemas.microsoft.com/office/drawing/2014/main" id="{5C459F59-5444-D27B-B589-7A76A995C56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192386" y="5538114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28A6F37-BDBA-D004-FA0D-3099AF45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52" y="1903676"/>
            <a:ext cx="11789495" cy="2128650"/>
          </a:xfrm>
          <a:prstGeom prst="rect">
            <a:avLst/>
          </a:prstGeom>
        </p:spPr>
        <p:txBody>
          <a:bodyPr wrap="none" lIns="0" anchor="ctr" anchorCtr="0"/>
          <a:lstStyle>
            <a:lvl1pPr algn="ctr">
              <a:lnSpc>
                <a:spcPct val="100000"/>
              </a:lnSpc>
              <a:defRPr sz="11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18100B2A-13C7-CE17-EFBD-043F6E2A4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  <a:noFill/>
        </p:spPr>
        <p:txBody>
          <a:bodyPr lIns="0" anchor="ctr" anchorCtr="0"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522193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81A955E1-563E-46C9-7CCA-F22E8D30FC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760" r="24760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E7993A-B2A4-1B5C-B312-1E157C86A157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7211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774D2DC-9D30-E9F8-1072-D356A3755C78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2448"/>
            <a:ext cx="9390062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234BFB1B-0C4A-1D50-1497-605C9577FD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D69F7F2-2BFF-0B40-CF22-99BEC1523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  <a:noFill/>
        </p:spPr>
        <p:txBody>
          <a:bodyPr lIns="0" anchor="ctr" anchorCtr="0"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White text on a black background&#10;&#10;Description automatically generated">
            <a:extLst>
              <a:ext uri="{FF2B5EF4-FFF2-40B4-BE49-F238E27FC236}">
                <a16:creationId xmlns:a16="http://schemas.microsoft.com/office/drawing/2014/main" id="{76935772-4F8F-D678-151F-E859CCADEB7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974310" y="2767491"/>
            <a:ext cx="2731665" cy="89906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C5A38F-2FFE-B2F0-362D-104B6B044415}"/>
              </a:ext>
            </a:extLst>
          </p:cNvPr>
          <p:cNvCxnSpPr>
            <a:cxnSpLocks/>
          </p:cNvCxnSpPr>
          <p:nvPr userDrawn="1"/>
        </p:nvCxnSpPr>
        <p:spPr>
          <a:xfrm>
            <a:off x="7137696" y="2277120"/>
            <a:ext cx="443041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C1D0C5E-4B27-D274-02A5-493F30BD9108}"/>
              </a:ext>
            </a:extLst>
          </p:cNvPr>
          <p:cNvCxnSpPr>
            <a:cxnSpLocks/>
          </p:cNvCxnSpPr>
          <p:nvPr userDrawn="1"/>
        </p:nvCxnSpPr>
        <p:spPr>
          <a:xfrm>
            <a:off x="7137696" y="5567356"/>
            <a:ext cx="443041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819E5DF-1402-8E86-8055-B99F859E2239}"/>
              </a:ext>
            </a:extLst>
          </p:cNvPr>
          <p:cNvCxnSpPr>
            <a:cxnSpLocks/>
          </p:cNvCxnSpPr>
          <p:nvPr userDrawn="1"/>
        </p:nvCxnSpPr>
        <p:spPr>
          <a:xfrm>
            <a:off x="618068" y="6210644"/>
            <a:ext cx="1095004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48">
            <a:extLst>
              <a:ext uri="{FF2B5EF4-FFF2-40B4-BE49-F238E27FC236}">
                <a16:creationId xmlns:a16="http://schemas.microsoft.com/office/drawing/2014/main" id="{E2D424A7-DB83-4E3D-EDA0-292120FC58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37696" y="5701027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48">
            <a:extLst>
              <a:ext uri="{FF2B5EF4-FFF2-40B4-BE49-F238E27FC236}">
                <a16:creationId xmlns:a16="http://schemas.microsoft.com/office/drawing/2014/main" id="{3EE7D4A7-120D-6369-B01D-EA9F66C1D9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48634" y="5701026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14" name="Picture Placeholder 48">
            <a:extLst>
              <a:ext uri="{FF2B5EF4-FFF2-40B4-BE49-F238E27FC236}">
                <a16:creationId xmlns:a16="http://schemas.microsoft.com/office/drawing/2014/main" id="{13F9584C-B7CA-AA9A-2117-70CD3C9FA45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59572" y="5701025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15" name="Picture Placeholder 48">
            <a:extLst>
              <a:ext uri="{FF2B5EF4-FFF2-40B4-BE49-F238E27FC236}">
                <a16:creationId xmlns:a16="http://schemas.microsoft.com/office/drawing/2014/main" id="{EB4E16BB-F313-6783-BD4A-9330C108347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0510" y="5701024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16" name="Picture Placeholder 48">
            <a:extLst>
              <a:ext uri="{FF2B5EF4-FFF2-40B4-BE49-F238E27FC236}">
                <a16:creationId xmlns:a16="http://schemas.microsoft.com/office/drawing/2014/main" id="{B301A54C-8AAD-1CE1-8C4A-FF79F195192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381448" y="5701023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17" name="Picture Placeholder 48">
            <a:extLst>
              <a:ext uri="{FF2B5EF4-FFF2-40B4-BE49-F238E27FC236}">
                <a16:creationId xmlns:a16="http://schemas.microsoft.com/office/drawing/2014/main" id="{9BD2BE1C-9629-7C06-28C1-1A36F6412E1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192386" y="5701023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409C48F-E0F5-2285-B735-8EBFC46E7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2277120"/>
            <a:ext cx="5472112" cy="2675879"/>
          </a:xfrm>
          <a:prstGeom prst="rect">
            <a:avLst/>
          </a:prstGeom>
        </p:spPr>
        <p:txBody>
          <a:bodyPr wrap="square" lIns="0" anchor="ctr" anchorCtr="0"/>
          <a:lstStyle>
            <a:lvl1pPr algn="l">
              <a:lnSpc>
                <a:spcPct val="100000"/>
              </a:lnSpc>
              <a:defRPr sz="10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75208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rgbClr val="0070C0"/>
              </a:solidFill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2000" y="432000"/>
            <a:ext cx="10515600" cy="5832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221E1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3521" y="6195150"/>
            <a:ext cx="1289723" cy="50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28370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3918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BB015-29D4-44AD-800E-E1607241CC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1F13F0-6DB7-4EE0-A3C2-DF1A9EE8A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4FCF8-A473-49F7-825C-D6B9006A56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4E5B3C-B786-4842-B2C4-237AC4870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86A31-BD37-41FF-A9F5-A6455FE4B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14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sh dir="r"/>
      </p:transition>
    </mc:Choice>
    <mc:Fallback xmlns="">
      <p:transition advClick="0" advTm="4000">
        <p:push dir="r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6DD3E81E-33C6-B652-10EB-55184E3634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42431"/>
          <a:stretch>
            <a:fillRect/>
          </a:stretch>
        </p:blipFill>
        <p:spPr>
          <a:xfrm>
            <a:off x="1" y="1"/>
            <a:ext cx="7018869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1782FE-CAC0-8AD5-9917-73ABB7C1D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731995"/>
            <a:ext cx="5903912" cy="1325563"/>
          </a:xfrm>
          <a:prstGeom prst="rect">
            <a:avLst/>
          </a:prstGeom>
        </p:spPr>
        <p:txBody>
          <a:bodyPr wrap="square" lIns="0" rIns="0"/>
          <a:lstStyle>
            <a:lvl1pPr>
              <a:defRPr lang="en-US" sz="4800" b="1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8" name="Picture 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107E96D6-0C90-B48F-16BF-4D55415D54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46BBA5-3A3B-01D7-ECB8-12C9AD1082F7}"/>
              </a:ext>
            </a:extLst>
          </p:cNvPr>
          <p:cNvCxnSpPr>
            <a:cxnSpLocks/>
          </p:cNvCxnSpPr>
          <p:nvPr userDrawn="1"/>
        </p:nvCxnSpPr>
        <p:spPr>
          <a:xfrm>
            <a:off x="2194603" y="636192"/>
            <a:ext cx="9373510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0868374B-258C-5A00-6772-E2A8810884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4782515"/>
            <a:ext cx="5903912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DCED93E-5699-04B7-8321-407578EA956E}"/>
              </a:ext>
            </a:extLst>
          </p:cNvPr>
          <p:cNvCxnSpPr>
            <a:cxnSpLocks/>
          </p:cNvCxnSpPr>
          <p:nvPr userDrawn="1"/>
        </p:nvCxnSpPr>
        <p:spPr>
          <a:xfrm>
            <a:off x="623888" y="3257116"/>
            <a:ext cx="955992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999AAC-1A19-A491-5FB8-E046D204E6D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3888" y="2017122"/>
            <a:ext cx="955992" cy="103314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Tx/>
              <a:buNone/>
              <a:defRPr sz="7200" b="1">
                <a:solidFill>
                  <a:srgbClr val="00B7FF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85EEA9B-7B48-D8CB-7E42-4DA27A9B00F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18868" y="640830"/>
            <a:ext cx="4549244" cy="5580979"/>
          </a:xfrm>
          <a:custGeom>
            <a:avLst/>
            <a:gdLst>
              <a:gd name="connsiteX0" fmla="*/ 0 w 4549244"/>
              <a:gd name="connsiteY0" fmla="*/ 0 h 5580979"/>
              <a:gd name="connsiteX1" fmla="*/ 4146636 w 4549244"/>
              <a:gd name="connsiteY1" fmla="*/ 0 h 5580979"/>
              <a:gd name="connsiteX2" fmla="*/ 4549244 w 4549244"/>
              <a:gd name="connsiteY2" fmla="*/ 402608 h 5580979"/>
              <a:gd name="connsiteX3" fmla="*/ 4549244 w 4549244"/>
              <a:gd name="connsiteY3" fmla="*/ 5178371 h 5580979"/>
              <a:gd name="connsiteX4" fmla="*/ 4146636 w 4549244"/>
              <a:gd name="connsiteY4" fmla="*/ 5580979 h 5580979"/>
              <a:gd name="connsiteX5" fmla="*/ 0 w 4549244"/>
              <a:gd name="connsiteY5" fmla="*/ 5580979 h 5580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244" h="5580979">
                <a:moveTo>
                  <a:pt x="0" y="0"/>
                </a:moveTo>
                <a:lnTo>
                  <a:pt x="4146636" y="0"/>
                </a:lnTo>
                <a:cubicBezTo>
                  <a:pt x="4368990" y="0"/>
                  <a:pt x="4549244" y="180254"/>
                  <a:pt x="4549244" y="402608"/>
                </a:cubicBezTo>
                <a:lnTo>
                  <a:pt x="4549244" y="5178371"/>
                </a:lnTo>
                <a:cubicBezTo>
                  <a:pt x="4549244" y="5400725"/>
                  <a:pt x="4368990" y="5580979"/>
                  <a:pt x="4146636" y="5580979"/>
                </a:cubicBezTo>
                <a:lnTo>
                  <a:pt x="0" y="5580979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82315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01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16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10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695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38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45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79B57AC7-8499-0EE4-B063-AC4B620691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7645AE2-74B3-6C42-B936-3825ACD7C3D3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89C29B-FC02-F814-A899-6C496080FC68}"/>
              </a:ext>
            </a:extLst>
          </p:cNvPr>
          <p:cNvCxnSpPr>
            <a:cxnSpLocks/>
          </p:cNvCxnSpPr>
          <p:nvPr userDrawn="1"/>
        </p:nvCxnSpPr>
        <p:spPr>
          <a:xfrm>
            <a:off x="623888" y="6239934"/>
            <a:ext cx="109442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26BA875-798A-3975-B51A-0F525BA0F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626536"/>
            <a:ext cx="5467878" cy="5613400"/>
          </a:xfrm>
          <a:custGeom>
            <a:avLst/>
            <a:gdLst>
              <a:gd name="connsiteX0" fmla="*/ 0 w 5467878"/>
              <a:gd name="connsiteY0" fmla="*/ 0 h 5613400"/>
              <a:gd name="connsiteX1" fmla="*/ 5114106 w 5467878"/>
              <a:gd name="connsiteY1" fmla="*/ 0 h 5613400"/>
              <a:gd name="connsiteX2" fmla="*/ 5467878 w 5467878"/>
              <a:gd name="connsiteY2" fmla="*/ 353772 h 5613400"/>
              <a:gd name="connsiteX3" fmla="*/ 5467878 w 5467878"/>
              <a:gd name="connsiteY3" fmla="*/ 5259628 h 5613400"/>
              <a:gd name="connsiteX4" fmla="*/ 5114106 w 5467878"/>
              <a:gd name="connsiteY4" fmla="*/ 5613400 h 5613400"/>
              <a:gd name="connsiteX5" fmla="*/ 0 w 5467878"/>
              <a:gd name="connsiteY5" fmla="*/ 5613400 h 561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7878" h="5613400">
                <a:moveTo>
                  <a:pt x="0" y="0"/>
                </a:moveTo>
                <a:lnTo>
                  <a:pt x="5114106" y="0"/>
                </a:lnTo>
                <a:cubicBezTo>
                  <a:pt x="5309490" y="0"/>
                  <a:pt x="5467878" y="158389"/>
                  <a:pt x="5467878" y="353772"/>
                </a:cubicBezTo>
                <a:lnTo>
                  <a:pt x="5467878" y="5259628"/>
                </a:lnTo>
                <a:cubicBezTo>
                  <a:pt x="5467878" y="5455011"/>
                  <a:pt x="5309490" y="5613400"/>
                  <a:pt x="5114106" y="5613400"/>
                </a:cubicBezTo>
                <a:lnTo>
                  <a:pt x="0" y="5613400"/>
                </a:lnTo>
                <a:close/>
              </a:path>
            </a:pathLst>
          </a:custGeom>
          <a:solidFill>
            <a:srgbClr val="F5F7FA"/>
          </a:solidFill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14B4F81-6E2C-9586-E293-A21C1554C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5467878" cy="1849674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EE5BDD3-199D-4137-12F2-C926F171F4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546787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11CDC826-BF69-8F72-3557-7A608E92C6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2753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circle with a white background&#10;&#10;Description automatically generated">
            <a:extLst>
              <a:ext uri="{FF2B5EF4-FFF2-40B4-BE49-F238E27FC236}">
                <a16:creationId xmlns:a16="http://schemas.microsoft.com/office/drawing/2014/main" id="{A65DB696-BCEB-8C3C-4803-5EDAE3F5C2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526A01-1755-9104-835C-689609B0E8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626536"/>
            <a:ext cx="5467878" cy="5613400"/>
          </a:xfrm>
          <a:custGeom>
            <a:avLst/>
            <a:gdLst>
              <a:gd name="connsiteX0" fmla="*/ 0 w 5467878"/>
              <a:gd name="connsiteY0" fmla="*/ 0 h 5613400"/>
              <a:gd name="connsiteX1" fmla="*/ 5114106 w 5467878"/>
              <a:gd name="connsiteY1" fmla="*/ 0 h 5613400"/>
              <a:gd name="connsiteX2" fmla="*/ 5467878 w 5467878"/>
              <a:gd name="connsiteY2" fmla="*/ 353772 h 5613400"/>
              <a:gd name="connsiteX3" fmla="*/ 5467878 w 5467878"/>
              <a:gd name="connsiteY3" fmla="*/ 5259628 h 5613400"/>
              <a:gd name="connsiteX4" fmla="*/ 5114106 w 5467878"/>
              <a:gd name="connsiteY4" fmla="*/ 5613400 h 5613400"/>
              <a:gd name="connsiteX5" fmla="*/ 0 w 5467878"/>
              <a:gd name="connsiteY5" fmla="*/ 5613400 h 561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7878" h="5613400">
                <a:moveTo>
                  <a:pt x="0" y="0"/>
                </a:moveTo>
                <a:lnTo>
                  <a:pt x="5114106" y="0"/>
                </a:lnTo>
                <a:cubicBezTo>
                  <a:pt x="5309490" y="0"/>
                  <a:pt x="5467878" y="158389"/>
                  <a:pt x="5467878" y="353772"/>
                </a:cubicBezTo>
                <a:lnTo>
                  <a:pt x="5467878" y="5259628"/>
                </a:lnTo>
                <a:cubicBezTo>
                  <a:pt x="5467878" y="5455011"/>
                  <a:pt x="5309490" y="5613400"/>
                  <a:pt x="5114106" y="5613400"/>
                </a:cubicBezTo>
                <a:lnTo>
                  <a:pt x="0" y="5613400"/>
                </a:lnTo>
                <a:close/>
              </a:path>
            </a:pathLst>
          </a:custGeom>
          <a:solidFill>
            <a:srgbClr val="F5F7FA"/>
          </a:solidFill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BF623E6-A0FE-84D4-5FAF-3626B72517CC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3D1AA9D-4567-2CE2-B788-B07BAC8754AC}"/>
              </a:ext>
            </a:extLst>
          </p:cNvPr>
          <p:cNvCxnSpPr>
            <a:cxnSpLocks/>
          </p:cNvCxnSpPr>
          <p:nvPr userDrawn="1"/>
        </p:nvCxnSpPr>
        <p:spPr>
          <a:xfrm>
            <a:off x="617026" y="6239934"/>
            <a:ext cx="10951087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D1A9F071-780E-C355-6C4F-31A8B7BA9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5467878" cy="1849674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D1C553B-1032-739F-9DDB-FC44036F2E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546787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10" name="Picture 9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4933752-BB77-7DAA-F701-E94BAAAB05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2775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circles&#10;&#10;Description automatically generated">
            <a:extLst>
              <a:ext uri="{FF2B5EF4-FFF2-40B4-BE49-F238E27FC236}">
                <a16:creationId xmlns:a16="http://schemas.microsoft.com/office/drawing/2014/main" id="{09BAEB0E-64D5-27EC-2A49-A7822D999A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AD358AB-3EB4-BE22-1DE3-52E10AD33AD8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E318C8B-59EB-5210-4FD4-6B8F6753A16B}"/>
              </a:ext>
            </a:extLst>
          </p:cNvPr>
          <p:cNvCxnSpPr>
            <a:cxnSpLocks/>
          </p:cNvCxnSpPr>
          <p:nvPr userDrawn="1"/>
        </p:nvCxnSpPr>
        <p:spPr>
          <a:xfrm>
            <a:off x="623888" y="6239934"/>
            <a:ext cx="109442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47DB839B-2FB3-0D9C-E249-DB879000B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6410308" cy="1849674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086C9D7-F1C1-2BA5-6FE9-A937411F4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641030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6" name="Picture 5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D14093D-062A-405A-E76C-21B56BFAC5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6494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circle with a white background&#10;&#10;Description automatically generated">
            <a:extLst>
              <a:ext uri="{FF2B5EF4-FFF2-40B4-BE49-F238E27FC236}">
                <a16:creationId xmlns:a16="http://schemas.microsoft.com/office/drawing/2014/main" id="{630E26EE-E412-140E-7452-F5C2CE2ECA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7C5E5F8-4ABE-34C3-3EE7-567911DDED6C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2C38511-3DA2-BB2C-9EF9-B0BCC95B8808}"/>
              </a:ext>
            </a:extLst>
          </p:cNvPr>
          <p:cNvCxnSpPr>
            <a:cxnSpLocks/>
          </p:cNvCxnSpPr>
          <p:nvPr userDrawn="1"/>
        </p:nvCxnSpPr>
        <p:spPr>
          <a:xfrm>
            <a:off x="617026" y="6239934"/>
            <a:ext cx="10951087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3A15B324-A3F4-0DE1-B37C-7A425E4F40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6410308" cy="1849674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D15F184-77EB-7A64-B106-6E2BD03E5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641030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8" name="Picture 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097BD9B-60EE-9285-942F-0202BD1E51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14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6">
    <p:bg>
      <p:bgPr>
        <a:solidFill>
          <a:srgbClr val="006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3E70361D-BB07-ACF9-3045-72DD60DA33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42431"/>
          <a:stretch>
            <a:fillRect/>
          </a:stretch>
        </p:blipFill>
        <p:spPr>
          <a:xfrm>
            <a:off x="1" y="1"/>
            <a:ext cx="7018869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7024CD-649D-6627-4454-A1681FF2F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731995"/>
            <a:ext cx="5903912" cy="1325563"/>
          </a:xfrm>
          <a:prstGeom prst="rect">
            <a:avLst/>
          </a:prstGeom>
        </p:spPr>
        <p:txBody>
          <a:bodyPr wrap="square" lIns="0" rIns="0"/>
          <a:lstStyle>
            <a:lvl1pPr>
              <a:defRPr lang="en-US" sz="4800" b="1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6F5F19A5-CC50-E2F9-AFD8-4C6E5DDD02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620A57C-EE78-7FA1-40B9-F4C4B48D3BB4}"/>
              </a:ext>
            </a:extLst>
          </p:cNvPr>
          <p:cNvCxnSpPr>
            <a:cxnSpLocks/>
          </p:cNvCxnSpPr>
          <p:nvPr userDrawn="1"/>
        </p:nvCxnSpPr>
        <p:spPr>
          <a:xfrm>
            <a:off x="2194603" y="636192"/>
            <a:ext cx="9373510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1BDE704A-6EE6-CEFD-8190-732D6EBBB3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4782515"/>
            <a:ext cx="5903912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2D05A7B-A1E9-5C83-9FAC-D4FF2D19A052}"/>
              </a:ext>
            </a:extLst>
          </p:cNvPr>
          <p:cNvCxnSpPr>
            <a:cxnSpLocks/>
          </p:cNvCxnSpPr>
          <p:nvPr userDrawn="1"/>
        </p:nvCxnSpPr>
        <p:spPr>
          <a:xfrm>
            <a:off x="623888" y="3257116"/>
            <a:ext cx="955992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BFC93EE-DD3A-1C09-3EDF-1F50C530B4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3888" y="2017122"/>
            <a:ext cx="955992" cy="103314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Tx/>
              <a:buNone/>
              <a:defRPr sz="7200" b="1">
                <a:solidFill>
                  <a:srgbClr val="00B7FF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A16C38B-3CC0-9DAD-3388-CB5CEF9356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 flipH="1">
            <a:off x="7016818" y="-1"/>
            <a:ext cx="5175183" cy="6857999"/>
          </a:xfrm>
          <a:custGeom>
            <a:avLst/>
            <a:gdLst>
              <a:gd name="connsiteX0" fmla="*/ 4822753 w 5175183"/>
              <a:gd name="connsiteY0" fmla="*/ 0 h 6857999"/>
              <a:gd name="connsiteX1" fmla="*/ 0 w 5175183"/>
              <a:gd name="connsiteY1" fmla="*/ 0 h 6857999"/>
              <a:gd name="connsiteX2" fmla="*/ 0 w 5175183"/>
              <a:gd name="connsiteY2" fmla="*/ 6857999 h 6857999"/>
              <a:gd name="connsiteX3" fmla="*/ 4822753 w 5175183"/>
              <a:gd name="connsiteY3" fmla="*/ 6857999 h 6857999"/>
              <a:gd name="connsiteX4" fmla="*/ 5175183 w 5175183"/>
              <a:gd name="connsiteY4" fmla="*/ 6505569 h 6857999"/>
              <a:gd name="connsiteX5" fmla="*/ 5175183 w 5175183"/>
              <a:gd name="connsiteY5" fmla="*/ 352430 h 6857999"/>
              <a:gd name="connsiteX6" fmla="*/ 4822753 w 5175183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75183" h="6857999">
                <a:moveTo>
                  <a:pt x="4822753" y="0"/>
                </a:moveTo>
                <a:lnTo>
                  <a:pt x="0" y="0"/>
                </a:lnTo>
                <a:lnTo>
                  <a:pt x="0" y="6857999"/>
                </a:lnTo>
                <a:lnTo>
                  <a:pt x="4822753" y="6857999"/>
                </a:lnTo>
                <a:cubicBezTo>
                  <a:pt x="5017395" y="6857999"/>
                  <a:pt x="5175183" y="6700211"/>
                  <a:pt x="5175183" y="6505569"/>
                </a:cubicBezTo>
                <a:lnTo>
                  <a:pt x="5175183" y="352430"/>
                </a:lnTo>
                <a:cubicBezTo>
                  <a:pt x="5175183" y="157788"/>
                  <a:pt x="5017395" y="0"/>
                  <a:pt x="4822753" y="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85681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circle with white lines&#10;&#10;Description automatically generated">
            <a:extLst>
              <a:ext uri="{FF2B5EF4-FFF2-40B4-BE49-F238E27FC236}">
                <a16:creationId xmlns:a16="http://schemas.microsoft.com/office/drawing/2014/main" id="{D4F84DCF-44C8-0539-E718-3D4E60D72F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BD4D20A-A7AA-7FD5-B66C-92C3B2B4F2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6410308" cy="1849674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gradFill>
                  <a:gsLst>
                    <a:gs pos="0">
                      <a:srgbClr val="00A6F8"/>
                    </a:gs>
                    <a:gs pos="50000">
                      <a:srgbClr val="008DEF"/>
                    </a:gs>
                  </a:gsLst>
                  <a:lin ang="0" scaled="1"/>
                </a:gra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4A2D0E04-5399-A4F9-E7F5-93AC2E129C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641030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ECCEEC6A-D12C-659A-B231-B65EAEBA34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39068"/>
      </p:ext>
    </p:extLst>
  </p:cSld>
  <p:clrMapOvr>
    <a:masterClrMapping/>
  </p:clrMapOvr>
  <p:hf sldNum="0" hdr="0" ftr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circle with lines in it&#10;&#10;Description automatically generated">
            <a:extLst>
              <a:ext uri="{FF2B5EF4-FFF2-40B4-BE49-F238E27FC236}">
                <a16:creationId xmlns:a16="http://schemas.microsoft.com/office/drawing/2014/main" id="{49BB3EC7-67A2-9F63-CF30-731BFEBCBF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A58A63E-2FE2-5A23-A752-F2FFCA221B8D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92D4BB9-FA08-4DED-0B8E-347182A7F31C}"/>
              </a:ext>
            </a:extLst>
          </p:cNvPr>
          <p:cNvCxnSpPr>
            <a:cxnSpLocks/>
          </p:cNvCxnSpPr>
          <p:nvPr userDrawn="1"/>
        </p:nvCxnSpPr>
        <p:spPr>
          <a:xfrm>
            <a:off x="623888" y="6239934"/>
            <a:ext cx="109442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44A5B797-48AE-F985-BA9F-EA0DC5276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6410308" cy="1849674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AF33AD7-FBBE-E959-D907-D0ACA6ED81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641030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9" name="Picture 8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BA7EB6C6-BCDB-2B4F-18ED-7BCD5A89D4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32178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circle&#10;&#10;Description automatically generated">
            <a:extLst>
              <a:ext uri="{FF2B5EF4-FFF2-40B4-BE49-F238E27FC236}">
                <a16:creationId xmlns:a16="http://schemas.microsoft.com/office/drawing/2014/main" id="{99CC39BB-8CA8-3351-92B1-96043E58D3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EFC521B-FA1B-3FCF-6A60-B3C6990327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056122"/>
            <a:ext cx="10951088" cy="1849674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>
            <a:lvl1pPr algn="ctr">
              <a:lnSpc>
                <a:spcPct val="110000"/>
              </a:lnSpc>
              <a:defRPr lang="zh-CN" altLang="en-US" sz="5400" b="1">
                <a:gradFill flip="none" rotWithShape="1">
                  <a:gsLst>
                    <a:gs pos="0">
                      <a:srgbClr val="00A6F8"/>
                    </a:gs>
                    <a:gs pos="43000">
                      <a:schemeClr val="tx1"/>
                    </a:gs>
                    <a:gs pos="95402">
                      <a:schemeClr val="tx1"/>
                    </a:gs>
                    <a:gs pos="40000">
                      <a:schemeClr val="accent2"/>
                    </a:gs>
                  </a:gsLst>
                  <a:lin ang="0" scaled="1"/>
                  <a:tileRect/>
                </a:gra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EF871FA-89EA-198D-130F-838256F20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4022609"/>
            <a:ext cx="10951087" cy="467051"/>
          </a:xfrm>
          <a:prstGeom prst="rect">
            <a:avLst/>
          </a:prstGeom>
          <a:noFill/>
        </p:spPr>
        <p:txBody>
          <a:bodyPr wrap="square" lIns="90000" rIns="90000" rtlCol="0" anchor="ctr" anchorCtr="0">
            <a:spAutoFit/>
          </a:bodyPr>
          <a:lstStyle>
            <a:lvl1pPr marL="0" indent="0" algn="ctr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6" name="Picture 5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59CAD3F-1764-30F8-C176-24BCA3B000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634806"/>
      </p:ext>
    </p:extLst>
  </p:cSld>
  <p:clrMapOvr>
    <a:masterClrMapping/>
  </p:clrMapOvr>
  <p:hf sldNum="0" hdr="0" ftr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circle with white lines&#10;&#10;Description automatically generated">
            <a:extLst>
              <a:ext uri="{FF2B5EF4-FFF2-40B4-BE49-F238E27FC236}">
                <a16:creationId xmlns:a16="http://schemas.microsoft.com/office/drawing/2014/main" id="{B46423BB-EF54-92E4-35A5-42A85ECA4C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AFA8934-15EA-D277-1500-BACCE71DE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056122"/>
            <a:ext cx="10951088" cy="1849674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>
            <a:lvl1pPr algn="ctr">
              <a:lnSpc>
                <a:spcPct val="110000"/>
              </a:lnSpc>
              <a:defRPr lang="zh-CN" altLang="en-US" sz="5400" b="1">
                <a:gradFill flip="none" rotWithShape="1">
                  <a:gsLst>
                    <a:gs pos="0">
                      <a:srgbClr val="00A6F8"/>
                    </a:gs>
                    <a:gs pos="43000">
                      <a:schemeClr val="tx1"/>
                    </a:gs>
                    <a:gs pos="95402">
                      <a:schemeClr val="tx1"/>
                    </a:gs>
                    <a:gs pos="40000">
                      <a:schemeClr val="accent2"/>
                    </a:gs>
                  </a:gsLst>
                  <a:lin ang="0" scaled="1"/>
                  <a:tileRect/>
                </a:gra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28AD82D-843F-C858-60A2-94025E589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4022609"/>
            <a:ext cx="10951087" cy="467051"/>
          </a:xfrm>
          <a:prstGeom prst="rect">
            <a:avLst/>
          </a:prstGeom>
          <a:noFill/>
        </p:spPr>
        <p:txBody>
          <a:bodyPr wrap="square" lIns="90000" rIns="90000" rtlCol="0" anchor="ctr" anchorCtr="0">
            <a:spAutoFit/>
          </a:bodyPr>
          <a:lstStyle>
            <a:lvl1pPr marL="0" indent="0" algn="ctr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98E8512E-9AC1-3BEA-FF94-FF72654C30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7817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6346E6F-D79A-0419-C709-C34AC9167C6B}"/>
              </a:ext>
            </a:extLst>
          </p:cNvPr>
          <p:cNvSpPr/>
          <p:nvPr userDrawn="1"/>
        </p:nvSpPr>
        <p:spPr>
          <a:xfrm>
            <a:off x="618067" y="1322579"/>
            <a:ext cx="10950046" cy="4215577"/>
          </a:xfrm>
          <a:prstGeom prst="roundRect">
            <a:avLst>
              <a:gd name="adj" fmla="val 10323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F92F97-CE0F-396D-3140-31E6131781A1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C787F2A-93D5-8360-0BE4-CAFC4C606AE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9337DC8A-97E7-7B4A-D284-87F5A2CAABCA}"/>
              </a:ext>
            </a:extLst>
          </p:cNvPr>
          <p:cNvSpPr/>
          <p:nvPr userDrawn="1"/>
        </p:nvSpPr>
        <p:spPr>
          <a:xfrm>
            <a:off x="623888" y="1968680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F3ED4B80-0A92-2889-CCB2-0AD59288A9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452" y="1836701"/>
            <a:ext cx="8845370" cy="65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92C458E-5392-32D0-2D7A-7B5EDA53E4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13922" y="1781648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63DE8E44-91CC-D44F-5647-7A2797E06F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4224" y="1835773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D3BD57C5-79CE-EAAF-624A-82706C47C7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64224" y="2212286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E59C12F2-7610-DA1D-61A1-3608314187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13922" y="2942410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1AD7882F-998F-E25E-8FFA-3D792F298D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63671" y="2991544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1F64DE7E-ABD9-C181-A90F-A223BE1BE8A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64224" y="3375545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71046814-2ED6-4774-64EF-36A4B64ACD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13922" y="4103172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98A992FD-9CE6-7E52-6982-EF446DEC6C9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63670" y="4165091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ACA0FB72-1DE7-645E-FA61-E9FC1809532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64224" y="4534445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5ACFA21-410D-1BB6-3930-4F46FF27FF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0889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6346E6F-D79A-0419-C709-C34AC9167C6B}"/>
              </a:ext>
            </a:extLst>
          </p:cNvPr>
          <p:cNvSpPr/>
          <p:nvPr userDrawn="1"/>
        </p:nvSpPr>
        <p:spPr>
          <a:xfrm>
            <a:off x="618067" y="1322579"/>
            <a:ext cx="10950046" cy="4215577"/>
          </a:xfrm>
          <a:prstGeom prst="roundRect">
            <a:avLst>
              <a:gd name="adj" fmla="val 10323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F92F97-CE0F-396D-3140-31E6131781A1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C787F2A-93D5-8360-0BE4-CAFC4C606AE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9337DC8A-97E7-7B4A-D284-87F5A2CAABCA}"/>
              </a:ext>
            </a:extLst>
          </p:cNvPr>
          <p:cNvSpPr/>
          <p:nvPr userDrawn="1"/>
        </p:nvSpPr>
        <p:spPr>
          <a:xfrm>
            <a:off x="623888" y="1968680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F3ED4B80-0A92-2889-CCB2-0AD59288A9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452" y="1836701"/>
            <a:ext cx="8845370" cy="65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0283E1-D794-1ED3-EC6B-0038DE9A83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05908" y="1908295"/>
            <a:ext cx="5542937" cy="3267554"/>
          </a:xfrm>
          <a:prstGeom prst="rect">
            <a:avLst/>
          </a:prstGeom>
        </p:spPr>
        <p:txBody>
          <a:bodyPr/>
          <a:lstStyle>
            <a:lvl1pPr marL="388800" indent="-388800">
              <a:lnSpc>
                <a:spcPct val="120000"/>
              </a:lnSpc>
              <a:buClr>
                <a:srgbClr val="B6BAC3"/>
              </a:buClr>
              <a:buFont typeface="+mj-lt"/>
              <a:buAutoNum type="arabicPeriod"/>
              <a:defRPr/>
            </a:lvl1pPr>
            <a:lvl2pPr marL="914400" indent="-457200">
              <a:buClr>
                <a:srgbClr val="B6BAC3"/>
              </a:buClr>
              <a:buFont typeface="+mj-lt"/>
              <a:buAutoNum type="arabicPeriod"/>
              <a:defRPr/>
            </a:lvl2pPr>
            <a:lvl3pPr marL="1371600" indent="-457200">
              <a:buClr>
                <a:srgbClr val="B6BAC3"/>
              </a:buClr>
              <a:buFont typeface="+mj-lt"/>
              <a:buAutoNum type="arabicPeriod"/>
              <a:defRPr/>
            </a:lvl3pPr>
            <a:lvl4pPr marL="1714500" indent="-342900">
              <a:buClr>
                <a:srgbClr val="B6BAC3"/>
              </a:buClr>
              <a:buFont typeface="+mj-lt"/>
              <a:buAutoNum type="arabicPeriod"/>
              <a:defRPr/>
            </a:lvl4pPr>
            <a:lvl5pPr marL="2171700" indent="-342900">
              <a:buClr>
                <a:srgbClr val="B6BAC3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9A2F1AA2-2FB0-1165-3780-9DACD140DC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2685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CC25C8E-B9A0-C1DD-684D-66F5B9BDAA2E}"/>
              </a:ext>
            </a:extLst>
          </p:cNvPr>
          <p:cNvSpPr/>
          <p:nvPr userDrawn="1"/>
        </p:nvSpPr>
        <p:spPr>
          <a:xfrm>
            <a:off x="4207712" y="2406263"/>
            <a:ext cx="3783128" cy="2876937"/>
          </a:xfrm>
          <a:prstGeom prst="roundRect">
            <a:avLst>
              <a:gd name="adj" fmla="val 12771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A897E47-5C8B-4301-ABB0-65AD35460DB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B822A2-2D14-2C3D-4304-B8905A65866F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2FEF0B1-8543-BE10-CC72-DB067BB7C4F6}"/>
              </a:ext>
            </a:extLst>
          </p:cNvPr>
          <p:cNvSpPr/>
          <p:nvPr userDrawn="1"/>
        </p:nvSpPr>
        <p:spPr>
          <a:xfrm>
            <a:off x="-5820" y="1239509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272511D4-511D-5DF3-18BE-F5BB5F8C26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8067" y="1105559"/>
            <a:ext cx="8845370" cy="654475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16847C45-80FE-200C-34D3-18A88FA05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609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8CECA5AE-16BB-BA1C-A198-FB3F01164F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067" y="3979369"/>
            <a:ext cx="3425613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F16BBE9B-597F-7662-75FA-0F0AE7F788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8067" y="4423695"/>
            <a:ext cx="3425613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DA749574-8BE6-513F-51B7-7D6DC9908B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36348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0995C5F1-DC82-D5ED-2607-2AC731D673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99405" y="3979369"/>
            <a:ext cx="3425395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E14BCB34-D9C4-497D-7756-9FC53502EEC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99958" y="4423695"/>
            <a:ext cx="3425395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79B17C99-09EF-3152-D356-2E16DBCBC77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9804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5C6FA9E0-C8BD-8E79-A071-CDB7D2172C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67160" y="3979369"/>
            <a:ext cx="3427200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C7E57AB0-9B2B-7A90-4F26-8290A7CCF5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67714" y="4423695"/>
            <a:ext cx="3427200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5294A5D-4416-417C-5231-04E72C744B35}"/>
              </a:ext>
            </a:extLst>
          </p:cNvPr>
          <p:cNvCxnSpPr>
            <a:cxnSpLocks/>
          </p:cNvCxnSpPr>
          <p:nvPr userDrawn="1"/>
        </p:nvCxnSpPr>
        <p:spPr>
          <a:xfrm>
            <a:off x="623888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4A5F3C4-0AAE-832D-DD6A-3D0881000263}"/>
              </a:ext>
            </a:extLst>
          </p:cNvPr>
          <p:cNvCxnSpPr>
            <a:cxnSpLocks/>
          </p:cNvCxnSpPr>
          <p:nvPr userDrawn="1"/>
        </p:nvCxnSpPr>
        <p:spPr>
          <a:xfrm>
            <a:off x="4499404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9F74237-C6A5-3313-FE0F-7D9FF3182C1B}"/>
              </a:ext>
            </a:extLst>
          </p:cNvPr>
          <p:cNvCxnSpPr>
            <a:cxnSpLocks/>
          </p:cNvCxnSpPr>
          <p:nvPr userDrawn="1"/>
        </p:nvCxnSpPr>
        <p:spPr>
          <a:xfrm>
            <a:off x="8374920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148764D9-F741-2553-BF56-46A32F0072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6500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952B1FD4-A71A-0DE8-417A-3346B650E5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3F6D26-35CB-50A3-67F9-9F9CBE2083A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1741DF4D-327B-78A5-AC1E-0D48870061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8AC9AD0-E67F-25EB-0A0A-DEDBF319E4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508AF170-1AD5-E857-9D33-006B3D5003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3260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0DD0E526-549D-D4F6-2618-3959445D9C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E1EA46C-BD1F-5491-DE4C-27D6443440B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EC80F06-DA71-2F4F-A0A5-A2AD8FDF3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784A3BD-3547-CD97-DD10-01B3C4F39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BB31BC5-10C8-2702-72BB-1CBBE8B52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36481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ue and white sky&#10;&#10;Description automatically generated">
            <a:extLst>
              <a:ext uri="{FF2B5EF4-FFF2-40B4-BE49-F238E27FC236}">
                <a16:creationId xmlns:a16="http://schemas.microsoft.com/office/drawing/2014/main" id="{120C27E8-0AA1-C363-9087-0D4EF50215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D6F1A18-DEAE-3A3C-2CD7-F143C6BDE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1B1FBE2-B7F6-0E13-A150-1ED76E541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050C12-0FE7-FBD4-CDEE-C3EB4E86E65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2DB83EA-322A-18A2-58B3-2BEEA4CF1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041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92BC6975-A760-E24F-0A59-F62101611870}"/>
              </a:ext>
            </a:extLst>
          </p:cNvPr>
          <p:cNvGrpSpPr/>
          <p:nvPr userDrawn="1"/>
        </p:nvGrpSpPr>
        <p:grpSpPr>
          <a:xfrm>
            <a:off x="-3176" y="1178042"/>
            <a:ext cx="12195176" cy="5679958"/>
            <a:chOff x="-3176" y="1178042"/>
            <a:chExt cx="12195176" cy="567995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EF04199-C24E-AC1D-7EF5-29EBDD03B62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b="23041"/>
            <a:stretch/>
          </p:blipFill>
          <p:spPr>
            <a:xfrm>
              <a:off x="2406418" y="1178042"/>
              <a:ext cx="7380493" cy="5679957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D731196-FE2B-5586-F968-71081E9C2D6C}"/>
                </a:ext>
              </a:extLst>
            </p:cNvPr>
            <p:cNvSpPr/>
            <p:nvPr userDrawn="1"/>
          </p:nvSpPr>
          <p:spPr>
            <a:xfrm>
              <a:off x="-3176" y="3213100"/>
              <a:ext cx="12195176" cy="3644900"/>
            </a:xfrm>
            <a:prstGeom prst="rect">
              <a:avLst/>
            </a:prstGeom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CDDB0A9E-38E9-0684-4AA1-29225D651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60528" t="16072" r="7471" b="4137"/>
          <a:stretch/>
        </p:blipFill>
        <p:spPr>
          <a:xfrm>
            <a:off x="0" y="1"/>
            <a:ext cx="4889837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29"/>
            <a:ext cx="4120330" cy="3277456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067" y="4186988"/>
            <a:ext cx="2487420" cy="2038563"/>
          </a:xfrm>
          <a:prstGeom prst="rect">
            <a:avLst/>
          </a:prstGeom>
        </p:spPr>
        <p:txBody>
          <a:bodyPr lIns="0" tIns="108000" rIns="0" bIns="108000"/>
          <a:lstStyle>
            <a:lvl1pPr marL="252000" indent="-252000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600">
                <a:solidFill>
                  <a:schemeClr val="bg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27" name="Picture Placeholder 12">
            <a:extLst>
              <a:ext uri="{FF2B5EF4-FFF2-40B4-BE49-F238E27FC236}">
                <a16:creationId xmlns:a16="http://schemas.microsoft.com/office/drawing/2014/main" id="{2376B4EC-1E39-A2F0-098E-1F93DBA66C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99821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1A2A60F1-0FCC-12E8-62E4-58C6E72B51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21043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Picture Placeholder 12">
            <a:extLst>
              <a:ext uri="{FF2B5EF4-FFF2-40B4-BE49-F238E27FC236}">
                <a16:creationId xmlns:a16="http://schemas.microsoft.com/office/drawing/2014/main" id="{0C19B0A9-66A5-1A51-9888-B2ADCE60F2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42265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0" name="Picture Placeholder 12">
            <a:extLst>
              <a:ext uri="{FF2B5EF4-FFF2-40B4-BE49-F238E27FC236}">
                <a16:creationId xmlns:a16="http://schemas.microsoft.com/office/drawing/2014/main" id="{834E962E-CAE0-34F3-93AD-17423ED31A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63487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6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0F9C25E5-26ED-960B-F5E7-4569FCF4F9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106DA6-8F4A-6F6E-BEF8-6A0815DC40B4}"/>
              </a:ext>
            </a:extLst>
          </p:cNvPr>
          <p:cNvCxnSpPr>
            <a:cxnSpLocks/>
          </p:cNvCxnSpPr>
          <p:nvPr userDrawn="1"/>
        </p:nvCxnSpPr>
        <p:spPr>
          <a:xfrm>
            <a:off x="2669116" y="2691966"/>
            <a:ext cx="837470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7ADD8D-5996-F6AB-CD14-D02558CE0C4F}"/>
              </a:ext>
            </a:extLst>
          </p:cNvPr>
          <p:cNvCxnSpPr>
            <a:cxnSpLocks/>
          </p:cNvCxnSpPr>
          <p:nvPr userDrawn="1"/>
        </p:nvCxnSpPr>
        <p:spPr>
          <a:xfrm>
            <a:off x="2669116" y="2691966"/>
            <a:ext cx="1162051" cy="0"/>
          </a:xfrm>
          <a:prstGeom prst="line">
            <a:avLst/>
          </a:prstGeom>
          <a:ln w="28575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B65D8ED8-8B56-0BFC-E8CB-403946DE61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49094" y="3044878"/>
            <a:ext cx="1182073" cy="1154496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9800" b="1" dirty="0" smtClean="0">
                <a:solidFill>
                  <a:srgbClr val="00B7FF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C30DB143-182D-F2AB-9F09-926FC45936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99157" y="3849704"/>
            <a:ext cx="3425613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321530C7-5C31-2513-C199-18763B140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2333" y="3013513"/>
            <a:ext cx="6441488" cy="830974"/>
          </a:xfrm>
          <a:prstGeom prst="rect">
            <a:avLst/>
          </a:prstGeom>
        </p:spPr>
        <p:txBody>
          <a:bodyPr wrap="square" lIns="0" rIns="0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2083E8C-BD3D-85E4-758D-289870416C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89124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6DD3E81E-33C6-B652-10EB-55184E3634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018869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1782FE-CAC0-8AD5-9917-73ABB7C1D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731995"/>
            <a:ext cx="5903912" cy="1325563"/>
          </a:xfrm>
          <a:prstGeom prst="rect">
            <a:avLst/>
          </a:prstGeom>
        </p:spPr>
        <p:txBody>
          <a:bodyPr wrap="square" lIns="0" rIns="0"/>
          <a:lstStyle>
            <a:lvl1pPr>
              <a:defRPr lang="en-US" sz="4800" b="1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46BBA5-3A3B-01D7-ECB8-12C9AD1082F7}"/>
              </a:ext>
            </a:extLst>
          </p:cNvPr>
          <p:cNvCxnSpPr>
            <a:cxnSpLocks/>
          </p:cNvCxnSpPr>
          <p:nvPr userDrawn="1"/>
        </p:nvCxnSpPr>
        <p:spPr>
          <a:xfrm>
            <a:off x="2194603" y="636192"/>
            <a:ext cx="9373510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0868374B-258C-5A00-6772-E2A8810884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4782515"/>
            <a:ext cx="5903912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999AAC-1A19-A491-5FB8-E046D204E6D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3888" y="2017122"/>
            <a:ext cx="955992" cy="103314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Tx/>
              <a:buNone/>
              <a:defRPr sz="7200" b="1">
                <a:solidFill>
                  <a:srgbClr val="00B7FF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9815C2-BD3B-6DD3-2E33-160BD8214BE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18863" y="640830"/>
            <a:ext cx="4549245" cy="5585616"/>
          </a:xfrm>
          <a:custGeom>
            <a:avLst/>
            <a:gdLst>
              <a:gd name="connsiteX0" fmla="*/ 0 w 4549245"/>
              <a:gd name="connsiteY0" fmla="*/ 0 h 5585616"/>
              <a:gd name="connsiteX1" fmla="*/ 4239441 w 4549245"/>
              <a:gd name="connsiteY1" fmla="*/ 0 h 5585616"/>
              <a:gd name="connsiteX2" fmla="*/ 4549245 w 4549245"/>
              <a:gd name="connsiteY2" fmla="*/ 287043 h 5585616"/>
              <a:gd name="connsiteX3" fmla="*/ 4549245 w 4549245"/>
              <a:gd name="connsiteY3" fmla="*/ 5298574 h 5585616"/>
              <a:gd name="connsiteX4" fmla="*/ 4239441 w 4549245"/>
              <a:gd name="connsiteY4" fmla="*/ 5585616 h 5585616"/>
              <a:gd name="connsiteX5" fmla="*/ 0 w 4549245"/>
              <a:gd name="connsiteY5" fmla="*/ 5585616 h 5585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245" h="5585616">
                <a:moveTo>
                  <a:pt x="0" y="0"/>
                </a:moveTo>
                <a:lnTo>
                  <a:pt x="4239441" y="0"/>
                </a:lnTo>
                <a:cubicBezTo>
                  <a:pt x="4410541" y="0"/>
                  <a:pt x="4549245" y="128513"/>
                  <a:pt x="4549245" y="287043"/>
                </a:cubicBezTo>
                <a:lnTo>
                  <a:pt x="4549245" y="5298574"/>
                </a:lnTo>
                <a:cubicBezTo>
                  <a:pt x="4549245" y="5457103"/>
                  <a:pt x="4410541" y="5585616"/>
                  <a:pt x="4239441" y="5585616"/>
                </a:cubicBezTo>
                <a:lnTo>
                  <a:pt x="0" y="5585616"/>
                </a:ln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FontTx/>
              <a:buNone/>
              <a:defRPr sz="2400"/>
            </a:lvl1pPr>
          </a:lstStyle>
          <a:p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AA007749-843D-B471-16F4-75FDF3149D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7078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6">
    <p:bg>
      <p:bgPr>
        <a:solidFill>
          <a:srgbClr val="006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3E70361D-BB07-ACF9-3045-72DD60DA33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018869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7024CD-649D-6627-4454-A1681FF2F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731995"/>
            <a:ext cx="5903912" cy="1325563"/>
          </a:xfrm>
          <a:prstGeom prst="rect">
            <a:avLst/>
          </a:prstGeom>
        </p:spPr>
        <p:txBody>
          <a:bodyPr wrap="square" lIns="0" rIns="0"/>
          <a:lstStyle>
            <a:lvl1pPr>
              <a:defRPr lang="en-US" sz="4800" b="1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620A57C-EE78-7FA1-40B9-F4C4B48D3BB4}"/>
              </a:ext>
            </a:extLst>
          </p:cNvPr>
          <p:cNvCxnSpPr>
            <a:cxnSpLocks/>
          </p:cNvCxnSpPr>
          <p:nvPr userDrawn="1"/>
        </p:nvCxnSpPr>
        <p:spPr>
          <a:xfrm>
            <a:off x="2194603" y="636192"/>
            <a:ext cx="9373510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1BDE704A-6EE6-CEFD-8190-732D6EBBB3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4782515"/>
            <a:ext cx="5903912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2D05A7B-A1E9-5C83-9FAC-D4FF2D19A052}"/>
              </a:ext>
            </a:extLst>
          </p:cNvPr>
          <p:cNvCxnSpPr>
            <a:cxnSpLocks/>
          </p:cNvCxnSpPr>
          <p:nvPr userDrawn="1"/>
        </p:nvCxnSpPr>
        <p:spPr>
          <a:xfrm>
            <a:off x="623888" y="3257116"/>
            <a:ext cx="955992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BFC93EE-DD3A-1C09-3EDF-1F50C530B4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3888" y="2017122"/>
            <a:ext cx="955992" cy="103314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Tx/>
              <a:buNone/>
              <a:defRPr sz="7200" b="1">
                <a:solidFill>
                  <a:srgbClr val="00B7FF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0BDAD34-0E5D-7166-26D3-3CEF207F060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016819" y="-1"/>
            <a:ext cx="5175183" cy="6857999"/>
          </a:xfrm>
          <a:custGeom>
            <a:avLst/>
            <a:gdLst>
              <a:gd name="connsiteX0" fmla="*/ 352430 w 5175183"/>
              <a:gd name="connsiteY0" fmla="*/ 0 h 6857999"/>
              <a:gd name="connsiteX1" fmla="*/ 5175183 w 5175183"/>
              <a:gd name="connsiteY1" fmla="*/ 0 h 6857999"/>
              <a:gd name="connsiteX2" fmla="*/ 5175183 w 5175183"/>
              <a:gd name="connsiteY2" fmla="*/ 6857999 h 6857999"/>
              <a:gd name="connsiteX3" fmla="*/ 352430 w 5175183"/>
              <a:gd name="connsiteY3" fmla="*/ 6857999 h 6857999"/>
              <a:gd name="connsiteX4" fmla="*/ 0 w 5175183"/>
              <a:gd name="connsiteY4" fmla="*/ 6505569 h 6857999"/>
              <a:gd name="connsiteX5" fmla="*/ 0 w 5175183"/>
              <a:gd name="connsiteY5" fmla="*/ 352430 h 6857999"/>
              <a:gd name="connsiteX6" fmla="*/ 352430 w 5175183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75183" h="6857999">
                <a:moveTo>
                  <a:pt x="352430" y="0"/>
                </a:moveTo>
                <a:lnTo>
                  <a:pt x="5175183" y="0"/>
                </a:lnTo>
                <a:lnTo>
                  <a:pt x="5175183" y="6857999"/>
                </a:lnTo>
                <a:lnTo>
                  <a:pt x="352430" y="6857999"/>
                </a:lnTo>
                <a:cubicBezTo>
                  <a:pt x="157788" y="6857999"/>
                  <a:pt x="0" y="6700211"/>
                  <a:pt x="0" y="6505569"/>
                </a:cubicBezTo>
                <a:lnTo>
                  <a:pt x="0" y="352430"/>
                </a:lnTo>
                <a:cubicBezTo>
                  <a:pt x="0" y="157788"/>
                  <a:pt x="157788" y="0"/>
                  <a:pt x="352430" y="0"/>
                </a:cubicBezTo>
                <a:close/>
              </a:path>
            </a:pathLst>
          </a:custGeom>
        </p:spPr>
        <p:txBody>
          <a:bodyPr wrap="none" anchor="ctr" anchorCtr="1"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1B9FF205-85CE-D08E-926C-D627296EA7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6219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-6">
    <p:bg>
      <p:bgPr>
        <a:solidFill>
          <a:srgbClr val="006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3E70361D-BB07-ACF9-3045-72DD60DA33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018869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620A57C-EE78-7FA1-40B9-F4C4B48D3BB4}"/>
              </a:ext>
            </a:extLst>
          </p:cNvPr>
          <p:cNvCxnSpPr>
            <a:cxnSpLocks/>
          </p:cNvCxnSpPr>
          <p:nvPr userDrawn="1"/>
        </p:nvCxnSpPr>
        <p:spPr>
          <a:xfrm>
            <a:off x="2194603" y="636192"/>
            <a:ext cx="9373510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0BDAD34-0E5D-7166-26D3-3CEF207F060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016819" y="-1"/>
            <a:ext cx="5175183" cy="6857999"/>
          </a:xfrm>
          <a:custGeom>
            <a:avLst/>
            <a:gdLst>
              <a:gd name="connsiteX0" fmla="*/ 352430 w 5175183"/>
              <a:gd name="connsiteY0" fmla="*/ 0 h 6857999"/>
              <a:gd name="connsiteX1" fmla="*/ 5175183 w 5175183"/>
              <a:gd name="connsiteY1" fmla="*/ 0 h 6857999"/>
              <a:gd name="connsiteX2" fmla="*/ 5175183 w 5175183"/>
              <a:gd name="connsiteY2" fmla="*/ 6857999 h 6857999"/>
              <a:gd name="connsiteX3" fmla="*/ 352430 w 5175183"/>
              <a:gd name="connsiteY3" fmla="*/ 6857999 h 6857999"/>
              <a:gd name="connsiteX4" fmla="*/ 0 w 5175183"/>
              <a:gd name="connsiteY4" fmla="*/ 6505569 h 6857999"/>
              <a:gd name="connsiteX5" fmla="*/ 0 w 5175183"/>
              <a:gd name="connsiteY5" fmla="*/ 352430 h 6857999"/>
              <a:gd name="connsiteX6" fmla="*/ 352430 w 5175183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75183" h="6857999">
                <a:moveTo>
                  <a:pt x="352430" y="0"/>
                </a:moveTo>
                <a:lnTo>
                  <a:pt x="5175183" y="0"/>
                </a:lnTo>
                <a:lnTo>
                  <a:pt x="5175183" y="6857999"/>
                </a:lnTo>
                <a:lnTo>
                  <a:pt x="352430" y="6857999"/>
                </a:lnTo>
                <a:cubicBezTo>
                  <a:pt x="157788" y="6857999"/>
                  <a:pt x="0" y="6700211"/>
                  <a:pt x="0" y="6505569"/>
                </a:cubicBezTo>
                <a:lnTo>
                  <a:pt x="0" y="352430"/>
                </a:lnTo>
                <a:cubicBezTo>
                  <a:pt x="0" y="157788"/>
                  <a:pt x="157788" y="0"/>
                  <a:pt x="352430" y="0"/>
                </a:cubicBezTo>
                <a:close/>
              </a:path>
            </a:pathLst>
          </a:custGeom>
        </p:spPr>
        <p:txBody>
          <a:bodyPr wrap="none" anchor="ctr" anchorCtr="1"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A8719A4-E2EC-C80A-1DD5-A6EBA0FAD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452" y="3581325"/>
            <a:ext cx="4320854" cy="649867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110000"/>
              </a:lnSpc>
              <a:buNone/>
              <a:defRPr lang="zh-CN" altLang="en-US" sz="24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539BD1C-B7F8-A40F-F307-F77C2AC8734B}"/>
              </a:ext>
            </a:extLst>
          </p:cNvPr>
          <p:cNvSpPr txBox="1">
            <a:spLocks/>
          </p:cNvSpPr>
          <p:nvPr userDrawn="1"/>
        </p:nvSpPr>
        <p:spPr>
          <a:xfrm>
            <a:off x="623888" y="3001395"/>
            <a:ext cx="4320854" cy="275280"/>
          </a:xfrm>
          <a:prstGeom prst="rect">
            <a:avLst/>
          </a:prstGeom>
          <a:solidFill>
            <a:srgbClr val="00EDFF">
              <a:alpha val="50196"/>
            </a:srgbClr>
          </a:solidFill>
        </p:spPr>
        <p:txBody>
          <a:bodyPr wrap="none" lIns="0" tIns="0" rIns="0" bIns="0"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6000" b="1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en-US" dirty="0"/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9B48D927-C3D7-41AD-1DA1-A6C61B22A6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5537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92BC6975-A760-E24F-0A59-F62101611870}"/>
              </a:ext>
            </a:extLst>
          </p:cNvPr>
          <p:cNvGrpSpPr/>
          <p:nvPr userDrawn="1"/>
        </p:nvGrpSpPr>
        <p:grpSpPr>
          <a:xfrm>
            <a:off x="-3176" y="1178042"/>
            <a:ext cx="12195176" cy="5679958"/>
            <a:chOff x="-3176" y="1178042"/>
            <a:chExt cx="12195176" cy="567995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EF04199-C24E-AC1D-7EF5-29EBDD03B62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3041"/>
            <a:stretch/>
          </p:blipFill>
          <p:spPr>
            <a:xfrm>
              <a:off x="2406418" y="1178042"/>
              <a:ext cx="7380493" cy="5679957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D731196-FE2B-5586-F968-71081E9C2D6C}"/>
                </a:ext>
              </a:extLst>
            </p:cNvPr>
            <p:cNvSpPr/>
            <p:nvPr userDrawn="1"/>
          </p:nvSpPr>
          <p:spPr>
            <a:xfrm>
              <a:off x="-3176" y="3213100"/>
              <a:ext cx="12195176" cy="3644900"/>
            </a:xfrm>
            <a:prstGeom prst="rect">
              <a:avLst/>
            </a:prstGeom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CDDB0A9E-38E9-0684-4AA1-29225D651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0528" t="16072" r="7471" b="4137"/>
          <a:stretch/>
        </p:blipFill>
        <p:spPr>
          <a:xfrm>
            <a:off x="0" y="1"/>
            <a:ext cx="4889837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29"/>
            <a:ext cx="4120330" cy="3277456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067" y="4186988"/>
            <a:ext cx="2487420" cy="2038563"/>
          </a:xfrm>
          <a:prstGeom prst="rect">
            <a:avLst/>
          </a:prstGeom>
        </p:spPr>
        <p:txBody>
          <a:bodyPr lIns="0" tIns="108000" rIns="0" bIns="108000"/>
          <a:lstStyle>
            <a:lvl1pPr marL="252000" indent="-252000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600">
                <a:solidFill>
                  <a:schemeClr val="bg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27" name="Picture Placeholder 12">
            <a:extLst>
              <a:ext uri="{FF2B5EF4-FFF2-40B4-BE49-F238E27FC236}">
                <a16:creationId xmlns:a16="http://schemas.microsoft.com/office/drawing/2014/main" id="{2376B4EC-1E39-A2F0-098E-1F93DBA66C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99821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1A2A60F1-0FCC-12E8-62E4-58C6E72B51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21043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Picture Placeholder 12">
            <a:extLst>
              <a:ext uri="{FF2B5EF4-FFF2-40B4-BE49-F238E27FC236}">
                <a16:creationId xmlns:a16="http://schemas.microsoft.com/office/drawing/2014/main" id="{0C19B0A9-66A5-1A51-9888-B2ADCE60F2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42265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0" name="Picture Placeholder 12">
            <a:extLst>
              <a:ext uri="{FF2B5EF4-FFF2-40B4-BE49-F238E27FC236}">
                <a16:creationId xmlns:a16="http://schemas.microsoft.com/office/drawing/2014/main" id="{834E962E-CAE0-34F3-93AD-17423ED31A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63487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5AEE4BC5-C871-D894-FA30-DF5484047AF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99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8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5BE6BA66-88D0-5DEB-0025-CB79FAF45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533" y="5939366"/>
            <a:ext cx="1557470" cy="5723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A25ABB-A834-926D-0655-214E084265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67"/>
          <a:stretch/>
        </p:blipFill>
        <p:spPr>
          <a:xfrm>
            <a:off x="3357507" y="78531"/>
            <a:ext cx="7074219" cy="677946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10BB113F-427F-911A-E911-8E0A1551B4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825066" y="-1"/>
            <a:ext cx="6366934" cy="1530413"/>
          </a:xfrm>
          <a:prstGeom prst="round1Rect">
            <a:avLst>
              <a:gd name="adj" fmla="val 20816"/>
            </a:avLst>
          </a:prstGeom>
        </p:spPr>
      </p:pic>
      <p:pic>
        <p:nvPicPr>
          <p:cNvPr id="18" name="Picture 17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218AFDF3-3CB1-2245-1579-1AC2866140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825066" y="5898437"/>
            <a:ext cx="6366934" cy="959563"/>
          </a:xfrm>
          <a:prstGeom prst="round1Rect">
            <a:avLst>
              <a:gd name="adj" fmla="val 32066"/>
            </a:avLst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235BC995-794A-56E3-9B40-2722F425D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29"/>
            <a:ext cx="4120330" cy="3277456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B38E231-7B4E-9296-E633-A8149C75FB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067" y="4186988"/>
            <a:ext cx="2487420" cy="2038563"/>
          </a:xfrm>
          <a:prstGeom prst="rect">
            <a:avLst/>
          </a:prstGeom>
        </p:spPr>
        <p:txBody>
          <a:bodyPr lIns="0" tIns="108000" rIns="0" bIns="108000"/>
          <a:lstStyle>
            <a:lvl1pPr marL="252000" indent="-2520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→"/>
              <a:defRPr sz="1600">
                <a:solidFill>
                  <a:schemeClr val="tx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54771EB9-610E-DB42-369D-D3BDFF71AC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66934" y="373280"/>
            <a:ext cx="2819400" cy="4037852"/>
          </a:xfrm>
          <a:prstGeom prst="roundRect">
            <a:avLst>
              <a:gd name="adj" fmla="val 15433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135DBB97-CEEF-809D-EA6A-76D60852C1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296028" y="3276600"/>
            <a:ext cx="2701638" cy="3378200"/>
          </a:xfrm>
          <a:prstGeom prst="roundRect">
            <a:avLst>
              <a:gd name="adj" fmla="val 1561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4ADC6AD-1927-4D58-EB48-5596870C05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96029" y="373280"/>
            <a:ext cx="2701638" cy="2736541"/>
          </a:xfrm>
          <a:prstGeom prst="roundRect">
            <a:avLst>
              <a:gd name="adj" fmla="val 1561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3DC158E1-3136-C123-1DBD-4C13E0916A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66934" y="4597399"/>
            <a:ext cx="2819400" cy="205740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9102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BAD3D03-F1AC-6ED0-C869-D75B077A1487}"/>
              </a:ext>
            </a:extLst>
          </p:cNvPr>
          <p:cNvSpPr/>
          <p:nvPr userDrawn="1"/>
        </p:nvSpPr>
        <p:spPr>
          <a:xfrm>
            <a:off x="623888" y="629920"/>
            <a:ext cx="10738380" cy="2646679"/>
          </a:xfrm>
          <a:prstGeom prst="roundRect">
            <a:avLst>
              <a:gd name="adj" fmla="val 14524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A195139-22A4-D3C6-49C3-1746AAF3E8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25066" y="629921"/>
            <a:ext cx="5537202" cy="2646678"/>
          </a:xfrm>
          <a:prstGeom prst="roundRect">
            <a:avLst>
              <a:gd name="adj" fmla="val 12418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257394-C2ED-F81E-EFBE-03DAE8AC5551}"/>
              </a:ext>
            </a:extLst>
          </p:cNvPr>
          <p:cNvSpPr/>
          <p:nvPr userDrawn="1"/>
        </p:nvSpPr>
        <p:spPr>
          <a:xfrm>
            <a:off x="623888" y="1356472"/>
            <a:ext cx="205844" cy="381739"/>
          </a:xfrm>
          <a:prstGeom prst="rect">
            <a:avLst/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5FBC71-6B2D-4BD7-6A6D-E76524C5E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5309" y="1232180"/>
            <a:ext cx="4458826" cy="630321"/>
          </a:xfrm>
          <a:prstGeom prst="rect">
            <a:avLst/>
          </a:prstGeom>
        </p:spPr>
        <p:txBody>
          <a:bodyPr wrap="none" lIns="0" anchor="ctr" anchorCtr="0"/>
          <a:lstStyle>
            <a:lvl1pPr algn="l">
              <a:lnSpc>
                <a:spcPct val="11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E84F4FC-05AD-810B-80AF-1FD857914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5309" y="1862501"/>
            <a:ext cx="4458826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A7F7D14-2132-5578-42D1-FAF8FEEF96D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941762" y="3789393"/>
            <a:ext cx="7626351" cy="2264274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AAF0C37-566E-05D8-CFFB-5770F67290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020" y="3713516"/>
            <a:ext cx="2370566" cy="87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5010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93875F0-9E40-C1AE-4729-DEC4267883F5}"/>
              </a:ext>
            </a:extLst>
          </p:cNvPr>
          <p:cNvSpPr/>
          <p:nvPr userDrawn="1"/>
        </p:nvSpPr>
        <p:spPr>
          <a:xfrm>
            <a:off x="623888" y="648601"/>
            <a:ext cx="8518126" cy="5560793"/>
          </a:xfrm>
          <a:prstGeom prst="roundRect">
            <a:avLst>
              <a:gd name="adj" fmla="val 69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63525F-6DA3-417A-2F09-6AF50D310F0C}"/>
              </a:ext>
            </a:extLst>
          </p:cNvPr>
          <p:cNvSpPr/>
          <p:nvPr userDrawn="1"/>
        </p:nvSpPr>
        <p:spPr>
          <a:xfrm>
            <a:off x="623888" y="1491942"/>
            <a:ext cx="205844" cy="381739"/>
          </a:xfrm>
          <a:prstGeom prst="rect">
            <a:avLst/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275879-FFE4-4115-F9EC-29726B892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5308" y="1367650"/>
            <a:ext cx="5003649" cy="630321"/>
          </a:xfrm>
          <a:prstGeom prst="rect">
            <a:avLst/>
          </a:prstGeom>
        </p:spPr>
        <p:txBody>
          <a:bodyPr wrap="none" lIns="0" anchor="ctr" anchorCtr="0"/>
          <a:lstStyle>
            <a:lvl1pPr algn="l">
              <a:lnSpc>
                <a:spcPct val="11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B5E5187-4BE2-6AC6-EB01-E33FE76FB188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092350" y="2002674"/>
            <a:ext cx="5003649" cy="2264274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46">
            <a:extLst>
              <a:ext uri="{FF2B5EF4-FFF2-40B4-BE49-F238E27FC236}">
                <a16:creationId xmlns:a16="http://schemas.microsoft.com/office/drawing/2014/main" id="{2CC327F1-7799-DCEB-06A9-3325ECFBF6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28156" y="649575"/>
            <a:ext cx="4539955" cy="5559819"/>
          </a:xfrm>
          <a:prstGeom prst="roundRect">
            <a:avLst>
              <a:gd name="adj" fmla="val 7254"/>
            </a:avLst>
          </a:prstGeom>
          <a:solidFill>
            <a:srgbClr val="F5F7FA"/>
          </a:solidFill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0664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9C8DFB6-5187-9995-38DE-D45C482E84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2964901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8" name="Picture 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B4E8CA0A-9E7A-2E2D-9C6F-87EDCE5087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816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B95668E-7963-EA73-DD31-F8102B48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C85AED-97CF-F319-9D82-4087C7A5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E148846-3BA7-A8F2-FD62-FA5D33C08E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2964901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83311F6-A36D-4315-FE7D-5A5D4A981B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98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8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5A25ABB-A834-926D-0655-214E084265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167"/>
          <a:stretch/>
        </p:blipFill>
        <p:spPr>
          <a:xfrm>
            <a:off x="3357507" y="78531"/>
            <a:ext cx="7074219" cy="677946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10BB113F-427F-911A-E911-8E0A1551B4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0936" r="29086" b="3960"/>
          <a:stretch/>
        </p:blipFill>
        <p:spPr>
          <a:xfrm rot="10800000">
            <a:off x="5825066" y="-1"/>
            <a:ext cx="6366934" cy="1530413"/>
          </a:xfrm>
          <a:prstGeom prst="round1Rect">
            <a:avLst>
              <a:gd name="adj" fmla="val 20816"/>
            </a:avLst>
          </a:prstGeom>
        </p:spPr>
      </p:pic>
      <p:pic>
        <p:nvPicPr>
          <p:cNvPr id="18" name="Picture 17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218AFDF3-3CB1-2245-1579-1AC2866140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256" t="54375" r="43175" b="28378"/>
          <a:stretch/>
        </p:blipFill>
        <p:spPr>
          <a:xfrm flipH="1">
            <a:off x="5825066" y="5898437"/>
            <a:ext cx="6366934" cy="959563"/>
          </a:xfrm>
          <a:prstGeom prst="round1Rect">
            <a:avLst>
              <a:gd name="adj" fmla="val 32066"/>
            </a:avLst>
          </a:prstGeom>
        </p:spPr>
      </p:pic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C8BA97F-FD79-BA7D-48B0-146A66A4E1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5533" y="5939366"/>
            <a:ext cx="1557470" cy="57237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6885800-ACE0-A537-DAE5-540DA852A1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35BC995-794A-56E3-9B40-2722F425D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29"/>
            <a:ext cx="4120330" cy="3277456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B38E231-7B4E-9296-E633-A8149C75FB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067" y="4186988"/>
            <a:ext cx="2487420" cy="2038563"/>
          </a:xfrm>
          <a:prstGeom prst="rect">
            <a:avLst/>
          </a:prstGeom>
        </p:spPr>
        <p:txBody>
          <a:bodyPr lIns="0" tIns="108000" rIns="0" bIns="108000"/>
          <a:lstStyle>
            <a:lvl1pPr marL="252000" indent="-2520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→"/>
              <a:defRPr sz="1600">
                <a:solidFill>
                  <a:schemeClr val="tx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54771EB9-610E-DB42-369D-D3BDFF71AC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66934" y="373280"/>
            <a:ext cx="2819400" cy="4037852"/>
          </a:xfrm>
          <a:prstGeom prst="roundRect">
            <a:avLst>
              <a:gd name="adj" fmla="val 15433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135DBB97-CEEF-809D-EA6A-76D60852C1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296028" y="3276600"/>
            <a:ext cx="2701638" cy="3378200"/>
          </a:xfrm>
          <a:prstGeom prst="roundRect">
            <a:avLst>
              <a:gd name="adj" fmla="val 1561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4ADC6AD-1927-4D58-EB48-5596870C05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96029" y="373280"/>
            <a:ext cx="2701638" cy="2736541"/>
          </a:xfrm>
          <a:prstGeom prst="roundRect">
            <a:avLst>
              <a:gd name="adj" fmla="val 1561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3DC158E1-3136-C123-1DBD-4C13E0916A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66934" y="4597399"/>
            <a:ext cx="2819400" cy="205740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0401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3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8384C2A-E7F6-DC5A-8DBF-0ED968F887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2964901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74CEEBF-39D8-879E-CFD6-32F328E915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2600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7516E62A-CFA5-66CD-E308-96D2984A2E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38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B95668E-7963-EA73-DD31-F8102B48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C85AED-97CF-F319-9D82-4087C7A5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DD28BA6-DBD7-C792-33A0-5CF68C9E0A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17453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-6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16365546-6066-31DA-7887-878D0E38F5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58697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706977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B95668E-7963-EA73-DD31-F8102B48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C85AED-97CF-F319-9D82-4087C7A5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E43E13D5-FDB3-6065-1FC4-7684A442F2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68925" y="2334111"/>
            <a:ext cx="6199185" cy="3516821"/>
          </a:xfrm>
          <a:prstGeom prst="roundRect">
            <a:avLst>
              <a:gd name="adj" fmla="val 7362"/>
            </a:avLst>
          </a:prstGeom>
          <a:solidFill>
            <a:srgbClr val="E8ECEF"/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3649363-396D-11AC-6FD6-E35FC4FECB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3516818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A8DF668-AFA1-B7DF-E705-BFBB9E8DBC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4487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B26F4B-DEA8-42D7-C1F2-994DFC2FB660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C42317BE-A375-19C7-1BD2-976409018E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02466" y="239594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0" name="Picture Placeholder 48">
            <a:extLst>
              <a:ext uri="{FF2B5EF4-FFF2-40B4-BE49-F238E27FC236}">
                <a16:creationId xmlns:a16="http://schemas.microsoft.com/office/drawing/2014/main" id="{9A237FE5-24C3-F560-6987-A669AEDCB9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02466" y="381197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2" name="Picture Placeholder 48">
            <a:extLst>
              <a:ext uri="{FF2B5EF4-FFF2-40B4-BE49-F238E27FC236}">
                <a16:creationId xmlns:a16="http://schemas.microsoft.com/office/drawing/2014/main" id="{2A4E012E-82DD-05C7-7B07-0BEFB1E7E2C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02466" y="522800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048713FC-8236-7D70-D025-54DF5B741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6" y="909529"/>
            <a:ext cx="1094422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AC4DCFB-D4A3-6FC3-56B8-97E057D0675A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CA1BCA3B-2E15-6447-3471-DEE5162A907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641696" y="2354210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71B008CE-D1F9-DCEC-D71A-73E8C5AF5EB2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7641696" y="2708168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6F1AE01E-B5F9-CBA0-1AC7-5ECF76FC6615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7641696" y="3781475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044EBD95-DC9C-74C4-28D7-D51359ABF951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641696" y="4135433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AE0CB9A8-5D7D-639D-2B49-57934F09AF48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641696" y="5179573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37EE4FEA-87FE-4F96-9209-E87B9C9EB649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7641696" y="5533531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E63345-05BD-29F8-B96C-500FEC1BA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4" name="Picture Placeholder 46">
            <a:extLst>
              <a:ext uri="{FF2B5EF4-FFF2-40B4-BE49-F238E27FC236}">
                <a16:creationId xmlns:a16="http://schemas.microsoft.com/office/drawing/2014/main" id="{25AA6664-4BFC-6D67-DF01-1B5A1BA41F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4692" y="2097221"/>
            <a:ext cx="5545666" cy="4210455"/>
          </a:xfrm>
          <a:prstGeom prst="roundRect">
            <a:avLst>
              <a:gd name="adj" fmla="val 9796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1648911F-6012-0D20-A73E-2D9886715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11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3C3C7226-9672-509C-5627-FC1DB494867A}"/>
              </a:ext>
            </a:extLst>
          </p:cNvPr>
          <p:cNvSpPr/>
          <p:nvPr userDrawn="1"/>
        </p:nvSpPr>
        <p:spPr>
          <a:xfrm rot="5400000" flipV="1">
            <a:off x="1427771" y="2399396"/>
            <a:ext cx="3016454" cy="4635861"/>
          </a:xfrm>
          <a:prstGeom prst="round2SameRect">
            <a:avLst>
              <a:gd name="adj1" fmla="val 12551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6">
            <a:extLst>
              <a:ext uri="{FF2B5EF4-FFF2-40B4-BE49-F238E27FC236}">
                <a16:creationId xmlns:a16="http://schemas.microsoft.com/office/drawing/2014/main" id="{B946912B-4146-9F52-124A-977CF70EAA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925" y="3209100"/>
            <a:ext cx="5481808" cy="3016452"/>
          </a:xfrm>
          <a:prstGeom prst="roundRect">
            <a:avLst>
              <a:gd name="adj" fmla="val 11671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B26F4B-DEA8-42D7-C1F2-994DFC2FB660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itle 1">
            <a:extLst>
              <a:ext uri="{FF2B5EF4-FFF2-40B4-BE49-F238E27FC236}">
                <a16:creationId xmlns:a16="http://schemas.microsoft.com/office/drawing/2014/main" id="{048713FC-8236-7D70-D025-54DF5B741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10515600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AC4DCFB-D4A3-6FC3-56B8-97E057D0675A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DEE63345-05BD-29F8-B96C-500FEC1BA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2F16065-FD67-BED4-D76C-83D57CA892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8551" y="3209098"/>
            <a:ext cx="6659561" cy="3016452"/>
          </a:xfrm>
          <a:prstGeom prst="roundRect">
            <a:avLst>
              <a:gd name="adj" fmla="val 11767"/>
            </a:avLst>
          </a:prstGeom>
          <a:solidFill>
            <a:srgbClr val="F5F7FA"/>
          </a:solidFill>
        </p:spPr>
        <p:txBody>
          <a:bodyPr lIns="324000" tIns="360000" rIns="324000" bIns="360000"/>
          <a:lstStyle>
            <a:lvl1pPr marL="0" indent="0">
              <a:lnSpc>
                <a:spcPct val="120000"/>
              </a:lnSpc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DC871E11-5153-E8B1-3771-9D9D137DF2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087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09529"/>
            <a:ext cx="1094422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4303E391-3432-A1C8-DF85-B99993AC6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80B9889-6F6C-1624-E6E8-C40A16BD72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88" y="2153138"/>
            <a:ext cx="6195126" cy="4072413"/>
          </a:xfrm>
          <a:prstGeom prst="roundRect">
            <a:avLst>
              <a:gd name="adj" fmla="val 8834"/>
            </a:avLst>
          </a:prstGeom>
          <a:solidFill>
            <a:srgbClr val="E5F1FF"/>
          </a:solidFill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B272216-BA8F-D78B-67BE-7C29220FB5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19014" y="2153138"/>
            <a:ext cx="4749098" cy="4058127"/>
          </a:xfrm>
          <a:prstGeom prst="roundRect">
            <a:avLst>
              <a:gd name="adj" fmla="val 9229"/>
            </a:avLst>
          </a:prstGeom>
          <a:solidFill>
            <a:srgbClr val="F5F7FA"/>
          </a:solidFill>
        </p:spPr>
        <p:txBody>
          <a:bodyPr lIns="324000" tIns="468000" rIns="324000" bIns="468000"/>
          <a:lstStyle>
            <a:lvl1pPr>
              <a:defRPr lang="en-US" sz="1600" dirty="0"/>
            </a:lvl1pPr>
          </a:lstStyle>
          <a:p>
            <a:pPr marL="180000" lvl="0" indent="-180000">
              <a:lnSpc>
                <a:spcPct val="120000"/>
              </a:lnSpc>
              <a:buClr>
                <a:schemeClr val="accent1"/>
              </a:buClr>
            </a:pPr>
            <a:r>
              <a:rPr lang="en-US" dirty="0"/>
              <a:t>Click to edit Master text styles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E2B79511-1493-5515-41A1-83BC03D52F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43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09529"/>
            <a:ext cx="1094422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4303E391-3432-A1C8-DF85-B99993AC6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80B9889-6F6C-1624-E6E8-C40A16BD72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72987" y="2153139"/>
            <a:ext cx="6195126" cy="4072413"/>
          </a:xfrm>
          <a:prstGeom prst="roundRect">
            <a:avLst>
              <a:gd name="adj" fmla="val 8834"/>
            </a:avLst>
          </a:prstGeom>
          <a:solidFill>
            <a:srgbClr val="EBF0F5"/>
          </a:solidFill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B272216-BA8F-D78B-67BE-7C29220FB5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167425"/>
            <a:ext cx="4749098" cy="4058127"/>
          </a:xfrm>
          <a:prstGeom prst="roundRect">
            <a:avLst>
              <a:gd name="adj" fmla="val 9229"/>
            </a:avLst>
          </a:prstGeom>
          <a:solidFill>
            <a:srgbClr val="F5F7FA"/>
          </a:solidFill>
        </p:spPr>
        <p:txBody>
          <a:bodyPr lIns="324000" tIns="468000" rIns="324000" bIns="468000"/>
          <a:lstStyle>
            <a:lvl1pPr marL="180000" indent="-180000">
              <a:lnSpc>
                <a:spcPct val="12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8381665-9E9E-00D6-390E-38D90B1208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24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BAD3D03-F1AC-6ED0-C869-D75B077A1487}"/>
              </a:ext>
            </a:extLst>
          </p:cNvPr>
          <p:cNvSpPr/>
          <p:nvPr userDrawn="1"/>
        </p:nvSpPr>
        <p:spPr>
          <a:xfrm>
            <a:off x="623888" y="629920"/>
            <a:ext cx="10738380" cy="2646679"/>
          </a:xfrm>
          <a:prstGeom prst="roundRect">
            <a:avLst>
              <a:gd name="adj" fmla="val 14524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A195139-22A4-D3C6-49C3-1746AAF3E8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25066" y="629921"/>
            <a:ext cx="5537202" cy="2646678"/>
          </a:xfrm>
          <a:prstGeom prst="roundRect">
            <a:avLst>
              <a:gd name="adj" fmla="val 12418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257394-C2ED-F81E-EFBE-03DAE8AC5551}"/>
              </a:ext>
            </a:extLst>
          </p:cNvPr>
          <p:cNvSpPr/>
          <p:nvPr userDrawn="1"/>
        </p:nvSpPr>
        <p:spPr>
          <a:xfrm>
            <a:off x="623888" y="1356472"/>
            <a:ext cx="205844" cy="381739"/>
          </a:xfrm>
          <a:prstGeom prst="rect">
            <a:avLst/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5FBC71-6B2D-4BD7-6A6D-E76524C5E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5309" y="1232180"/>
            <a:ext cx="4458826" cy="630321"/>
          </a:xfrm>
          <a:prstGeom prst="rect">
            <a:avLst/>
          </a:prstGeom>
        </p:spPr>
        <p:txBody>
          <a:bodyPr wrap="none" lIns="0" anchor="ctr" anchorCtr="0"/>
          <a:lstStyle>
            <a:lvl1pPr algn="l">
              <a:lnSpc>
                <a:spcPct val="11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E84F4FC-05AD-810B-80AF-1FD857914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5309" y="1862501"/>
            <a:ext cx="4458826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A7F7D14-2132-5578-42D1-FAF8FEEF96D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941762" y="3789393"/>
            <a:ext cx="7626351" cy="2264274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10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7C8A592-C5BF-62C7-3999-43A3DE8D4D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020" y="3713516"/>
            <a:ext cx="2370566" cy="87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9939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19249AD-2EE5-3097-10AA-44681534408A}"/>
              </a:ext>
            </a:extLst>
          </p:cNvPr>
          <p:cNvSpPr/>
          <p:nvPr userDrawn="1"/>
        </p:nvSpPr>
        <p:spPr>
          <a:xfrm>
            <a:off x="618067" y="2403377"/>
            <a:ext cx="3490912" cy="3807455"/>
          </a:xfrm>
          <a:prstGeom prst="roundRect">
            <a:avLst>
              <a:gd name="adj" fmla="val 1284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A694D12-B9BA-C043-8B83-869BA84F943B}"/>
              </a:ext>
            </a:extLst>
          </p:cNvPr>
          <p:cNvSpPr/>
          <p:nvPr userDrawn="1"/>
        </p:nvSpPr>
        <p:spPr>
          <a:xfrm>
            <a:off x="4344723" y="2418097"/>
            <a:ext cx="3490912" cy="3807455"/>
          </a:xfrm>
          <a:prstGeom prst="roundRect">
            <a:avLst>
              <a:gd name="adj" fmla="val 13335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750B20C-677D-EE1E-C0FE-DFE9B029C484}"/>
              </a:ext>
            </a:extLst>
          </p:cNvPr>
          <p:cNvSpPr/>
          <p:nvPr userDrawn="1"/>
        </p:nvSpPr>
        <p:spPr>
          <a:xfrm>
            <a:off x="8074290" y="2432817"/>
            <a:ext cx="3490912" cy="3807455"/>
          </a:xfrm>
          <a:prstGeom prst="roundRect">
            <a:avLst>
              <a:gd name="adj" fmla="val 1284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C36AC53-FB6D-FE66-46F2-65902588F166}"/>
              </a:ext>
            </a:extLst>
          </p:cNvPr>
          <p:cNvSpPr/>
          <p:nvPr userDrawn="1"/>
        </p:nvSpPr>
        <p:spPr>
          <a:xfrm>
            <a:off x="623888" y="2219861"/>
            <a:ext cx="3490912" cy="1667934"/>
          </a:xfrm>
          <a:prstGeom prst="roundRect">
            <a:avLst>
              <a:gd name="adj" fmla="val 1209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34D2679-135B-2421-39BC-2541E6D071D1}"/>
              </a:ext>
            </a:extLst>
          </p:cNvPr>
          <p:cNvSpPr/>
          <p:nvPr userDrawn="1"/>
        </p:nvSpPr>
        <p:spPr>
          <a:xfrm>
            <a:off x="4350544" y="2219861"/>
            <a:ext cx="3490912" cy="1667934"/>
          </a:xfrm>
          <a:prstGeom prst="roundRect">
            <a:avLst>
              <a:gd name="adj" fmla="val 1209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5D79D34-DA72-63D6-DA1C-F04CD3CE9E91}"/>
              </a:ext>
            </a:extLst>
          </p:cNvPr>
          <p:cNvSpPr/>
          <p:nvPr userDrawn="1"/>
        </p:nvSpPr>
        <p:spPr>
          <a:xfrm>
            <a:off x="8074290" y="2219861"/>
            <a:ext cx="3490912" cy="1667934"/>
          </a:xfrm>
          <a:prstGeom prst="roundRect">
            <a:avLst>
              <a:gd name="adj" fmla="val 1209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CE93FC9-9484-9574-92C8-1FD7DFFAE4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5212" y="2171185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602D40A-5497-6148-DB4D-099F3CF1C9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8163" y="2171185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D4F674CE-7E51-4E77-FD8C-A2C7A58B33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74290" y="2171185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E629702-664C-8C10-7A5F-B73DBF9F84AB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21412" y="4183068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3F321EB-9231-A131-5815-D89C1849D4C4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21412" y="4529470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8186985-2D50-24DA-133B-228B9978FBCB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613606" y="4183068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C8CF84F4-F80B-8436-9154-447C0C61CD85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613606" y="4529470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03D7CD1-A69C-5036-5CD3-39CF8460F4F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8337352" y="4183068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E6B574FE-0189-23FA-FE3F-E6FD054AD32F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337352" y="4529470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BF5E1BB-E349-50AC-CA7F-CADBAF5B10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130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355599" y="-355599"/>
            <a:ext cx="6858001" cy="7569199"/>
          </a:xfrm>
          <a:prstGeom prst="round2SameRect">
            <a:avLst>
              <a:gd name="adj1" fmla="val 798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6383097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6377277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016" y="2395538"/>
            <a:ext cx="6383097" cy="362426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DECA1EFE-0720-8068-36BF-2F1E84262B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1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3" name="Picture Placeholder 48">
            <a:extLst>
              <a:ext uri="{FF2B5EF4-FFF2-40B4-BE49-F238E27FC236}">
                <a16:creationId xmlns:a16="http://schemas.microsoft.com/office/drawing/2014/main" id="{4492CEE2-F07D-B225-37A1-6D0261A5AD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732" y="232901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Picture Placeholder 48">
            <a:extLst>
              <a:ext uri="{FF2B5EF4-FFF2-40B4-BE49-F238E27FC236}">
                <a16:creationId xmlns:a16="http://schemas.microsoft.com/office/drawing/2014/main" id="{241FDCD2-F346-0FC5-842F-31794B2901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56538" y="232901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5" name="Picture Placeholder 48">
            <a:extLst>
              <a:ext uri="{FF2B5EF4-FFF2-40B4-BE49-F238E27FC236}">
                <a16:creationId xmlns:a16="http://schemas.microsoft.com/office/drawing/2014/main" id="{2A4EB0BB-7F7C-F3DF-C821-CE17A106BE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89683" y="2329016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16" name="Picture Placeholder 48">
            <a:extLst>
              <a:ext uri="{FF2B5EF4-FFF2-40B4-BE49-F238E27FC236}">
                <a16:creationId xmlns:a16="http://schemas.microsoft.com/office/drawing/2014/main" id="{99528AFA-3832-553F-A3CD-CDF66E5FB5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52730" y="2329016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07D41879-0996-5F81-E0D9-A2049A1C15E2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11748" y="306095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E5BA7BFB-42A1-8977-F9C0-5EEAD9C1FBD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1749" y="360483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1378EEE-6EE4-CFA5-BDC1-4F9D9B1E8364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3544893" y="306111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DEE47FAB-D5F2-579D-61C1-FE9C91923FE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44894" y="360499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AA9E954-080D-858A-9FB1-85C19EBFE2EC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6335708" y="306079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04692F61-A1E4-947F-9A1E-36CFC29A1FD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35709" y="360467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B9FE9EA-2B21-FE33-5C6C-B44177E2FBC2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9068853" y="306095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FE0F0C6-94C9-F169-116E-C30C1D47ECE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068854" y="360483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210C516B-E6F1-0671-1BC0-252D9484C1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528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FCCE4F42-48EC-C92E-587A-9C26F246B8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9920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5F87750-8FCA-DDA3-0438-DFBFFD806B8D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9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9AE5BD2-83F9-716C-A714-93BED0B21C2C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3889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6DDA0399-7878-1EC3-1CC8-5D88928B1B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57225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1E92795-0035-568D-B89D-7104ED95EDF0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471194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ADFA7EF-D91D-59DB-6316-1ED36BF3DB1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471194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8EDCDAE8-EA06-1A1C-0263-FB8B76578AE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04530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A0F767D2-F4CA-CAFB-6440-932D326738DF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318499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778A1868-6AD6-45FB-5EC5-F40CBE2391EB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8318499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3E1C3316-AA62-6267-6A26-784E6403EB7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04098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A3FB8AA-1C6B-2D61-F953-29D47F9F698A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618067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32B07B9A-E131-A2A6-F107-ADEF7172EBA7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618067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9781564D-0BC2-C201-EB11-E7041341773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351403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C80C2002-1166-932F-7745-B2CDAB0D570D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4465372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1297C47-898F-9B54-D0C2-DBDD3EE111ED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4465372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6BA6DC55-4DED-DBDE-A3C1-A2C866ECCB1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198708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C37D9821-0884-A95E-57E0-D461FDA063DB}"/>
              </a:ext>
            </a:extLst>
          </p:cNvPr>
          <p:cNvSpPr>
            <a:spLocks noGrp="1"/>
          </p:cNvSpPr>
          <p:nvPr>
            <p:ph type="body" sz="half" idx="29"/>
          </p:nvPr>
        </p:nvSpPr>
        <p:spPr>
          <a:xfrm>
            <a:off x="8312677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9425A5F-046A-0550-37BF-2BDCD98DB34D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8312677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7AADC91C-68E4-5719-7D5C-99A1D3A37C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81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71581" y="-71581"/>
            <a:ext cx="6858001" cy="7001164"/>
          </a:xfrm>
          <a:prstGeom prst="round2SameRect">
            <a:avLst>
              <a:gd name="adj1" fmla="val 798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30"/>
            <a:ext cx="3558598" cy="1150180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2192133"/>
            <a:ext cx="3555353" cy="1629369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43637" y="1316758"/>
            <a:ext cx="3024476" cy="4908790"/>
          </a:xfrm>
          <a:prstGeom prst="rect">
            <a:avLst/>
          </a:prstGeom>
        </p:spPr>
        <p:txBody>
          <a:bodyPr lIns="0" tIns="108000" rIns="0" bIns="10800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B7FF"/>
              </a:buClr>
              <a:defRPr sz="1600">
                <a:solidFill>
                  <a:schemeClr val="bg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buFont typeface="Arial" panose="020B0604020202020204" pitchFamily="34" charset="0"/>
              <a:buChar char="-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7E22E092-5893-37F1-ABE2-0F0855A896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87273" y="632447"/>
            <a:ext cx="3558598" cy="5593101"/>
          </a:xfrm>
          <a:prstGeom prst="roundRect">
            <a:avLst>
              <a:gd name="adj" fmla="val 1189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EE3A478A-AD38-3A4A-B47B-23F8C2F444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501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4722091" y="-611908"/>
            <a:ext cx="6858001" cy="8081819"/>
          </a:xfrm>
          <a:prstGeom prst="round2SameRect">
            <a:avLst>
              <a:gd name="adj1" fmla="val 0"/>
              <a:gd name="adj2" fmla="val 5648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30"/>
            <a:ext cx="3316623" cy="1150180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2234467"/>
            <a:ext cx="3313599" cy="1112041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chemeClr val="bg1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067" y="3511492"/>
            <a:ext cx="3316624" cy="2602980"/>
          </a:xfrm>
          <a:prstGeom prst="rect">
            <a:avLst/>
          </a:prstGeom>
        </p:spPr>
        <p:txBody>
          <a:bodyPr lIns="0" tIns="108000" rIns="0" bIns="10800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B7FF"/>
              </a:buClr>
              <a:defRPr sz="1600">
                <a:solidFill>
                  <a:schemeClr val="bg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563F35FC-11B2-EE90-5A70-C344E282B6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372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151703F-81A8-8F5F-E69F-EE29A67D5D5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1B74FEFF-79F9-AC0E-BB83-13B4048E8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E506C2-D67E-DCE5-D96C-BC710E1114C3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>
            <a:extLst>
              <a:ext uri="{FF2B5EF4-FFF2-40B4-BE49-F238E27FC236}">
                <a16:creationId xmlns:a16="http://schemas.microsoft.com/office/drawing/2014/main" id="{053C3487-FD4E-712F-2814-0E0A537BF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DA50E36-CED8-F0E6-013C-BB02D057C0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92719" y="2397662"/>
            <a:ext cx="6599279" cy="4460339"/>
          </a:xfrm>
          <a:custGeom>
            <a:avLst/>
            <a:gdLst>
              <a:gd name="connsiteX0" fmla="*/ 212134 w 6599279"/>
              <a:gd name="connsiteY0" fmla="*/ 0 h 4460339"/>
              <a:gd name="connsiteX1" fmla="*/ 6599279 w 6599279"/>
              <a:gd name="connsiteY1" fmla="*/ 0 h 4460339"/>
              <a:gd name="connsiteX2" fmla="*/ 6599279 w 6599279"/>
              <a:gd name="connsiteY2" fmla="*/ 4460339 h 4460339"/>
              <a:gd name="connsiteX3" fmla="*/ 0 w 6599279"/>
              <a:gd name="connsiteY3" fmla="*/ 4460339 h 4460339"/>
              <a:gd name="connsiteX4" fmla="*/ 0 w 6599279"/>
              <a:gd name="connsiteY4" fmla="*/ 212134 h 4460339"/>
              <a:gd name="connsiteX5" fmla="*/ 212134 w 6599279"/>
              <a:gd name="connsiteY5" fmla="*/ 0 h 4460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9279" h="4460339">
                <a:moveTo>
                  <a:pt x="212134" y="0"/>
                </a:moveTo>
                <a:lnTo>
                  <a:pt x="6599279" y="0"/>
                </a:lnTo>
                <a:lnTo>
                  <a:pt x="6599279" y="4460339"/>
                </a:lnTo>
                <a:lnTo>
                  <a:pt x="0" y="4460339"/>
                </a:lnTo>
                <a:lnTo>
                  <a:pt x="0" y="212134"/>
                </a:lnTo>
                <a:cubicBezTo>
                  <a:pt x="0" y="94976"/>
                  <a:pt x="94976" y="0"/>
                  <a:pt x="212134" y="0"/>
                </a:cubicBezTo>
                <a:close/>
              </a:path>
            </a:pathLst>
          </a:custGeom>
          <a:ln w="12700">
            <a:solidFill>
              <a:srgbClr val="E7E8EB"/>
            </a:solidFill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487DD9F-C6F7-785A-1AA1-FD8C86FF69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488671"/>
            <a:ext cx="4196051" cy="3878257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D2411D81-680B-42AA-8BA9-9608F89732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88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</p15:sldGuideLst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71581" y="-71581"/>
            <a:ext cx="6858001" cy="7001164"/>
          </a:xfrm>
          <a:prstGeom prst="round2SameRect">
            <a:avLst>
              <a:gd name="adj1" fmla="val 798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7E22E092-5893-37F1-ABE2-0F0855A896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75157" y="909529"/>
            <a:ext cx="5792955" cy="5385392"/>
          </a:xfrm>
          <a:prstGeom prst="roundRect">
            <a:avLst>
              <a:gd name="adj" fmla="val 10108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F219D43-9FE2-01EB-06A8-DA1EA4072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579295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F9666D4-2EF0-CCD6-5669-2B6C4077C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5787673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F571331-892B-F41B-544A-7ADE64EE7D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3016" y="2395538"/>
            <a:ext cx="5792955" cy="362426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2437998D-8470-9F43-ED2E-228896012B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69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355599" y="-355599"/>
            <a:ext cx="6858001" cy="7569199"/>
          </a:xfrm>
          <a:prstGeom prst="round2SameRect">
            <a:avLst>
              <a:gd name="adj1" fmla="val 798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6383097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6377277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016" y="2395538"/>
            <a:ext cx="6383097" cy="362426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432695D2-9739-8412-F4D2-A35CB4C70A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75157" y="909529"/>
            <a:ext cx="5792955" cy="5385392"/>
          </a:xfrm>
          <a:prstGeom prst="roundRect">
            <a:avLst>
              <a:gd name="adj" fmla="val 10108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Picture 8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322538A-DED8-A829-1A4D-332489EBFB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77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AAFB5D9-A8D5-D35F-29CA-5769C06A06CF}"/>
              </a:ext>
            </a:extLst>
          </p:cNvPr>
          <p:cNvSpPr/>
          <p:nvPr userDrawn="1"/>
        </p:nvSpPr>
        <p:spPr>
          <a:xfrm>
            <a:off x="3357032" y="1565806"/>
            <a:ext cx="2733145" cy="4949340"/>
          </a:xfrm>
          <a:prstGeom prst="roundRect">
            <a:avLst>
              <a:gd name="adj" fmla="val 8293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84BE515-222A-9AF1-FB11-E7CA55E6CC12}"/>
              </a:ext>
            </a:extLst>
          </p:cNvPr>
          <p:cNvSpPr/>
          <p:nvPr userDrawn="1"/>
        </p:nvSpPr>
        <p:spPr>
          <a:xfrm>
            <a:off x="623887" y="1565806"/>
            <a:ext cx="2733145" cy="4949340"/>
          </a:xfrm>
          <a:prstGeom prst="roundRect">
            <a:avLst>
              <a:gd name="adj" fmla="val 8253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1080370-5E53-777B-45B4-52F962ACC670}"/>
              </a:ext>
            </a:extLst>
          </p:cNvPr>
          <p:cNvSpPr/>
          <p:nvPr userDrawn="1"/>
        </p:nvSpPr>
        <p:spPr>
          <a:xfrm>
            <a:off x="8838144" y="1565806"/>
            <a:ext cx="2733145" cy="4949340"/>
          </a:xfrm>
          <a:prstGeom prst="roundRect">
            <a:avLst>
              <a:gd name="adj" fmla="val 8293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38702C5-F6F0-7593-60F5-97FCE3B6C63A}"/>
              </a:ext>
            </a:extLst>
          </p:cNvPr>
          <p:cNvSpPr/>
          <p:nvPr userDrawn="1"/>
        </p:nvSpPr>
        <p:spPr>
          <a:xfrm>
            <a:off x="6090177" y="1565806"/>
            <a:ext cx="2747967" cy="4949340"/>
          </a:xfrm>
          <a:prstGeom prst="roundRect">
            <a:avLst>
              <a:gd name="adj" fmla="val 8253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8">
            <a:extLst>
              <a:ext uri="{FF2B5EF4-FFF2-40B4-BE49-F238E27FC236}">
                <a16:creationId xmlns:a16="http://schemas.microsoft.com/office/drawing/2014/main" id="{4492CEE2-F07D-B225-37A1-6D0261A5AD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3888" y="1565806"/>
            <a:ext cx="2733144" cy="1345669"/>
          </a:xfrm>
          <a:prstGeom prst="roundRect">
            <a:avLst>
              <a:gd name="adj" fmla="val 16245"/>
            </a:avLst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Picture Placeholder 48">
            <a:extLst>
              <a:ext uri="{FF2B5EF4-FFF2-40B4-BE49-F238E27FC236}">
                <a16:creationId xmlns:a16="http://schemas.microsoft.com/office/drawing/2014/main" id="{241FDCD2-F346-0FC5-842F-31794B2901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357032" y="1565806"/>
            <a:ext cx="2733144" cy="1345669"/>
          </a:xfrm>
          <a:prstGeom prst="roundRect">
            <a:avLst/>
          </a:prstGeom>
          <a:noFill/>
        </p:spPr>
        <p:txBody>
          <a:bodyPr anchor="ctr" anchorCtr="1"/>
          <a:lstStyle>
            <a:lvl1pPr>
              <a:defRPr lang="en-US" sz="1000" dirty="0"/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15" name="Picture Placeholder 48">
            <a:extLst>
              <a:ext uri="{FF2B5EF4-FFF2-40B4-BE49-F238E27FC236}">
                <a16:creationId xmlns:a16="http://schemas.microsoft.com/office/drawing/2014/main" id="{2A4EB0BB-7F7C-F3DF-C821-CE17A106BE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4998" y="1565806"/>
            <a:ext cx="2733145" cy="1345669"/>
          </a:xfrm>
          <a:prstGeom prst="roundRect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6" name="Picture Placeholder 48">
            <a:extLst>
              <a:ext uri="{FF2B5EF4-FFF2-40B4-BE49-F238E27FC236}">
                <a16:creationId xmlns:a16="http://schemas.microsoft.com/office/drawing/2014/main" id="{99528AFA-3832-553F-A3CD-CDF66E5FB5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52963" y="1565806"/>
            <a:ext cx="2715149" cy="1345669"/>
          </a:xfrm>
          <a:prstGeom prst="roundRect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07D41879-0996-5F81-E0D9-A2049A1C15E2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11748" y="3458884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E5BA7BFB-42A1-8977-F9C0-5EEAD9C1FBD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1749" y="4002766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1378EEE-6EE4-CFA5-BDC1-4F9D9B1E8364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3544893" y="3459044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DEE47FAB-D5F2-579D-61C1-FE9C91923FE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44894" y="4002926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AA9E954-080D-858A-9FB1-85C19EBFE2EC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6335708" y="3458724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04692F61-A1E4-947F-9A1E-36CFC29A1FD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35709" y="4002606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B9FE9EA-2B21-FE33-5C6C-B44177E2FBC2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9068853" y="3458884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FE0F0C6-94C9-F169-116E-C30C1D47ECE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068854" y="4002766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6387D0A5-63E5-F190-77B5-9532FDFC94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94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93875F0-9E40-C1AE-4729-DEC4267883F5}"/>
              </a:ext>
            </a:extLst>
          </p:cNvPr>
          <p:cNvSpPr/>
          <p:nvPr userDrawn="1"/>
        </p:nvSpPr>
        <p:spPr>
          <a:xfrm>
            <a:off x="623888" y="648601"/>
            <a:ext cx="8518126" cy="5560793"/>
          </a:xfrm>
          <a:prstGeom prst="roundRect">
            <a:avLst>
              <a:gd name="adj" fmla="val 69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63525F-6DA3-417A-2F09-6AF50D310F0C}"/>
              </a:ext>
            </a:extLst>
          </p:cNvPr>
          <p:cNvSpPr/>
          <p:nvPr userDrawn="1"/>
        </p:nvSpPr>
        <p:spPr>
          <a:xfrm>
            <a:off x="623888" y="1491942"/>
            <a:ext cx="205844" cy="381739"/>
          </a:xfrm>
          <a:prstGeom prst="rect">
            <a:avLst/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275879-FFE4-4115-F9EC-29726B892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5308" y="1367650"/>
            <a:ext cx="5003649" cy="630321"/>
          </a:xfrm>
          <a:prstGeom prst="rect">
            <a:avLst/>
          </a:prstGeom>
        </p:spPr>
        <p:txBody>
          <a:bodyPr wrap="none" lIns="0" anchor="ctr" anchorCtr="0"/>
          <a:lstStyle>
            <a:lvl1pPr algn="l">
              <a:lnSpc>
                <a:spcPct val="11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B5E5187-4BE2-6AC6-EB01-E33FE76FB188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092350" y="2002674"/>
            <a:ext cx="5003649" cy="2264274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46">
            <a:extLst>
              <a:ext uri="{FF2B5EF4-FFF2-40B4-BE49-F238E27FC236}">
                <a16:creationId xmlns:a16="http://schemas.microsoft.com/office/drawing/2014/main" id="{2CC327F1-7799-DCEB-06A9-3325ECFBF6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28156" y="649575"/>
            <a:ext cx="4539955" cy="5559819"/>
          </a:xfrm>
          <a:prstGeom prst="roundRect">
            <a:avLst>
              <a:gd name="adj" fmla="val 7254"/>
            </a:avLst>
          </a:prstGeom>
          <a:solidFill>
            <a:srgbClr val="F5F7FA"/>
          </a:solidFill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100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B26F4B-DEA8-42D7-C1F2-994DFC2FB660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C42317BE-A375-19C7-1BD2-976409018E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3888" y="230693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0" name="Picture Placeholder 48">
            <a:extLst>
              <a:ext uri="{FF2B5EF4-FFF2-40B4-BE49-F238E27FC236}">
                <a16:creationId xmlns:a16="http://schemas.microsoft.com/office/drawing/2014/main" id="{9A237FE5-24C3-F560-6987-A669AEDCB9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888" y="372296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2" name="Picture Placeholder 48">
            <a:extLst>
              <a:ext uri="{FF2B5EF4-FFF2-40B4-BE49-F238E27FC236}">
                <a16:creationId xmlns:a16="http://schemas.microsoft.com/office/drawing/2014/main" id="{2A4E012E-82DD-05C7-7B07-0BEFB1E7E2C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513899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048713FC-8236-7D70-D025-54DF5B741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10950046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AC4DCFB-D4A3-6FC3-56B8-97E057D0675A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CA1BCA3B-2E15-6447-3471-DEE5162A907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1363118" y="2265198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71B008CE-D1F9-DCEC-D71A-73E8C5AF5EB2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63118" y="2619156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6F1AE01E-B5F9-CBA0-1AC7-5ECF76FC6615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1363118" y="3692463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044EBD95-DC9C-74C4-28D7-D51359ABF951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1363118" y="4046421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AE0CB9A8-5D7D-639D-2B49-57934F09AF48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1363118" y="5090561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37EE4FEA-87FE-4F96-9209-E87B9C9EB649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363118" y="5444519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E63345-05BD-29F8-B96C-500FEC1BA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3" name="Picture Placeholder 48">
            <a:extLst>
              <a:ext uri="{FF2B5EF4-FFF2-40B4-BE49-F238E27FC236}">
                <a16:creationId xmlns:a16="http://schemas.microsoft.com/office/drawing/2014/main" id="{C646469B-4028-9A49-3471-34E18115C5B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230693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48">
            <a:extLst>
              <a:ext uri="{FF2B5EF4-FFF2-40B4-BE49-F238E27FC236}">
                <a16:creationId xmlns:a16="http://schemas.microsoft.com/office/drawing/2014/main" id="{71B907AB-FAD5-A963-D24B-0D846717702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096000" y="372296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48">
            <a:extLst>
              <a:ext uri="{FF2B5EF4-FFF2-40B4-BE49-F238E27FC236}">
                <a16:creationId xmlns:a16="http://schemas.microsoft.com/office/drawing/2014/main" id="{9134C273-7412-84E9-A3B6-B17FC711C11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6000" y="513899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8DC7679-EDEA-727F-07DC-F3CAAF61793E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6835230" y="2265198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D1D2368-2397-D5EF-0985-E0DB76E449E2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6835230" y="2619156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F5452B6-DA03-3F65-FD26-BEDA5FD2AA0C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835230" y="3692463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44C3E29-2175-F8DB-4252-183E4BB3F2F8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6835230" y="4046421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95F912F-ADBC-9408-FCD7-70E6F88713BA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6835230" y="5090561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9A14998-8D27-A9BD-9707-0F376170662C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6835230" y="5444519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7D96DC8-B689-9F25-9050-A4EBB04AC8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11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48B22B-D671-0F5D-86E6-36FA9C79E9FA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8" y="229234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BA97903-068A-D8F1-61DD-EAA260EF9BB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3888" y="3400902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BDC96F1-2BBF-EA63-7BD0-D0C7E7F4018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3888" y="5481011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5F278E7-5EC3-5304-27D1-1E91E625CB9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09532" y="229234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E710FED-D3A6-0092-2636-2A69EB64D201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6409532" y="4120569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C44777D-382E-6B9E-DFC8-E28CBFAE526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409532" y="5396341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CA3258-4320-B0F6-9E12-7FDC548DA03F}"/>
              </a:ext>
            </a:extLst>
          </p:cNvPr>
          <p:cNvCxnSpPr>
            <a:cxnSpLocks/>
          </p:cNvCxnSpPr>
          <p:nvPr userDrawn="1"/>
        </p:nvCxnSpPr>
        <p:spPr>
          <a:xfrm>
            <a:off x="623888" y="2173382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EDC18C3-B66B-32B0-13F8-BE67E9505269}"/>
              </a:ext>
            </a:extLst>
          </p:cNvPr>
          <p:cNvCxnSpPr>
            <a:cxnSpLocks/>
          </p:cNvCxnSpPr>
          <p:nvPr userDrawn="1"/>
        </p:nvCxnSpPr>
        <p:spPr>
          <a:xfrm>
            <a:off x="623888" y="3299449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C6B626-2C01-FF23-B8C2-0506B66CA5CF}"/>
              </a:ext>
            </a:extLst>
          </p:cNvPr>
          <p:cNvCxnSpPr>
            <a:cxnSpLocks/>
          </p:cNvCxnSpPr>
          <p:nvPr userDrawn="1"/>
        </p:nvCxnSpPr>
        <p:spPr>
          <a:xfrm>
            <a:off x="623888" y="5370940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742DF05-0BE2-E30F-AA5B-D0FE55C13085}"/>
              </a:ext>
            </a:extLst>
          </p:cNvPr>
          <p:cNvCxnSpPr>
            <a:cxnSpLocks/>
          </p:cNvCxnSpPr>
          <p:nvPr userDrawn="1"/>
        </p:nvCxnSpPr>
        <p:spPr>
          <a:xfrm>
            <a:off x="6409532" y="2173382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38280B4-895F-BE81-127B-7278B321B4EC}"/>
              </a:ext>
            </a:extLst>
          </p:cNvPr>
          <p:cNvCxnSpPr>
            <a:cxnSpLocks/>
          </p:cNvCxnSpPr>
          <p:nvPr userDrawn="1"/>
        </p:nvCxnSpPr>
        <p:spPr>
          <a:xfrm>
            <a:off x="6409532" y="3993716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5666991-CA6B-6F27-BCC7-CBF4A3E60829}"/>
              </a:ext>
            </a:extLst>
          </p:cNvPr>
          <p:cNvCxnSpPr>
            <a:cxnSpLocks/>
          </p:cNvCxnSpPr>
          <p:nvPr userDrawn="1"/>
        </p:nvCxnSpPr>
        <p:spPr>
          <a:xfrm>
            <a:off x="6409532" y="5277803"/>
            <a:ext cx="5158581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427F50FF-9A32-012B-CA81-9D46DBC95C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89" y="273811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DA90F6F6-78B0-4ECF-A9C9-A683E114406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964004" y="274171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5F83D0C8-6901-7AB3-E882-746B05E6406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04119" y="274531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289DA6B-9DBE-FAA8-7297-57FB54F0930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644234" y="274891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9231CCC-AC57-32E5-9F94-2092E07860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8067" y="3826901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FE8D25A9-5084-F7BD-2197-EA166DFC773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958182" y="3830500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395041BE-2491-DB3B-733B-55D2D9F4185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298297" y="3834099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367F6B46-532B-782E-BAB8-7E99D2E36D7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638412" y="3837698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0F26A898-410F-5765-E856-E86C2B11182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8067" y="430495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C35C5B46-B35D-76A9-AFC5-3C74D61ED2E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958182" y="430855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4AC50CDC-5B47-00FA-CAE7-BD9A60799A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298297" y="431215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A96E9E23-2FFF-E943-A6B9-440283A4CFD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638412" y="431575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8FE5E12E-74D9-9C09-DC17-EAFE762415B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8067" y="478590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DE753C82-78F3-2773-0409-549D4CD7A16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958182" y="478950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AD24A4F5-5024-502C-E357-2FB55F9066D6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3298297" y="4782307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875B270-71AD-F70F-01F2-87C6414A329D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638412" y="478590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6" name="Picture Placeholder 9">
            <a:extLst>
              <a:ext uri="{FF2B5EF4-FFF2-40B4-BE49-F238E27FC236}">
                <a16:creationId xmlns:a16="http://schemas.microsoft.com/office/drawing/2014/main" id="{B6FD12B9-6A3E-00EA-781B-D134883A7DB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18067" y="592347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9CE4B307-C45C-60E7-BD46-24ECC927CC1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958182" y="592707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4716A3F0-FD65-C4AA-3B1C-43D85DF78AF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298297" y="5930672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9" name="Picture Placeholder 9">
            <a:extLst>
              <a:ext uri="{FF2B5EF4-FFF2-40B4-BE49-F238E27FC236}">
                <a16:creationId xmlns:a16="http://schemas.microsoft.com/office/drawing/2014/main" id="{AA3A6125-9BFF-8FE2-D1E3-A8C1E05137B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38412" y="5934271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F2E935DB-C663-2027-79D1-50B6394188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409531" y="2741715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D5BA8C38-933C-EF46-27BF-9225AF94023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696200" y="2745314"/>
            <a:ext cx="1191681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5B015293-38B8-43E8-08B8-261DCD2B386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995834" y="2748913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3" name="Picture Placeholder 9">
            <a:extLst>
              <a:ext uri="{FF2B5EF4-FFF2-40B4-BE49-F238E27FC236}">
                <a16:creationId xmlns:a16="http://schemas.microsoft.com/office/drawing/2014/main" id="{1B39D8DD-D16E-C8EE-7EC9-7A52695A584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335949" y="2752512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4" name="Picture Placeholder 9">
            <a:extLst>
              <a:ext uri="{FF2B5EF4-FFF2-40B4-BE49-F238E27FC236}">
                <a16:creationId xmlns:a16="http://schemas.microsoft.com/office/drawing/2014/main" id="{E494C26D-C443-71B3-DC3A-B0A5089C3E18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409531" y="3311833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5" name="Picture Placeholder 9">
            <a:extLst>
              <a:ext uri="{FF2B5EF4-FFF2-40B4-BE49-F238E27FC236}">
                <a16:creationId xmlns:a16="http://schemas.microsoft.com/office/drawing/2014/main" id="{BDBB7572-4630-A658-2D27-592204FB455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696200" y="3315432"/>
            <a:ext cx="1191681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83FC6A95-28FE-A737-5BCB-CC548DD256B3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8995836" y="3315020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1" name="Picture Placeholder 9">
            <a:extLst>
              <a:ext uri="{FF2B5EF4-FFF2-40B4-BE49-F238E27FC236}">
                <a16:creationId xmlns:a16="http://schemas.microsoft.com/office/drawing/2014/main" id="{A397A7F4-6EE4-DD62-424D-CD79CBF9719A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0335951" y="3318619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6" name="Picture Placeholder 9">
            <a:extLst>
              <a:ext uri="{FF2B5EF4-FFF2-40B4-BE49-F238E27FC236}">
                <a16:creationId xmlns:a16="http://schemas.microsoft.com/office/drawing/2014/main" id="{EF585E0D-411F-47C4-C675-900ECBF6320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409531" y="4576422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3EAE59C6-AB69-2786-7716-A0421402E5F6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696199" y="4580045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8" name="Picture Placeholder 9">
            <a:extLst>
              <a:ext uri="{FF2B5EF4-FFF2-40B4-BE49-F238E27FC236}">
                <a16:creationId xmlns:a16="http://schemas.microsoft.com/office/drawing/2014/main" id="{3B6858A5-B62A-8AF7-9051-49189726CA7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475928" y="4576422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2A1B08DC-9FC5-1DF2-E8EC-BE141303349F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255657" y="4572799"/>
            <a:ext cx="707493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0" name="Picture Placeholder 9">
            <a:extLst>
              <a:ext uri="{FF2B5EF4-FFF2-40B4-BE49-F238E27FC236}">
                <a16:creationId xmlns:a16="http://schemas.microsoft.com/office/drawing/2014/main" id="{946AC972-8824-77B8-C682-1209C640194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0035385" y="4569176"/>
            <a:ext cx="15327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4" name="Picture Placeholder 9">
            <a:extLst>
              <a:ext uri="{FF2B5EF4-FFF2-40B4-BE49-F238E27FC236}">
                <a16:creationId xmlns:a16="http://schemas.microsoft.com/office/drawing/2014/main" id="{5F52C69F-2B20-3C79-375A-89935AAE15CA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409531" y="5848787"/>
            <a:ext cx="1161258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5" name="Picture Placeholder 9">
            <a:extLst>
              <a:ext uri="{FF2B5EF4-FFF2-40B4-BE49-F238E27FC236}">
                <a16:creationId xmlns:a16="http://schemas.microsoft.com/office/drawing/2014/main" id="{19B927A5-4581-ACFF-AD58-7FB82E216AA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696198" y="5848266"/>
            <a:ext cx="1206501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6" name="Picture Placeholder 9">
            <a:extLst>
              <a:ext uri="{FF2B5EF4-FFF2-40B4-BE49-F238E27FC236}">
                <a16:creationId xmlns:a16="http://schemas.microsoft.com/office/drawing/2014/main" id="{170B6F70-D3D7-FBB6-B7F0-39A01B3194D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982866" y="5847745"/>
            <a:ext cx="83741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7" name="Picture Placeholder 9">
            <a:extLst>
              <a:ext uri="{FF2B5EF4-FFF2-40B4-BE49-F238E27FC236}">
                <a16:creationId xmlns:a16="http://schemas.microsoft.com/office/drawing/2014/main" id="{49DD6ABD-357B-DFA2-5115-25D53DF01FE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912350" y="5847224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6DF9A68B-74A2-B5EC-7482-24C2E5903E9D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785474" y="5846703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pic>
        <p:nvPicPr>
          <p:cNvPr id="52" name="Picture 5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5213822F-4589-F542-D25B-D1C399E655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22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-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8066" y="251459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3888" y="3485894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9AE210ED-20E8-1E21-3A1F-CB2E2BD7879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23888" y="444967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609EBDEE-1A43-95C7-7584-454460CC891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23888" y="5413461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54692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054692" y="347838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33079F6-2731-C987-D232-39D69A899E4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54692" y="4442163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C1EFA54-7271-DF0A-C6A4-C49220CB08D3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3054692" y="541346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D9BFD333-AC43-FC52-91BA-EC2DBBB7485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965828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682D4468-B417-C8DC-FA9B-024B130093A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965828" y="3478379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EA9DC6ED-435D-6742-89AC-4F5A402288F5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4965828" y="444967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7F3EA899-88E6-D4D2-7DE8-18DABFE2E0C7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965828" y="5413461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8E0BE19F-ED87-1E26-7DA2-2162B1653F1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367954" y="2522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D5995B9B-050E-2816-629D-983D1E9DCA0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367954" y="348589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492E4D1D-B9D2-4E15-2879-479849D71E6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367954" y="444967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CAE1B0DF-5A8E-C17B-A781-10CD4D573FD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367954" y="5413461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142551CD-734E-8CE6-1E56-7D11DF60439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798756" y="251459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844FFB53-2142-B970-75BE-4A1E0F2F9E5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798756" y="3485894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2889CD2C-F990-76F8-4B56-F3174813929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798756" y="445719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768AE5D-C6ED-C063-6A81-44C429C86B2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9798755" y="5413459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BF12FFB-B9B5-703E-AB46-142F87EF1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BBDF5F1-66B4-1C50-5829-94A5C178E087}"/>
              </a:ext>
            </a:extLst>
          </p:cNvPr>
          <p:cNvCxnSpPr>
            <a:cxnSpLocks/>
          </p:cNvCxnSpPr>
          <p:nvPr userDrawn="1"/>
        </p:nvCxnSpPr>
        <p:spPr>
          <a:xfrm>
            <a:off x="61806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C68180-04EC-1FE7-5463-8A88F3D0BE6F}"/>
              </a:ext>
            </a:extLst>
          </p:cNvPr>
          <p:cNvCxnSpPr>
            <a:cxnSpLocks/>
          </p:cNvCxnSpPr>
          <p:nvPr userDrawn="1"/>
        </p:nvCxnSpPr>
        <p:spPr>
          <a:xfrm>
            <a:off x="3054692" y="2253815"/>
            <a:ext cx="3680491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5365323-ECB4-7812-CE70-703CFC12CE81}"/>
              </a:ext>
            </a:extLst>
          </p:cNvPr>
          <p:cNvCxnSpPr>
            <a:cxnSpLocks/>
          </p:cNvCxnSpPr>
          <p:nvPr userDrawn="1"/>
        </p:nvCxnSpPr>
        <p:spPr>
          <a:xfrm>
            <a:off x="7367954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02A9BA2-BCE5-CA46-4E2C-7A4051A627D3}"/>
              </a:ext>
            </a:extLst>
          </p:cNvPr>
          <p:cNvCxnSpPr>
            <a:cxnSpLocks/>
          </p:cNvCxnSpPr>
          <p:nvPr userDrawn="1"/>
        </p:nvCxnSpPr>
        <p:spPr>
          <a:xfrm>
            <a:off x="979875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6DA3099-22A5-F538-8ABB-637F8F0A422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8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FD82FDF6-BCF0-EBFB-F7A2-045EF799A586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3054692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9391A94D-5B05-5760-C527-9AFF2C683C2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7367954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2C76DC6B-AD20-EE61-1D09-209F5CDBF29B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9798756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8" name="Picture 2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A7078804-633D-E605-C740-F591DB0E99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969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-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B95668E-7963-EA73-DD31-F8102B48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C85AED-97CF-F319-9D82-4087C7A5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3649363-396D-11AC-6FD6-E35FC4FECB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5482984" cy="3516818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Picture Placeholder 1">
            <a:extLst>
              <a:ext uri="{FF2B5EF4-FFF2-40B4-BE49-F238E27FC236}">
                <a16:creationId xmlns:a16="http://schemas.microsoft.com/office/drawing/2014/main" id="{E3A72E62-3B37-A1EC-4209-DCAB672EFA3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442625" y="2037947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1EDE2C5-6351-8EFE-CFA3-18AD66135C5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030216" y="2037947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9D16DBEB-BBCD-89D9-06DF-74970B2DBBC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442625" y="2753568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B05612B7-1440-6FA5-2AE9-E4543BFB25B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030216" y="2753568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2F08BCFF-9427-EF89-524C-271352F277B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2625" y="3469189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0A22BA2-AF6D-79F9-CE5C-F37120BAA03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030216" y="3469189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4EEA7B10-39C4-DF98-6105-665C6DD5E28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442625" y="4184810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6274B97F-8EDF-F6E2-3C5A-37204B0EC4B9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30216" y="4184810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24E42C6D-E3FE-1270-FE20-FDC065551DA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442625" y="4900431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8E01FB1F-04C0-2230-6EA5-BA6EB21C827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030216" y="4900431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D25BA6EB-5CB5-3535-0067-8A29B117E97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442625" y="5616050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8AEB17DF-54FA-D25C-D47D-9391DC0CD55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030216" y="5616050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3" name="Picture 1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C8B8749-905A-C37E-832A-7FFB20C21A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9182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s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48B22B-D671-0F5D-86E6-36FA9C79E9FA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8" y="221550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BA97903-068A-D8F1-61DD-EAA260EF9BB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3888" y="3708262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BDC96F1-2BBF-EA63-7BD0-D0C7E7F4018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3888" y="573458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5F278E7-5EC3-5304-27D1-1E91E625CB9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09532" y="221550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E710FED-D3A6-0092-2636-2A69EB64D201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6409532" y="3336801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C44777D-382E-6B9E-DFC8-E28CBFAE526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409532" y="44973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CA3258-4320-B0F6-9E12-7FDC548DA03F}"/>
              </a:ext>
            </a:extLst>
          </p:cNvPr>
          <p:cNvCxnSpPr>
            <a:cxnSpLocks/>
          </p:cNvCxnSpPr>
          <p:nvPr userDrawn="1"/>
        </p:nvCxnSpPr>
        <p:spPr>
          <a:xfrm>
            <a:off x="623888" y="2096542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EDC18C3-B66B-32B0-13F8-BE67E9505269}"/>
              </a:ext>
            </a:extLst>
          </p:cNvPr>
          <p:cNvCxnSpPr>
            <a:cxnSpLocks/>
          </p:cNvCxnSpPr>
          <p:nvPr userDrawn="1"/>
        </p:nvCxnSpPr>
        <p:spPr>
          <a:xfrm>
            <a:off x="623888" y="3606809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C6B626-2C01-FF23-B8C2-0506B66CA5CF}"/>
              </a:ext>
            </a:extLst>
          </p:cNvPr>
          <p:cNvCxnSpPr>
            <a:cxnSpLocks/>
          </p:cNvCxnSpPr>
          <p:nvPr userDrawn="1"/>
        </p:nvCxnSpPr>
        <p:spPr>
          <a:xfrm>
            <a:off x="623888" y="5624512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742DF05-0BE2-E30F-AA5B-D0FE55C13085}"/>
              </a:ext>
            </a:extLst>
          </p:cNvPr>
          <p:cNvCxnSpPr>
            <a:cxnSpLocks/>
          </p:cNvCxnSpPr>
          <p:nvPr userDrawn="1"/>
        </p:nvCxnSpPr>
        <p:spPr>
          <a:xfrm>
            <a:off x="6409532" y="2096542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38280B4-895F-BE81-127B-7278B321B4EC}"/>
              </a:ext>
            </a:extLst>
          </p:cNvPr>
          <p:cNvCxnSpPr>
            <a:cxnSpLocks/>
          </p:cNvCxnSpPr>
          <p:nvPr userDrawn="1"/>
        </p:nvCxnSpPr>
        <p:spPr>
          <a:xfrm>
            <a:off x="6409532" y="3209948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5666991-CA6B-6F27-BCC7-CBF4A3E60829}"/>
              </a:ext>
            </a:extLst>
          </p:cNvPr>
          <p:cNvCxnSpPr>
            <a:cxnSpLocks/>
          </p:cNvCxnSpPr>
          <p:nvPr userDrawn="1"/>
        </p:nvCxnSpPr>
        <p:spPr>
          <a:xfrm>
            <a:off x="6409532" y="4378775"/>
            <a:ext cx="5158581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427F50FF-9A32-012B-CA81-9D46DBC95C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89" y="266127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DA90F6F6-78B0-4ECF-A9C9-A683E114406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964004" y="266487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5F83D0C8-6901-7AB3-E882-746B05E6406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04119" y="266847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289DA6B-9DBE-FAA8-7297-57FB54F0930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644234" y="267207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9231CCC-AC57-32E5-9F94-2092E07860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8067" y="4134261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FE8D25A9-5084-F7BD-2197-EA166DFC773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958182" y="4137860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395041BE-2491-DB3B-733B-55D2D9F4185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298297" y="4141459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367F6B46-532B-782E-BAB8-7E99D2E36D7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638412" y="4145058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0F26A898-410F-5765-E856-E86C2B11182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8067" y="461231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C35C5B46-B35D-76A9-AFC5-3C74D61ED2E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958182" y="461591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4AC50CDC-5B47-00FA-CAE7-BD9A60799A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298297" y="461951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A96E9E23-2FFF-E943-A6B9-440283A4CFD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638412" y="462311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8FE5E12E-74D9-9C09-DC17-EAFE762415B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8067" y="509326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DE753C82-78F3-2773-0409-549D4CD7A16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958182" y="509686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6" name="Picture Placeholder 9">
            <a:extLst>
              <a:ext uri="{FF2B5EF4-FFF2-40B4-BE49-F238E27FC236}">
                <a16:creationId xmlns:a16="http://schemas.microsoft.com/office/drawing/2014/main" id="{B6FD12B9-6A3E-00EA-781B-D134883A7DB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18067" y="617704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9CE4B307-C45C-60E7-BD46-24ECC927CC1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958182" y="618064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4716A3F0-FD65-C4AA-3B1C-43D85DF78AF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298297" y="618424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9" name="Picture Placeholder 9">
            <a:extLst>
              <a:ext uri="{FF2B5EF4-FFF2-40B4-BE49-F238E27FC236}">
                <a16:creationId xmlns:a16="http://schemas.microsoft.com/office/drawing/2014/main" id="{AA3A6125-9BFF-8FE2-D1E3-A8C1E05137B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38412" y="618784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F2E935DB-C663-2027-79D1-50B6394188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409530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D5BA8C38-933C-EF46-27BF-9225AF94023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307328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5B015293-38B8-43E8-08B8-261DCD2B386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205126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3" name="Picture Placeholder 9">
            <a:extLst>
              <a:ext uri="{FF2B5EF4-FFF2-40B4-BE49-F238E27FC236}">
                <a16:creationId xmlns:a16="http://schemas.microsoft.com/office/drawing/2014/main" id="{1B39D8DD-D16E-C8EE-7EC9-7A52695A584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9102924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4" name="Picture Placeholder 9">
            <a:extLst>
              <a:ext uri="{FF2B5EF4-FFF2-40B4-BE49-F238E27FC236}">
                <a16:creationId xmlns:a16="http://schemas.microsoft.com/office/drawing/2014/main" id="{E494C26D-C443-71B3-DC3A-B0A5089C3E18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10000722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5" name="Picture Placeholder 9">
            <a:extLst>
              <a:ext uri="{FF2B5EF4-FFF2-40B4-BE49-F238E27FC236}">
                <a16:creationId xmlns:a16="http://schemas.microsoft.com/office/drawing/2014/main" id="{BDBB7572-4630-A658-2D27-592204FB455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898519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6" name="Picture Placeholder 9">
            <a:extLst>
              <a:ext uri="{FF2B5EF4-FFF2-40B4-BE49-F238E27FC236}">
                <a16:creationId xmlns:a16="http://schemas.microsoft.com/office/drawing/2014/main" id="{EF585E0D-411F-47C4-C675-900ECBF6320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409531" y="3792654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3EAE59C6-AB69-2786-7716-A0421402E5F6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696199" y="3796277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8" name="Picture Placeholder 9">
            <a:extLst>
              <a:ext uri="{FF2B5EF4-FFF2-40B4-BE49-F238E27FC236}">
                <a16:creationId xmlns:a16="http://schemas.microsoft.com/office/drawing/2014/main" id="{3B6858A5-B62A-8AF7-9051-49189726CA7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475928" y="3792654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2A1B08DC-9FC5-1DF2-E8EC-BE141303349F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255657" y="3789031"/>
            <a:ext cx="707493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0" name="Picture Placeholder 9">
            <a:extLst>
              <a:ext uri="{FF2B5EF4-FFF2-40B4-BE49-F238E27FC236}">
                <a16:creationId xmlns:a16="http://schemas.microsoft.com/office/drawing/2014/main" id="{946AC972-8824-77B8-C682-1209C640194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0035385" y="3785408"/>
            <a:ext cx="15327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4" name="Picture Placeholder 9">
            <a:extLst>
              <a:ext uri="{FF2B5EF4-FFF2-40B4-BE49-F238E27FC236}">
                <a16:creationId xmlns:a16="http://schemas.microsoft.com/office/drawing/2014/main" id="{5F52C69F-2B20-3C79-375A-89935AAE15CA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409531" y="4949759"/>
            <a:ext cx="1161258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5" name="Picture Placeholder 9">
            <a:extLst>
              <a:ext uri="{FF2B5EF4-FFF2-40B4-BE49-F238E27FC236}">
                <a16:creationId xmlns:a16="http://schemas.microsoft.com/office/drawing/2014/main" id="{19B927A5-4581-ACFF-AD58-7FB82E216AA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696198" y="4949238"/>
            <a:ext cx="1206501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6" name="Picture Placeholder 9">
            <a:extLst>
              <a:ext uri="{FF2B5EF4-FFF2-40B4-BE49-F238E27FC236}">
                <a16:creationId xmlns:a16="http://schemas.microsoft.com/office/drawing/2014/main" id="{170B6F70-D3D7-FBB6-B7F0-39A01B3194D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982866" y="4948717"/>
            <a:ext cx="83741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7" name="Picture Placeholder 9">
            <a:extLst>
              <a:ext uri="{FF2B5EF4-FFF2-40B4-BE49-F238E27FC236}">
                <a16:creationId xmlns:a16="http://schemas.microsoft.com/office/drawing/2014/main" id="{49DD6ABD-357B-DFA2-5115-25D53DF01FE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912350" y="4948196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6DF9A68B-74A2-B5EC-7482-24C2E5903E9D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785474" y="4947675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29D879F7-A34C-C48C-8075-A78D43D424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5E5DCCD-C9BB-7375-843F-76C356178F29}"/>
              </a:ext>
            </a:extLst>
          </p:cNvPr>
          <p:cNvSpPr>
            <a:spLocks noGrp="1"/>
          </p:cNvSpPr>
          <p:nvPr>
            <p:ph type="body" sz="half" idx="53"/>
          </p:nvPr>
        </p:nvSpPr>
        <p:spPr>
          <a:xfrm>
            <a:off x="6409531" y="5660515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603D3A-DA3C-B2CB-C21F-1D4FFC4A3AA1}"/>
              </a:ext>
            </a:extLst>
          </p:cNvPr>
          <p:cNvCxnSpPr>
            <a:cxnSpLocks/>
          </p:cNvCxnSpPr>
          <p:nvPr userDrawn="1"/>
        </p:nvCxnSpPr>
        <p:spPr>
          <a:xfrm>
            <a:off x="6409531" y="5541977"/>
            <a:ext cx="5158581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EF634450-D464-DAFC-262C-35477436BE35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6409530" y="6112961"/>
            <a:ext cx="1161258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1" name="Picture Placeholder 9">
            <a:extLst>
              <a:ext uri="{FF2B5EF4-FFF2-40B4-BE49-F238E27FC236}">
                <a16:creationId xmlns:a16="http://schemas.microsoft.com/office/drawing/2014/main" id="{17A81ABF-A997-C87A-984A-7F127B3AF7EA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7696197" y="6112440"/>
            <a:ext cx="1206501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2" name="Picture Placeholder 9">
            <a:extLst>
              <a:ext uri="{FF2B5EF4-FFF2-40B4-BE49-F238E27FC236}">
                <a16:creationId xmlns:a16="http://schemas.microsoft.com/office/drawing/2014/main" id="{F7ABDBF4-5BBF-689F-4528-27DF4C251100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8982865" y="6111919"/>
            <a:ext cx="83741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3" name="Picture Placeholder 9">
            <a:extLst>
              <a:ext uri="{FF2B5EF4-FFF2-40B4-BE49-F238E27FC236}">
                <a16:creationId xmlns:a16="http://schemas.microsoft.com/office/drawing/2014/main" id="{DF660963-9238-FC40-A784-10ECA7200FBF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9912349" y="6111398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9" name="Picture Placeholder 9">
            <a:extLst>
              <a:ext uri="{FF2B5EF4-FFF2-40B4-BE49-F238E27FC236}">
                <a16:creationId xmlns:a16="http://schemas.microsoft.com/office/drawing/2014/main" id="{D90F6B52-CF92-64EA-C176-A6D940FC0FA6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10785473" y="6110877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60" name="Picture Placeholder 9">
            <a:extLst>
              <a:ext uri="{FF2B5EF4-FFF2-40B4-BE49-F238E27FC236}">
                <a16:creationId xmlns:a16="http://schemas.microsoft.com/office/drawing/2014/main" id="{8B502972-967A-251D-ABFB-AF1D895A51DD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625751" y="3135447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61" name="Picture Placeholder 9">
            <a:extLst>
              <a:ext uri="{FF2B5EF4-FFF2-40B4-BE49-F238E27FC236}">
                <a16:creationId xmlns:a16="http://schemas.microsoft.com/office/drawing/2014/main" id="{8AF73A11-BC45-4CC8-E46F-77721BE1DF58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1965866" y="313904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62" name="Picture Placeholder 9">
            <a:extLst>
              <a:ext uri="{FF2B5EF4-FFF2-40B4-BE49-F238E27FC236}">
                <a16:creationId xmlns:a16="http://schemas.microsoft.com/office/drawing/2014/main" id="{F2F52735-0C05-DC7B-10B3-CBDA220A37C4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3305981" y="314264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63" name="Picture Placeholder 9">
            <a:extLst>
              <a:ext uri="{FF2B5EF4-FFF2-40B4-BE49-F238E27FC236}">
                <a16:creationId xmlns:a16="http://schemas.microsoft.com/office/drawing/2014/main" id="{21E3FA23-F5E8-1196-C4CD-673A570C4E4C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4646096" y="314624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244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2F5A0233-F5D1-5BFA-897A-D304F751C493}"/>
              </a:ext>
            </a:extLst>
          </p:cNvPr>
          <p:cNvSpPr/>
          <p:nvPr userDrawn="1"/>
        </p:nvSpPr>
        <p:spPr>
          <a:xfrm rot="5400000">
            <a:off x="-1860084" y="1860082"/>
            <a:ext cx="6858001" cy="3137838"/>
          </a:xfrm>
          <a:prstGeom prst="round2SameRect">
            <a:avLst>
              <a:gd name="adj1" fmla="val 12275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8404" y="233260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8404" y="334650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8404" y="436040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8404" y="537430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5475D00-D245-8782-B3A5-70801B0ABD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86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se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2F5A0233-F5D1-5BFA-897A-D304F751C493}"/>
              </a:ext>
            </a:extLst>
          </p:cNvPr>
          <p:cNvSpPr/>
          <p:nvPr userDrawn="1"/>
        </p:nvSpPr>
        <p:spPr>
          <a:xfrm rot="10800000">
            <a:off x="-1" y="-2143"/>
            <a:ext cx="12192000" cy="2254276"/>
          </a:xfrm>
          <a:prstGeom prst="round2SameRect">
            <a:avLst>
              <a:gd name="adj1" fmla="val 10623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931464" y="1023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852248" y="1023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773032" y="103593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693816" y="103593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803B0D-3F0C-18CC-21ED-DF7FF649A6EB}"/>
              </a:ext>
            </a:extLst>
          </p:cNvPr>
          <p:cNvCxnSpPr>
            <a:cxnSpLocks/>
          </p:cNvCxnSpPr>
          <p:nvPr userDrawn="1"/>
        </p:nvCxnSpPr>
        <p:spPr>
          <a:xfrm>
            <a:off x="3610751" y="1023973"/>
            <a:ext cx="0" cy="865109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36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2F5A0233-F5D1-5BFA-897A-D304F751C493}"/>
              </a:ext>
            </a:extLst>
          </p:cNvPr>
          <p:cNvSpPr/>
          <p:nvPr userDrawn="1"/>
        </p:nvSpPr>
        <p:spPr>
          <a:xfrm rot="5400000">
            <a:off x="-1860084" y="1860082"/>
            <a:ext cx="6858001" cy="3137838"/>
          </a:xfrm>
          <a:prstGeom prst="round2SameRect">
            <a:avLst>
              <a:gd name="adj1" fmla="val 12275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8404" y="233260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8404" y="3163121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8404" y="399363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8404" y="4824151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E912AD91-ECF7-7DCC-B6B1-485D7BE0BBE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404" y="565466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67598C41-7C5A-04B9-F9F5-96BC84D3A7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370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se-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8066" y="253580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18066" y="352475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54692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054692" y="347838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33079F6-2731-C987-D232-39D69A899E4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54692" y="4442163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D9BFD333-AC43-FC52-91BA-EC2DBBB7485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965828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682D4468-B417-C8DC-FA9B-024B130093A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965828" y="3478379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8E0BE19F-ED87-1E26-7DA2-2162B1653F1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367954" y="2522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D5995B9B-050E-2816-629D-983D1E9DCA0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367954" y="348589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492E4D1D-B9D2-4E15-2879-479849D71E6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367954" y="444967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CAE1B0DF-5A8E-C17B-A781-10CD4D573FD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367954" y="5413461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142551CD-734E-8CE6-1E56-7D11DF60439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798756" y="251459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844FFB53-2142-B970-75BE-4A1E0F2F9E5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798756" y="3485894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2889CD2C-F990-76F8-4B56-F3174813929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798756" y="445719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BF12FFB-B9B5-703E-AB46-142F87EF1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BBDF5F1-66B4-1C50-5829-94A5C178E087}"/>
              </a:ext>
            </a:extLst>
          </p:cNvPr>
          <p:cNvCxnSpPr>
            <a:cxnSpLocks/>
          </p:cNvCxnSpPr>
          <p:nvPr userDrawn="1"/>
        </p:nvCxnSpPr>
        <p:spPr>
          <a:xfrm>
            <a:off x="61806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C68180-04EC-1FE7-5463-8A88F3D0BE6F}"/>
              </a:ext>
            </a:extLst>
          </p:cNvPr>
          <p:cNvCxnSpPr>
            <a:cxnSpLocks/>
          </p:cNvCxnSpPr>
          <p:nvPr userDrawn="1"/>
        </p:nvCxnSpPr>
        <p:spPr>
          <a:xfrm>
            <a:off x="3054692" y="2253815"/>
            <a:ext cx="3680491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5365323-ECB4-7812-CE70-703CFC12CE81}"/>
              </a:ext>
            </a:extLst>
          </p:cNvPr>
          <p:cNvCxnSpPr>
            <a:cxnSpLocks/>
          </p:cNvCxnSpPr>
          <p:nvPr userDrawn="1"/>
        </p:nvCxnSpPr>
        <p:spPr>
          <a:xfrm>
            <a:off x="7367954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02A9BA2-BCE5-CA46-4E2C-7A4051A627D3}"/>
              </a:ext>
            </a:extLst>
          </p:cNvPr>
          <p:cNvCxnSpPr>
            <a:cxnSpLocks/>
          </p:cNvCxnSpPr>
          <p:nvPr userDrawn="1"/>
        </p:nvCxnSpPr>
        <p:spPr>
          <a:xfrm>
            <a:off x="979875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6DA3099-22A5-F538-8ABB-637F8F0A422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8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FD82FDF6-BCF0-EBFB-F7A2-045EF799A586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3054692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9391A94D-5B05-5760-C527-9AFF2C683C2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7367954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2C76DC6B-AD20-EE61-1D09-209F5CDBF29B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9798756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3960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696CAEB-4C55-7FFA-0315-242FBAE8424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93388532"/>
              </p:ext>
            </p:extLst>
          </p:nvPr>
        </p:nvGraphicFramePr>
        <p:xfrm>
          <a:off x="618067" y="3474720"/>
          <a:ext cx="10944220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11">
                  <a:extLst>
                    <a:ext uri="{9D8B030D-6E8A-4147-A177-3AD203B41FA5}">
                      <a16:colId xmlns:a16="http://schemas.microsoft.com/office/drawing/2014/main" val="1481176702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863805064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329897432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671139389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8186705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99486668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7017799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81220603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52674831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19237510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06315021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588328851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836258540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487509567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38360473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31784460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443254303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51013605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530898820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48943190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2406"/>
                  </a:ext>
                </a:extLst>
              </a:tr>
            </a:tbl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108C454-FE1A-F178-8936-44D9335AF474}"/>
              </a:ext>
            </a:extLst>
          </p:cNvPr>
          <p:cNvCxnSpPr>
            <a:cxnSpLocks/>
            <a:stCxn id="3" idx="1"/>
            <a:endCxn id="3" idx="3"/>
          </p:cNvCxnSpPr>
          <p:nvPr userDrawn="1"/>
        </p:nvCxnSpPr>
        <p:spPr>
          <a:xfrm>
            <a:off x="618067" y="3608070"/>
            <a:ext cx="10944220" cy="0"/>
          </a:xfrm>
          <a:prstGeom prst="straightConnector1">
            <a:avLst/>
          </a:prstGeom>
          <a:ln w="127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53E620-A467-4545-3C1E-60C0DF64955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72A075-C2E6-9C21-456D-62238C44E9D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F9D4269-CDB7-DF4A-6911-13A68ECAAE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52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007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4892AD9-E3D5-BCCC-1C97-D3B98195A3CE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076A1B-266E-01F8-0E78-EA835EF612CE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43894D-2674-7C90-A891-902BB11D1C14}"/>
              </a:ext>
            </a:extLst>
          </p:cNvPr>
          <p:cNvGrpSpPr/>
          <p:nvPr userDrawn="1"/>
        </p:nvGrpSpPr>
        <p:grpSpPr>
          <a:xfrm>
            <a:off x="623888" y="-99701"/>
            <a:ext cx="10944226" cy="5491471"/>
            <a:chOff x="623888" y="-99701"/>
            <a:chExt cx="10944226" cy="5491471"/>
          </a:xfrm>
        </p:grpSpPr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59FB24D8-8408-7189-A9E8-125E847DBC46}"/>
                </a:ext>
              </a:extLst>
            </p:cNvPr>
            <p:cNvSpPr/>
            <p:nvPr userDrawn="1"/>
          </p:nvSpPr>
          <p:spPr>
            <a:xfrm flipH="1">
              <a:off x="623888" y="-99701"/>
              <a:ext cx="1831446" cy="1831446"/>
            </a:xfrm>
            <a:prstGeom prst="arc">
              <a:avLst>
                <a:gd name="adj1" fmla="val 21402478"/>
                <a:gd name="adj2" fmla="val 5251968"/>
              </a:avLst>
            </a:prstGeom>
            <a:ln w="12700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CFABF227-5129-B7E5-5829-10CE99ED2214}"/>
                </a:ext>
              </a:extLst>
            </p:cNvPr>
            <p:cNvSpPr/>
            <p:nvPr userDrawn="1"/>
          </p:nvSpPr>
          <p:spPr>
            <a:xfrm>
              <a:off x="9736668" y="1731745"/>
              <a:ext cx="1831446" cy="1831446"/>
            </a:xfrm>
            <a:prstGeom prst="arc">
              <a:avLst>
                <a:gd name="adj1" fmla="val 16215891"/>
                <a:gd name="adj2" fmla="val 158327"/>
              </a:avLst>
            </a:prstGeom>
            <a:ln w="12700" cap="rnd">
              <a:solidFill>
                <a:srgbClr val="B6BAC3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DF3B0CDB-1577-3126-05A7-25F3C1AFFBD1}"/>
                </a:ext>
              </a:extLst>
            </p:cNvPr>
            <p:cNvSpPr/>
            <p:nvPr userDrawn="1"/>
          </p:nvSpPr>
          <p:spPr>
            <a:xfrm flipH="1">
              <a:off x="623888" y="3560014"/>
              <a:ext cx="1831446" cy="1831446"/>
            </a:xfrm>
            <a:prstGeom prst="arc">
              <a:avLst>
                <a:gd name="adj1" fmla="val 21569749"/>
                <a:gd name="adj2" fmla="val 5251968"/>
              </a:avLst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16AE3F2-60A8-0A64-761F-3268739B2B75}"/>
                </a:ext>
              </a:extLst>
            </p:cNvPr>
            <p:cNvCxnSpPr>
              <a:cxnSpLocks/>
              <a:endCxn id="8" idx="0"/>
            </p:cNvCxnSpPr>
            <p:nvPr userDrawn="1"/>
          </p:nvCxnSpPr>
          <p:spPr>
            <a:xfrm>
              <a:off x="1493574" y="1730157"/>
              <a:ext cx="9163050" cy="1598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D733B1C-8179-34B7-0004-2C02171FE92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39611" y="3560303"/>
              <a:ext cx="9172311" cy="0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3071CC3-B089-B67B-23BE-49A4E884B7A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93574" y="5391770"/>
              <a:ext cx="10074539" cy="0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44484F6C-7D91-0D4F-C19E-BBDA9BC7FDA5}"/>
                </a:ext>
              </a:extLst>
            </p:cNvPr>
            <p:cNvSpPr/>
            <p:nvPr userDrawn="1"/>
          </p:nvSpPr>
          <p:spPr>
            <a:xfrm>
              <a:off x="9736668" y="1731745"/>
              <a:ext cx="1831446" cy="1831446"/>
            </a:xfrm>
            <a:prstGeom prst="arc">
              <a:avLst>
                <a:gd name="adj1" fmla="val 147535"/>
                <a:gd name="adj2" fmla="val 5251968"/>
              </a:avLst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76FD9602-4E83-6C10-7A21-C1DF08846D23}"/>
                </a:ext>
              </a:extLst>
            </p:cNvPr>
            <p:cNvSpPr/>
            <p:nvPr userDrawn="1"/>
          </p:nvSpPr>
          <p:spPr>
            <a:xfrm flipH="1">
              <a:off x="624418" y="3560014"/>
              <a:ext cx="1831446" cy="1831446"/>
            </a:xfrm>
            <a:prstGeom prst="arc">
              <a:avLst>
                <a:gd name="adj1" fmla="val 16174131"/>
                <a:gd name="adj2" fmla="val 124076"/>
              </a:avLst>
            </a:prstGeom>
            <a:ln w="12700" cap="rnd">
              <a:solidFill>
                <a:srgbClr val="B6BAC3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B5CC4077-78F3-7365-5E2F-EB593998ED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4714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1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5">
            <a:extLst>
              <a:ext uri="{FF2B5EF4-FFF2-40B4-BE49-F238E27FC236}">
                <a16:creationId xmlns:a16="http://schemas.microsoft.com/office/drawing/2014/main" id="{4C3B54A7-33FD-6E27-C2C2-FFE9AF0DBE5F}"/>
              </a:ext>
            </a:extLst>
          </p:cNvPr>
          <p:cNvSpPr/>
          <p:nvPr userDrawn="1"/>
        </p:nvSpPr>
        <p:spPr>
          <a:xfrm>
            <a:off x="5502275" y="1075056"/>
            <a:ext cx="6038850" cy="5216016"/>
          </a:xfrm>
          <a:prstGeom prst="roundRect">
            <a:avLst>
              <a:gd name="adj" fmla="val 81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904019"/>
            <a:ext cx="4752783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1490170"/>
            <a:ext cx="4752783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251F76B-CB94-2A6B-1ECC-97FD09BD7A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762226" cy="3956961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D4A6885-2A45-2AC0-0A78-F1EF727452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0697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2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904019"/>
            <a:ext cx="5472112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1490170"/>
            <a:ext cx="5472112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7B9E1170-5566-4BB9-701C-2C20AF474F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83349" y="1016000"/>
            <a:ext cx="5084764" cy="5340348"/>
          </a:xfrm>
          <a:prstGeom prst="roundRect">
            <a:avLst>
              <a:gd name="adj" fmla="val 9229"/>
            </a:avLst>
          </a:prstGeom>
          <a:solidFill>
            <a:schemeClr val="bg1"/>
          </a:solidFill>
        </p:spPr>
        <p:txBody>
          <a:bodyPr lIns="324000" tIns="468000" rIns="324000" bIns="468000"/>
          <a:lstStyle>
            <a:lvl1pPr marL="180000" indent="-180000">
              <a:lnSpc>
                <a:spcPct val="12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714DFCBF-7D9A-4092-DDAC-3182C72EC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13603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3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7A6C769E-FA5D-1D23-A8C5-3E3D45BB8422}"/>
              </a:ext>
            </a:extLst>
          </p:cNvPr>
          <p:cNvSpPr/>
          <p:nvPr userDrawn="1"/>
        </p:nvSpPr>
        <p:spPr>
          <a:xfrm rot="5400000">
            <a:off x="460242" y="-460242"/>
            <a:ext cx="6856730" cy="7777213"/>
          </a:xfrm>
          <a:prstGeom prst="round2SameRect">
            <a:avLst>
              <a:gd name="adj1" fmla="val 6799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6919911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6919911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EFD7F4-A038-5FA5-83FD-E4270BDE53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85221" y="1476390"/>
            <a:ext cx="3482892" cy="4818529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212EEDF-0D3C-4168-0E25-AE6BB85AB0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672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4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7A6C769E-FA5D-1D23-A8C5-3E3D45BB8422}"/>
              </a:ext>
            </a:extLst>
          </p:cNvPr>
          <p:cNvSpPr/>
          <p:nvPr userDrawn="1"/>
        </p:nvSpPr>
        <p:spPr>
          <a:xfrm rot="16200000" flipH="1">
            <a:off x="4875030" y="-458972"/>
            <a:ext cx="6856730" cy="7777213"/>
          </a:xfrm>
          <a:prstGeom prst="round2SameRect">
            <a:avLst>
              <a:gd name="adj1" fmla="val 6799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904019"/>
            <a:ext cx="3482892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1490170"/>
            <a:ext cx="3482892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EFD7F4-A038-5FA5-83FD-E4270BDE53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278391"/>
            <a:ext cx="3482892" cy="3777608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644AAADC-C2B9-7415-37E7-8A28ABCFBB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6315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5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90" y="904019"/>
            <a:ext cx="3495724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9" y="1490170"/>
            <a:ext cx="3495724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Rectangle: Rounded Corners 5">
            <a:extLst>
              <a:ext uri="{FF2B5EF4-FFF2-40B4-BE49-F238E27FC236}">
                <a16:creationId xmlns:a16="http://schemas.microsoft.com/office/drawing/2014/main" id="{BD3D0B81-559D-4C43-AA96-2994068247E1}"/>
              </a:ext>
            </a:extLst>
          </p:cNvPr>
          <p:cNvSpPr/>
          <p:nvPr userDrawn="1"/>
        </p:nvSpPr>
        <p:spPr>
          <a:xfrm>
            <a:off x="4245610" y="1016000"/>
            <a:ext cx="7295515" cy="5275072"/>
          </a:xfrm>
          <a:prstGeom prst="roundRect">
            <a:avLst>
              <a:gd name="adj" fmla="val 81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3FD1CD9-9FC3-39BB-B0A1-F276DA09AC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278391"/>
            <a:ext cx="3482892" cy="3777608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3313809-777F-87DD-10FF-241AD46D0F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2921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6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7A6C769E-FA5D-1D23-A8C5-3E3D45BB8422}"/>
              </a:ext>
            </a:extLst>
          </p:cNvPr>
          <p:cNvSpPr/>
          <p:nvPr userDrawn="1"/>
        </p:nvSpPr>
        <p:spPr>
          <a:xfrm rot="16200000" flipH="1">
            <a:off x="6440741" y="1106736"/>
            <a:ext cx="6856730" cy="4645798"/>
          </a:xfrm>
          <a:prstGeom prst="round2SameRect">
            <a:avLst>
              <a:gd name="adj1" fmla="val 15382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904019"/>
            <a:ext cx="3482892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1490170"/>
            <a:ext cx="3482892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EFD7F4-A038-5FA5-83FD-E4270BDE53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94846" y="1476390"/>
            <a:ext cx="3473266" cy="481853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E1FB546A-7BF7-CDFB-3D17-6BDE5487D7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5027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ckyDraw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hart&#10;&#10;Description automatically generated">
            <a:extLst>
              <a:ext uri="{FF2B5EF4-FFF2-40B4-BE49-F238E27FC236}">
                <a16:creationId xmlns:a16="http://schemas.microsoft.com/office/drawing/2014/main" id="{B723FFF7-1739-F503-9546-EEA96BD458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1" y="0"/>
            <a:ext cx="12186577" cy="6858000"/>
          </a:xfrm>
          <a:prstGeom prst="rect">
            <a:avLst/>
          </a:prstGeom>
        </p:spPr>
      </p:pic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69B60B85-7C1C-9E06-B75D-5A1AC32CAF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314" y="1476375"/>
            <a:ext cx="6301997" cy="14716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4400" b="1" cap="none" spc="0">
                <a:ln w="6600">
                  <a:noFill/>
                  <a:prstDash val="solid"/>
                </a:ln>
                <a:solidFill>
                  <a:srgbClr val="00B7FF"/>
                </a:solidFill>
                <a:effectLst>
                  <a:outerShdw dist="38100" dir="2700000" algn="tl" rotWithShape="0">
                    <a:srgbClr val="006EE1"/>
                  </a:outerShdw>
                </a:effectLst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8748F015-6C48-E6CB-6F93-10CA7B9E54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15" y="2947987"/>
            <a:ext cx="6301996" cy="6826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303C42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B3EA3B81-E4D4-9CD3-4D64-3894606103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2288" y="4041775"/>
            <a:ext cx="4806950" cy="2290763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/>
            </a:lvl1pPr>
          </a:lstStyle>
          <a:p>
            <a:endParaRPr lang="zh-CN" altLang="en-US"/>
          </a:p>
        </p:txBody>
      </p:sp>
      <p:pic>
        <p:nvPicPr>
          <p:cNvPr id="2" name="Yeatar Logo" descr="徽标&#10;&#10;描述已自动生成">
            <a:extLst>
              <a:ext uri="{FF2B5EF4-FFF2-40B4-BE49-F238E27FC236}">
                <a16:creationId xmlns:a16="http://schemas.microsoft.com/office/drawing/2014/main" id="{4D3B28ED-9F7E-91A3-DC8B-26509E5B94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6924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ckyDraw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E77753F8-C126-8F0A-4614-EEB3833403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Yeatar Logo" descr="徽标&#10;&#10;描述已自动生成">
            <a:extLst>
              <a:ext uri="{FF2B5EF4-FFF2-40B4-BE49-F238E27FC236}">
                <a16:creationId xmlns:a16="http://schemas.microsoft.com/office/drawing/2014/main" id="{2983F360-1901-0B79-0DD8-C4FDEB08C5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sp>
        <p:nvSpPr>
          <p:cNvPr id="4" name="Picture Placeholder 18">
            <a:extLst>
              <a:ext uri="{FF2B5EF4-FFF2-40B4-BE49-F238E27FC236}">
                <a16:creationId xmlns:a16="http://schemas.microsoft.com/office/drawing/2014/main" id="{CF045B5E-92CD-CE6A-82DD-F339AC8112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33022" y="2980268"/>
            <a:ext cx="3186112" cy="2029524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Picture Placeholder 18">
            <a:extLst>
              <a:ext uri="{FF2B5EF4-FFF2-40B4-BE49-F238E27FC236}">
                <a16:creationId xmlns:a16="http://schemas.microsoft.com/office/drawing/2014/main" id="{00CCE712-8307-99B0-54F4-8E6B0B15AE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72866" y="2980268"/>
            <a:ext cx="3186112" cy="2029524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28055F73-0555-4918-0688-65C3C8FD2B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000" y="5232399"/>
            <a:ext cx="5638800" cy="541867"/>
          </a:xfrm>
          <a:prstGeom prst="rect">
            <a:avLst/>
          </a:prstGeom>
        </p:spPr>
        <p:txBody>
          <a:bodyPr>
            <a:prstTxWarp prst="textArchDown">
              <a:avLst>
                <a:gd name="adj" fmla="val 271513"/>
              </a:avLst>
            </a:prstTxWarp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8BD5F80-D293-EF2C-8AA3-7FB84C46D4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5232398"/>
            <a:ext cx="5638800" cy="541867"/>
          </a:xfrm>
          <a:prstGeom prst="rect">
            <a:avLst/>
          </a:prstGeom>
        </p:spPr>
        <p:txBody>
          <a:bodyPr>
            <a:prstTxWarp prst="textArchDown">
              <a:avLst>
                <a:gd name="adj" fmla="val 271513"/>
              </a:avLst>
            </a:prstTxWarp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103788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ckyDraw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C492BA-CFFD-C6A3-1CD7-65D06E97A9F4}"/>
              </a:ext>
            </a:extLst>
          </p:cNvPr>
          <p:cNvSpPr txBox="1"/>
          <p:nvPr userDrawn="1"/>
        </p:nvSpPr>
        <p:spPr>
          <a:xfrm>
            <a:off x="852803" y="536044"/>
            <a:ext cx="10505248" cy="1923604"/>
          </a:xfrm>
          <a:prstGeom prst="rect">
            <a:avLst/>
          </a:prstGeom>
        </p:spPr>
        <p:txBody>
          <a:bodyPr wrap="none" rtlCol="0">
            <a:spAutoFit/>
            <a:scene3d>
              <a:camera prst="perspectiveAbove"/>
              <a:lightRig rig="brightRoom" dir="t"/>
            </a:scene3d>
            <a:sp3d extrusionH="11430000" prstMaterial="translucentPowder">
              <a:extrusionClr>
                <a:srgbClr val="157EE4"/>
              </a:extrusionClr>
            </a:sp3d>
          </a:bodyPr>
          <a:lstStyle/>
          <a:p>
            <a:pPr algn="l"/>
            <a:r>
              <a:rPr lang="en-US" altLang="zh-CN" sz="11500" b="1" dirty="0">
                <a:gradFill>
                  <a:gsLst>
                    <a:gs pos="0">
                      <a:srgbClr val="FFFFFF"/>
                    </a:gs>
                    <a:gs pos="100000">
                      <a:srgbClr val="50DAFF"/>
                    </a:gs>
                  </a:gsLst>
                  <a:lin ang="5400000" scaled="1"/>
                </a:gradFill>
              </a:rPr>
              <a:t>LUCKY DRAW</a:t>
            </a:r>
            <a:endParaRPr lang="zh-CN" altLang="en-US" sz="11500" b="1" dirty="0" err="1">
              <a:gradFill>
                <a:gsLst>
                  <a:gs pos="0">
                    <a:srgbClr val="FFFFFF"/>
                  </a:gs>
                  <a:gs pos="100000">
                    <a:srgbClr val="50DAFF"/>
                  </a:gs>
                </a:gsLst>
                <a:lin ang="5400000" scaled="1"/>
              </a:gradFill>
            </a:endParaRPr>
          </a:p>
        </p:txBody>
      </p:sp>
      <p:pic>
        <p:nvPicPr>
          <p:cNvPr id="17" name="Picture 1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EC388B0-8B77-5D1F-8BF4-B202EC23F7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914" y="2594705"/>
            <a:ext cx="10314172" cy="3890936"/>
          </a:xfrm>
          <a:prstGeom prst="rect">
            <a:avLst/>
          </a:prstGeom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4DC70530-2263-517F-B730-1CBE2FD044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5267" y="2735220"/>
            <a:ext cx="4474590" cy="36853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E9FFDD9-2106-2A97-FF26-CCAD5E09BB33}"/>
              </a:ext>
            </a:extLst>
          </p:cNvPr>
          <p:cNvSpPr txBox="1"/>
          <p:nvPr userDrawn="1"/>
        </p:nvSpPr>
        <p:spPr>
          <a:xfrm>
            <a:off x="852803" y="536044"/>
            <a:ext cx="10505248" cy="1923604"/>
          </a:xfrm>
          <a:prstGeom prst="rect">
            <a:avLst/>
          </a:prstGeom>
          <a:ln>
            <a:noFill/>
          </a:ln>
          <a:scene3d>
            <a:camera prst="perspectiveAbove"/>
            <a:lightRig rig="threePt" dir="t"/>
          </a:scene3d>
          <a:sp3d prstMaterial="matte"/>
        </p:spPr>
        <p:txBody>
          <a:bodyPr wrap="none" rtlCol="0">
            <a:spAutoFit/>
            <a:sp3d prstMaterial="translucentPowder">
              <a:extrusionClr>
                <a:srgbClr val="157EE4"/>
              </a:extrusionClr>
            </a:sp3d>
          </a:bodyPr>
          <a:lstStyle/>
          <a:p>
            <a:pPr algn="l"/>
            <a:r>
              <a:rPr lang="en-US" altLang="zh-CN" sz="11500" b="1" dirty="0">
                <a:ln w="19050">
                  <a:solidFill>
                    <a:srgbClr val="00B2FD">
                      <a:alpha val="99000"/>
                    </a:srgbClr>
                  </a:solidFill>
                </a:ln>
                <a:gradFill>
                  <a:gsLst>
                    <a:gs pos="32000">
                      <a:srgbClr val="FFFFFF"/>
                    </a:gs>
                    <a:gs pos="98000">
                      <a:srgbClr val="50DAFF"/>
                    </a:gs>
                  </a:gsLst>
                  <a:lin ang="5400000" scaled="1"/>
                </a:gradFill>
              </a:rPr>
              <a:t>LUCKY DRAW</a:t>
            </a:r>
            <a:endParaRPr lang="zh-CN" altLang="en-US" sz="11500" b="1" dirty="0" err="1">
              <a:ln w="19050">
                <a:solidFill>
                  <a:srgbClr val="00B2FD">
                    <a:alpha val="99000"/>
                  </a:srgbClr>
                </a:solidFill>
              </a:ln>
              <a:gradFill>
                <a:gsLst>
                  <a:gs pos="32000">
                    <a:srgbClr val="FFFFFF"/>
                  </a:gs>
                  <a:gs pos="98000">
                    <a:srgbClr val="50DAFF"/>
                  </a:gs>
                </a:gsLst>
                <a:lin ang="5400000" scaled="1"/>
              </a:gradFill>
            </a:endParaRPr>
          </a:p>
        </p:txBody>
      </p:sp>
      <p:pic>
        <p:nvPicPr>
          <p:cNvPr id="20" name="Yeatar Logo" descr="徽标&#10;&#10;描述已自动生成">
            <a:extLst>
              <a:ext uri="{FF2B5EF4-FFF2-40B4-BE49-F238E27FC236}">
                <a16:creationId xmlns:a16="http://schemas.microsoft.com/office/drawing/2014/main" id="{A12C39B1-5408-AD00-E395-E630FD23632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A60CDEE-B8AF-7826-950A-EFA1D9301D5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8037" y="2258527"/>
            <a:ext cx="4085734" cy="44841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52D0D66-AD3A-44F0-2442-B5CCA9EC8C8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2677" y="2122096"/>
            <a:ext cx="3711898" cy="454398"/>
          </a:xfrm>
          <a:prstGeom prst="rect">
            <a:avLst/>
          </a:prstGeom>
        </p:spPr>
      </p:pic>
      <p:pic>
        <p:nvPicPr>
          <p:cNvPr id="23" name="Picture 22" descr="A picture containing text, outdoor, light, traffic&#10;&#10;Description automatically generated">
            <a:extLst>
              <a:ext uri="{FF2B5EF4-FFF2-40B4-BE49-F238E27FC236}">
                <a16:creationId xmlns:a16="http://schemas.microsoft.com/office/drawing/2014/main" id="{597A2BBD-8D07-6AF8-85C2-85BAFE0FACB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Picture Placeholder 18">
            <a:extLst>
              <a:ext uri="{FF2B5EF4-FFF2-40B4-BE49-F238E27FC236}">
                <a16:creationId xmlns:a16="http://schemas.microsoft.com/office/drawing/2014/main" id="{9CEB0E6B-8220-5B91-6AFA-5D4ECB9E1CC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90276" y="3846264"/>
            <a:ext cx="3186112" cy="2029524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25" name="Picture Placeholder 18">
            <a:extLst>
              <a:ext uri="{FF2B5EF4-FFF2-40B4-BE49-F238E27FC236}">
                <a16:creationId xmlns:a16="http://schemas.microsoft.com/office/drawing/2014/main" id="{35497F01-4E03-1564-DE9B-3F41A9887E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15612" y="3846264"/>
            <a:ext cx="3186112" cy="2029524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78CA972B-86E0-2F3A-BB87-C71EC9EC68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58238" y="2308929"/>
            <a:ext cx="3277043" cy="356033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058FA7B1-D856-E07D-A1E3-011073D902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27989" y="2171088"/>
            <a:ext cx="3277043" cy="356033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3D778B1-23B0-1909-3245-B38A362404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03929" y="5607570"/>
            <a:ext cx="1544847" cy="454398"/>
          </a:xfrm>
          <a:custGeom>
            <a:avLst/>
            <a:gdLst>
              <a:gd name="connsiteX0" fmla="*/ 227199 w 1544847"/>
              <a:gd name="connsiteY0" fmla="*/ 0 h 454398"/>
              <a:gd name="connsiteX1" fmla="*/ 1317648 w 1544847"/>
              <a:gd name="connsiteY1" fmla="*/ 0 h 454398"/>
              <a:gd name="connsiteX2" fmla="*/ 1544847 w 1544847"/>
              <a:gd name="connsiteY2" fmla="*/ 227199 h 454398"/>
              <a:gd name="connsiteX3" fmla="*/ 1317648 w 1544847"/>
              <a:gd name="connsiteY3" fmla="*/ 454398 h 454398"/>
              <a:gd name="connsiteX4" fmla="*/ 227199 w 1544847"/>
              <a:gd name="connsiteY4" fmla="*/ 454398 h 454398"/>
              <a:gd name="connsiteX5" fmla="*/ 0 w 1544847"/>
              <a:gd name="connsiteY5" fmla="*/ 227199 h 454398"/>
              <a:gd name="connsiteX6" fmla="*/ 227199 w 1544847"/>
              <a:gd name="connsiteY6" fmla="*/ 0 h 454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44847" h="454398">
                <a:moveTo>
                  <a:pt x="227199" y="0"/>
                </a:moveTo>
                <a:lnTo>
                  <a:pt x="1317648" y="0"/>
                </a:lnTo>
                <a:cubicBezTo>
                  <a:pt x="1443127" y="0"/>
                  <a:pt x="1544847" y="101720"/>
                  <a:pt x="1544847" y="227199"/>
                </a:cubicBezTo>
                <a:cubicBezTo>
                  <a:pt x="1544847" y="352678"/>
                  <a:pt x="1443127" y="454398"/>
                  <a:pt x="1317648" y="454398"/>
                </a:cubicBezTo>
                <a:lnTo>
                  <a:pt x="227199" y="454398"/>
                </a:lnTo>
                <a:cubicBezTo>
                  <a:pt x="101720" y="454398"/>
                  <a:pt x="0" y="352678"/>
                  <a:pt x="0" y="227199"/>
                </a:cubicBezTo>
                <a:cubicBezTo>
                  <a:pt x="0" y="101720"/>
                  <a:pt x="101720" y="0"/>
                  <a:pt x="227199" y="0"/>
                </a:cubicBezTo>
                <a:close/>
              </a:path>
            </a:pathLst>
          </a:custGeom>
          <a:solidFill>
            <a:srgbClr val="006EE1"/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29" name="Text Placeholder 29">
            <a:extLst>
              <a:ext uri="{FF2B5EF4-FFF2-40B4-BE49-F238E27FC236}">
                <a16:creationId xmlns:a16="http://schemas.microsoft.com/office/drawing/2014/main" id="{BEF750B9-F031-4835-039F-D32C17161D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36244" y="5607570"/>
            <a:ext cx="1544847" cy="454398"/>
          </a:xfrm>
          <a:custGeom>
            <a:avLst/>
            <a:gdLst>
              <a:gd name="connsiteX0" fmla="*/ 227199 w 1544847"/>
              <a:gd name="connsiteY0" fmla="*/ 0 h 454398"/>
              <a:gd name="connsiteX1" fmla="*/ 1317648 w 1544847"/>
              <a:gd name="connsiteY1" fmla="*/ 0 h 454398"/>
              <a:gd name="connsiteX2" fmla="*/ 1544847 w 1544847"/>
              <a:gd name="connsiteY2" fmla="*/ 227199 h 454398"/>
              <a:gd name="connsiteX3" fmla="*/ 1317648 w 1544847"/>
              <a:gd name="connsiteY3" fmla="*/ 454398 h 454398"/>
              <a:gd name="connsiteX4" fmla="*/ 227199 w 1544847"/>
              <a:gd name="connsiteY4" fmla="*/ 454398 h 454398"/>
              <a:gd name="connsiteX5" fmla="*/ 0 w 1544847"/>
              <a:gd name="connsiteY5" fmla="*/ 227199 h 454398"/>
              <a:gd name="connsiteX6" fmla="*/ 227199 w 1544847"/>
              <a:gd name="connsiteY6" fmla="*/ 0 h 454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44847" h="454398">
                <a:moveTo>
                  <a:pt x="227199" y="0"/>
                </a:moveTo>
                <a:lnTo>
                  <a:pt x="1317648" y="0"/>
                </a:lnTo>
                <a:cubicBezTo>
                  <a:pt x="1443127" y="0"/>
                  <a:pt x="1544847" y="101720"/>
                  <a:pt x="1544847" y="227199"/>
                </a:cubicBezTo>
                <a:cubicBezTo>
                  <a:pt x="1544847" y="352678"/>
                  <a:pt x="1443127" y="454398"/>
                  <a:pt x="1317648" y="454398"/>
                </a:cubicBezTo>
                <a:lnTo>
                  <a:pt x="227199" y="454398"/>
                </a:lnTo>
                <a:cubicBezTo>
                  <a:pt x="101720" y="454398"/>
                  <a:pt x="0" y="352678"/>
                  <a:pt x="0" y="227199"/>
                </a:cubicBezTo>
                <a:cubicBezTo>
                  <a:pt x="0" y="101720"/>
                  <a:pt x="101720" y="0"/>
                  <a:pt x="227199" y="0"/>
                </a:cubicBezTo>
                <a:close/>
              </a:path>
            </a:pathLst>
          </a:custGeom>
          <a:solidFill>
            <a:srgbClr val="FFB400"/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00564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C8BA97F-FD79-BA7D-48B0-146A66A4E1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6885800-ACE0-A537-DAE5-540DA852A1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95668E-7963-EA73-DD31-F8102B48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C85AED-97CF-F319-9D82-4087C7A5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5166152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ckyDraw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 with medium confidence">
            <a:extLst>
              <a:ext uri="{FF2B5EF4-FFF2-40B4-BE49-F238E27FC236}">
                <a16:creationId xmlns:a16="http://schemas.microsoft.com/office/drawing/2014/main" id="{D1C75422-6F0F-F8EB-DDE4-757D3354BC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Yeatar Logo" descr="徽标&#10;&#10;描述已自动生成">
            <a:extLst>
              <a:ext uri="{FF2B5EF4-FFF2-40B4-BE49-F238E27FC236}">
                <a16:creationId xmlns:a16="http://schemas.microsoft.com/office/drawing/2014/main" id="{9F6942E3-004A-1CD0-13C0-BEBD56AB5F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2F93DCAA-5510-A0FB-A02D-3638E00D07F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1862" y="2800952"/>
            <a:ext cx="4968276" cy="282458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FCC2C5EF-B4FE-534A-8B77-85ED9FD28A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33932" y="2914741"/>
            <a:ext cx="5141066" cy="48039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5B40A">
                  <a:alpha val="0"/>
                </a:srgbClr>
              </a:gs>
              <a:gs pos="100000">
                <a:srgbClr val="F5B40A">
                  <a:alpha val="8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tlCol="0" anchor="ctr" anchorCtr="0">
            <a:noAutofit/>
          </a:bodyPr>
          <a:lstStyle>
            <a:lvl1pPr marL="0" indent="0" algn="l">
              <a:buNone/>
              <a:defRPr lang="en-US" altLang="zh-CN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036031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Offer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3FAFE64B-BC13-3999-87F7-BACF544091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E2328386-3E0D-40F7-0880-15A7D17F59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155700"/>
            <a:ext cx="5966615" cy="52451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412D7BE-3ED8-E6D2-3B1A-30EE675B3D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315" y="1957388"/>
            <a:ext cx="6301997" cy="14716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4400" b="1" cap="none" spc="0">
                <a:ln w="6600">
                  <a:noFill/>
                  <a:prstDash val="solid"/>
                </a:ln>
                <a:solidFill>
                  <a:srgbClr val="00B7FF"/>
                </a:solidFill>
                <a:effectLst>
                  <a:outerShdw dist="38100" dir="2700000" algn="tl" rotWithShape="0">
                    <a:srgbClr val="006EE1"/>
                  </a:outerShdw>
                </a:effectLst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85F729B7-4B3A-3388-0281-7FAF010094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16" y="3429000"/>
            <a:ext cx="6301996" cy="682625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rgbClr val="303C42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pic>
        <p:nvPicPr>
          <p:cNvPr id="15" name="Yeatar Logo" descr="徽标&#10;&#10;描述已自动生成">
            <a:extLst>
              <a:ext uri="{FF2B5EF4-FFF2-40B4-BE49-F238E27FC236}">
                <a16:creationId xmlns:a16="http://schemas.microsoft.com/office/drawing/2014/main" id="{A8E62236-8A7C-A3A9-D5DE-FF29442673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B6B16318-DCA8-9585-CBA6-4335EA99CD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2315" y="5283684"/>
            <a:ext cx="6301996" cy="6826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813D6CE-05CF-162C-3F43-97FBD35A2F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2093313">
            <a:off x="6772045" y="2476254"/>
            <a:ext cx="3495136" cy="171499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400" b="1">
                <a:gradFill flip="none" rotWithShape="1">
                  <a:gsLst>
                    <a:gs pos="18000">
                      <a:srgbClr val="006FE1"/>
                    </a:gs>
                    <a:gs pos="75000">
                      <a:srgbClr val="00B2FD"/>
                    </a:gs>
                  </a:gsLst>
                  <a:lin ang="16200000" scaled="1"/>
                  <a:tileRect/>
                </a:gra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6AD8F1-BB62-F27D-A99B-A24FB6DB1F74}"/>
              </a:ext>
            </a:extLst>
          </p:cNvPr>
          <p:cNvSpPr txBox="1"/>
          <p:nvPr userDrawn="1"/>
        </p:nvSpPr>
        <p:spPr>
          <a:xfrm rot="7505035">
            <a:off x="9608597" y="4495558"/>
            <a:ext cx="1986441" cy="58477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 dirty="0">
                <a:solidFill>
                  <a:schemeClr val="bg1"/>
                </a:solidFill>
              </a:rPr>
              <a:t>COUPON</a:t>
            </a:r>
            <a:endParaRPr lang="zh-CN" altLang="en-US" sz="3200" b="1" dirty="0" err="1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9443177-2F9B-9CAE-D57F-EA4C22806A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11800"/>
            <a:ext cx="121920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9968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Offer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71EDEA1-4D29-4B4C-7541-2988157DA1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Yeatar Logo" descr="徽标&#10;&#10;描述已自动生成">
            <a:extLst>
              <a:ext uri="{FF2B5EF4-FFF2-40B4-BE49-F238E27FC236}">
                <a16:creationId xmlns:a16="http://schemas.microsoft.com/office/drawing/2014/main" id="{4D88D4B1-A42B-1A26-2F70-58F13F3A86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1603CC30-D6A1-D5D6-45AE-C925895C1A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315" y="1659004"/>
            <a:ext cx="6301997" cy="14716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5400" b="1" cap="none" spc="0">
                <a:ln w="6600">
                  <a:noFill/>
                  <a:prstDash val="solid"/>
                </a:ln>
                <a:gradFill flip="none" rotWithShape="1">
                  <a:gsLst>
                    <a:gs pos="55000">
                      <a:srgbClr val="FDD929"/>
                    </a:gs>
                    <a:gs pos="27000">
                      <a:srgbClr val="FFEFCC"/>
                    </a:gs>
                    <a:gs pos="83000">
                      <a:srgbClr val="FDCA00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rgbClr val="006EE1"/>
                  </a:outerShdw>
                </a:effectLst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C8D2DD12-BE0A-E980-716B-B530DE03E4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15" y="3309782"/>
            <a:ext cx="6301996" cy="469916"/>
          </a:xfrm>
          <a:prstGeom prst="roundRect">
            <a:avLst/>
          </a:prstGeom>
          <a:gradFill>
            <a:gsLst>
              <a:gs pos="0">
                <a:srgbClr val="00B7FF">
                  <a:alpha val="50000"/>
                </a:srgbClr>
              </a:gs>
              <a:gs pos="46000">
                <a:srgbClr val="00B7FF">
                  <a:alpha val="10000"/>
                </a:srgbClr>
              </a:gs>
              <a:gs pos="58000">
                <a:srgbClr val="00B7FF">
                  <a:alpha val="10000"/>
                </a:srgbClr>
              </a:gs>
              <a:gs pos="100000">
                <a:srgbClr val="00B7FF">
                  <a:alpha val="50000"/>
                </a:srgbClr>
              </a:gs>
            </a:gsLst>
            <a:lin ang="10800000" scaled="1"/>
          </a:gradFill>
          <a:ln w="15875">
            <a:gradFill flip="none" rotWithShape="1">
              <a:gsLst>
                <a:gs pos="0">
                  <a:srgbClr val="00B7FF"/>
                </a:gs>
                <a:gs pos="46000">
                  <a:srgbClr val="00B7FF">
                    <a:alpha val="20000"/>
                  </a:srgbClr>
                </a:gs>
                <a:gs pos="58000">
                  <a:srgbClr val="00B7FF">
                    <a:alpha val="20000"/>
                  </a:srgbClr>
                </a:gs>
                <a:gs pos="100000">
                  <a:srgbClr val="00B7FF"/>
                </a:gs>
              </a:gsLst>
              <a:lin ang="10800000" scaled="1"/>
              <a:tileRect/>
            </a:gradFill>
          </a:ln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FAE1D020-743D-E5F1-1663-BDC7708189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2315" y="5198996"/>
            <a:ext cx="6301996" cy="6826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pic>
        <p:nvPicPr>
          <p:cNvPr id="14" name="Picture 13" descr="A picture containing arch, silhouette, hole, camera lens&#10;&#10;Description automatically generated">
            <a:extLst>
              <a:ext uri="{FF2B5EF4-FFF2-40B4-BE49-F238E27FC236}">
                <a16:creationId xmlns:a16="http://schemas.microsoft.com/office/drawing/2014/main" id="{052E0DA9-12BD-F12C-BD44-F5DE783E07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6942" y="583361"/>
            <a:ext cx="6209792" cy="5980508"/>
          </a:xfrm>
          <a:prstGeom prst="rect">
            <a:avLst/>
          </a:prstGeom>
        </p:spPr>
      </p:pic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274C1937-20A1-7580-8F28-B7DCEEFED8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6032" y="1592540"/>
            <a:ext cx="3951612" cy="3951612"/>
          </a:xfrm>
          <a:custGeom>
            <a:avLst/>
            <a:gdLst>
              <a:gd name="connsiteX0" fmla="*/ 1975806 w 3951612"/>
              <a:gd name="connsiteY0" fmla="*/ 0 h 3951612"/>
              <a:gd name="connsiteX1" fmla="*/ 3951612 w 3951612"/>
              <a:gd name="connsiteY1" fmla="*/ 1975806 h 3951612"/>
              <a:gd name="connsiteX2" fmla="*/ 1975806 w 3951612"/>
              <a:gd name="connsiteY2" fmla="*/ 3951612 h 3951612"/>
              <a:gd name="connsiteX3" fmla="*/ 0 w 3951612"/>
              <a:gd name="connsiteY3" fmla="*/ 1975806 h 3951612"/>
              <a:gd name="connsiteX4" fmla="*/ 1975806 w 3951612"/>
              <a:gd name="connsiteY4" fmla="*/ 0 h 395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612" h="3951612">
                <a:moveTo>
                  <a:pt x="1975806" y="0"/>
                </a:moveTo>
                <a:cubicBezTo>
                  <a:pt x="3067014" y="0"/>
                  <a:pt x="3951612" y="884598"/>
                  <a:pt x="3951612" y="1975806"/>
                </a:cubicBezTo>
                <a:cubicBezTo>
                  <a:pt x="3951612" y="3067014"/>
                  <a:pt x="3067014" y="3951612"/>
                  <a:pt x="1975806" y="3951612"/>
                </a:cubicBezTo>
                <a:cubicBezTo>
                  <a:pt x="884598" y="3951612"/>
                  <a:pt x="0" y="3067014"/>
                  <a:pt x="0" y="1975806"/>
                </a:cubicBezTo>
                <a:cubicBezTo>
                  <a:pt x="0" y="884598"/>
                  <a:pt x="884598" y="0"/>
                  <a:pt x="1975806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069261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Offer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D930E66-986C-5D73-2EE2-52F0D47F8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Yeatar Logo" descr="徽标&#10;&#10;描述已自动生成">
            <a:extLst>
              <a:ext uri="{FF2B5EF4-FFF2-40B4-BE49-F238E27FC236}">
                <a16:creationId xmlns:a16="http://schemas.microsoft.com/office/drawing/2014/main" id="{1F874BCA-D6B7-2CF5-E643-989786BADF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13314F8-BBC0-8A9E-E773-78C8350EB4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315" y="1974851"/>
            <a:ext cx="5751830" cy="1847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1" name="Picture Placeholder 24">
            <a:extLst>
              <a:ext uri="{FF2B5EF4-FFF2-40B4-BE49-F238E27FC236}">
                <a16:creationId xmlns:a16="http://schemas.microsoft.com/office/drawing/2014/main" id="{CF126800-2529-E7F7-2224-945C574C2C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2315" y="4217189"/>
            <a:ext cx="747685" cy="747685"/>
          </a:xfrm>
          <a:custGeom>
            <a:avLst/>
            <a:gdLst>
              <a:gd name="connsiteX0" fmla="*/ 299849 w 599698"/>
              <a:gd name="connsiteY0" fmla="*/ 0 h 599698"/>
              <a:gd name="connsiteX1" fmla="*/ 599698 w 599698"/>
              <a:gd name="connsiteY1" fmla="*/ 299849 h 599698"/>
              <a:gd name="connsiteX2" fmla="*/ 299849 w 599698"/>
              <a:gd name="connsiteY2" fmla="*/ 599698 h 599698"/>
              <a:gd name="connsiteX3" fmla="*/ 0 w 599698"/>
              <a:gd name="connsiteY3" fmla="*/ 299849 h 599698"/>
              <a:gd name="connsiteX4" fmla="*/ 299849 w 599698"/>
              <a:gd name="connsiteY4" fmla="*/ 0 h 599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698" h="599698">
                <a:moveTo>
                  <a:pt x="299849" y="0"/>
                </a:moveTo>
                <a:cubicBezTo>
                  <a:pt x="465451" y="0"/>
                  <a:pt x="599698" y="134247"/>
                  <a:pt x="599698" y="299849"/>
                </a:cubicBezTo>
                <a:cubicBezTo>
                  <a:pt x="599698" y="465451"/>
                  <a:pt x="465451" y="599698"/>
                  <a:pt x="299849" y="599698"/>
                </a:cubicBezTo>
                <a:cubicBezTo>
                  <a:pt x="134247" y="599698"/>
                  <a:pt x="0" y="465451"/>
                  <a:pt x="0" y="299849"/>
                </a:cubicBezTo>
                <a:cubicBezTo>
                  <a:pt x="0" y="134247"/>
                  <a:pt x="134247" y="0"/>
                  <a:pt x="299849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>
            <a:lvl1pPr marL="0" indent="0">
              <a:buNone/>
              <a:defRPr lang="zh-CN" altLang="en-US" sz="140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algn="ctr"/>
            <a:endParaRPr lang="zh-CN" altLang="en-US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5F4CAD24-5DA5-4F8F-B16A-B0CD992627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9045" y="4788478"/>
            <a:ext cx="5105954" cy="45719"/>
          </a:xfrm>
          <a:prstGeom prst="rect">
            <a:avLst/>
          </a:prstGeom>
          <a:gradFill>
            <a:gsLst>
              <a:gs pos="0">
                <a:srgbClr val="00B7FF"/>
              </a:gs>
              <a:gs pos="100000">
                <a:srgbClr val="00B7FF">
                  <a:alpha val="0"/>
                </a:srgbClr>
              </a:gs>
            </a:gsLst>
            <a:lin ang="0" scaled="1"/>
          </a:gradFill>
          <a:ln>
            <a:noFill/>
          </a:ln>
        </p:spPr>
        <p:txBody>
          <a:bodyPr lIns="640080" anchor="b" anchorCtr="0"/>
          <a:lstStyle>
            <a:lvl1pPr marL="0" indent="0" algn="l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6FE452D-20B1-256A-D2D1-6A77CD7FD2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875" y="1366167"/>
            <a:ext cx="6438346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73416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Offer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5582D8AE-A93B-8897-FEC1-ACFB1D6C4F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Yeatar Logo" descr="徽标&#10;&#10;描述已自动生成">
            <a:extLst>
              <a:ext uri="{FF2B5EF4-FFF2-40B4-BE49-F238E27FC236}">
                <a16:creationId xmlns:a16="http://schemas.microsoft.com/office/drawing/2014/main" id="{F43BF353-BC33-84C5-906E-EEFDE975D0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365" y="375336"/>
            <a:ext cx="1935923" cy="711451"/>
          </a:xfrm>
          <a:prstGeom prst="rect">
            <a:avLst/>
          </a:prstGeom>
        </p:spPr>
      </p:pic>
      <p:sp>
        <p:nvSpPr>
          <p:cNvPr id="18" name="Picture Placeholder 18">
            <a:extLst>
              <a:ext uri="{FF2B5EF4-FFF2-40B4-BE49-F238E27FC236}">
                <a16:creationId xmlns:a16="http://schemas.microsoft.com/office/drawing/2014/main" id="{9FB39A55-7763-203D-9070-FF4012AE9E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16391" y="1704975"/>
            <a:ext cx="3925743" cy="2500662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861BC2E-F019-9E08-4755-F06D618437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97191" y="3324924"/>
            <a:ext cx="3345487" cy="2131044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BDEA155-2D59-68A0-51DA-F6EFA37FE26B}"/>
              </a:ext>
            </a:extLst>
          </p:cNvPr>
          <p:cNvSpPr/>
          <p:nvPr userDrawn="1"/>
        </p:nvSpPr>
        <p:spPr>
          <a:xfrm>
            <a:off x="617300" y="3613785"/>
            <a:ext cx="182880" cy="182880"/>
          </a:xfrm>
          <a:prstGeom prst="ellipse">
            <a:avLst/>
          </a:prstGeom>
          <a:solidFill>
            <a:srgbClr val="FFA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89CA1CA7-864C-35C0-B36B-E915B9051B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9940" y="1709380"/>
            <a:ext cx="5751830" cy="1847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>
                <a:solidFill>
                  <a:schemeClr val="bg1"/>
                </a:solidFill>
                <a:effectLst>
                  <a:reflection blurRad="6350" stA="20000" endPos="45500" dir="5400000" sy="-100000" algn="bl" rotWithShape="0"/>
                </a:effectLst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D6F235DA-7A51-3C82-BF71-48C884C84E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9940" y="3600450"/>
            <a:ext cx="5770881" cy="68262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356890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Offer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hart, sunburst chart&#10;&#10;Description automatically generated">
            <a:extLst>
              <a:ext uri="{FF2B5EF4-FFF2-40B4-BE49-F238E27FC236}">
                <a16:creationId xmlns:a16="http://schemas.microsoft.com/office/drawing/2014/main" id="{656D4B4B-8D49-BF4C-4B62-11B5FAFB9B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Yeatar Logo" descr="徽标&#10;&#10;描述已自动生成">
            <a:extLst>
              <a:ext uri="{FF2B5EF4-FFF2-40B4-BE49-F238E27FC236}">
                <a16:creationId xmlns:a16="http://schemas.microsoft.com/office/drawing/2014/main" id="{2F709676-E3B7-C2E6-EE92-55B69ED7E7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70777F9-B590-9531-2B66-DE8F6C378D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315" y="1320919"/>
            <a:ext cx="5751830" cy="1847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>
                <a:solidFill>
                  <a:srgbClr val="303C42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E24E706-89EC-0990-2B43-B1A1DAAED5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1371" y="252628"/>
            <a:ext cx="6352744" cy="6352744"/>
          </a:xfrm>
          <a:custGeom>
            <a:avLst/>
            <a:gdLst>
              <a:gd name="connsiteX0" fmla="*/ 1975806 w 3951612"/>
              <a:gd name="connsiteY0" fmla="*/ 0 h 3951612"/>
              <a:gd name="connsiteX1" fmla="*/ 3951612 w 3951612"/>
              <a:gd name="connsiteY1" fmla="*/ 1975806 h 3951612"/>
              <a:gd name="connsiteX2" fmla="*/ 1975806 w 3951612"/>
              <a:gd name="connsiteY2" fmla="*/ 3951612 h 3951612"/>
              <a:gd name="connsiteX3" fmla="*/ 0 w 3951612"/>
              <a:gd name="connsiteY3" fmla="*/ 1975806 h 3951612"/>
              <a:gd name="connsiteX4" fmla="*/ 1975806 w 3951612"/>
              <a:gd name="connsiteY4" fmla="*/ 0 h 395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612" h="3951612">
                <a:moveTo>
                  <a:pt x="1975806" y="0"/>
                </a:moveTo>
                <a:cubicBezTo>
                  <a:pt x="3067014" y="0"/>
                  <a:pt x="3951612" y="884598"/>
                  <a:pt x="3951612" y="1975806"/>
                </a:cubicBezTo>
                <a:cubicBezTo>
                  <a:pt x="3951612" y="3067014"/>
                  <a:pt x="3067014" y="3951612"/>
                  <a:pt x="1975806" y="3951612"/>
                </a:cubicBezTo>
                <a:cubicBezTo>
                  <a:pt x="884598" y="3951612"/>
                  <a:pt x="0" y="3067014"/>
                  <a:pt x="0" y="1975806"/>
                </a:cubicBezTo>
                <a:cubicBezTo>
                  <a:pt x="0" y="884598"/>
                  <a:pt x="884598" y="0"/>
                  <a:pt x="1975806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>
                <a:solidFill>
                  <a:srgbClr val="303C42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D8C68A8C-749D-2010-CEAE-53F3802047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16" y="4343400"/>
            <a:ext cx="6301996" cy="68262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B7FF"/>
              </a:buClr>
              <a:buFont typeface="Arial" panose="020B0604020202020204" pitchFamily="34" charset="0"/>
              <a:buChar char="•"/>
              <a:defRPr sz="2000">
                <a:solidFill>
                  <a:srgbClr val="303C42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6EC05355-457D-A353-8870-EB4336766E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315" y="5318079"/>
            <a:ext cx="5141066" cy="48039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 lIns="457200" anchor="ctr" anchorCtr="0">
            <a:spAutoFit/>
          </a:bodyPr>
          <a:lstStyle>
            <a:lvl1pPr marL="0" indent="0">
              <a:buClr>
                <a:srgbClr val="00B7FF"/>
              </a:buClr>
              <a:buFontTx/>
              <a:buNone/>
              <a:defRPr sz="1800">
                <a:solidFill>
                  <a:srgbClr val="303C42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6" name="Picture Placeholder 24">
            <a:extLst>
              <a:ext uri="{FF2B5EF4-FFF2-40B4-BE49-F238E27FC236}">
                <a16:creationId xmlns:a16="http://schemas.microsoft.com/office/drawing/2014/main" id="{A1998202-755E-2669-3E5F-6969D33E74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8408" y="5353979"/>
            <a:ext cx="411480" cy="411492"/>
          </a:xfrm>
          <a:custGeom>
            <a:avLst/>
            <a:gdLst>
              <a:gd name="connsiteX0" fmla="*/ 299849 w 599698"/>
              <a:gd name="connsiteY0" fmla="*/ 0 h 599698"/>
              <a:gd name="connsiteX1" fmla="*/ 599698 w 599698"/>
              <a:gd name="connsiteY1" fmla="*/ 299849 h 599698"/>
              <a:gd name="connsiteX2" fmla="*/ 299849 w 599698"/>
              <a:gd name="connsiteY2" fmla="*/ 599698 h 599698"/>
              <a:gd name="connsiteX3" fmla="*/ 0 w 599698"/>
              <a:gd name="connsiteY3" fmla="*/ 299849 h 599698"/>
              <a:gd name="connsiteX4" fmla="*/ 299849 w 599698"/>
              <a:gd name="connsiteY4" fmla="*/ 0 h 599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698" h="599698">
                <a:moveTo>
                  <a:pt x="299849" y="0"/>
                </a:moveTo>
                <a:cubicBezTo>
                  <a:pt x="465451" y="0"/>
                  <a:pt x="599698" y="134247"/>
                  <a:pt x="599698" y="299849"/>
                </a:cubicBezTo>
                <a:cubicBezTo>
                  <a:pt x="599698" y="465451"/>
                  <a:pt x="465451" y="599698"/>
                  <a:pt x="299849" y="599698"/>
                </a:cubicBezTo>
                <a:cubicBezTo>
                  <a:pt x="134247" y="599698"/>
                  <a:pt x="0" y="465451"/>
                  <a:pt x="0" y="299849"/>
                </a:cubicBezTo>
                <a:cubicBezTo>
                  <a:pt x="0" y="134247"/>
                  <a:pt x="134247" y="0"/>
                  <a:pt x="299849" y="0"/>
                </a:cubicBezTo>
                <a:close/>
              </a:path>
            </a:pathLst>
          </a:cu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>
            <a:lvl1pPr marL="0" indent="0">
              <a:buNone/>
              <a:defRPr lang="zh-CN" altLang="en-US" sz="100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algn="ctr"/>
            <a:endParaRPr lang="zh-CN" altLang="en-US" dirty="0"/>
          </a:p>
        </p:txBody>
      </p:sp>
      <p:pic>
        <p:nvPicPr>
          <p:cNvPr id="17" name="Picture 16" descr="A screenshot of a computer screen&#10;&#10;Description automatically generated with medium confidence">
            <a:extLst>
              <a:ext uri="{FF2B5EF4-FFF2-40B4-BE49-F238E27FC236}">
                <a16:creationId xmlns:a16="http://schemas.microsoft.com/office/drawing/2014/main" id="{6BF31031-897E-49F1-F9F8-9A794DADEB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90"/>
            <a:ext cx="12192000" cy="67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4438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Offer-6">
    <p:bg>
      <p:bgPr>
        <a:gradFill>
          <a:gsLst>
            <a:gs pos="45000">
              <a:srgbClr val="FFFFFF"/>
            </a:gs>
            <a:gs pos="71000">
              <a:srgbClr val="CFEFFE"/>
            </a:gs>
            <a:gs pos="100000">
              <a:srgbClr val="95DB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eatar Logo" descr="徽标&#10;&#10;描述已自动生成">
            <a:extLst>
              <a:ext uri="{FF2B5EF4-FFF2-40B4-BE49-F238E27FC236}">
                <a16:creationId xmlns:a16="http://schemas.microsoft.com/office/drawing/2014/main" id="{42A0FA57-2A50-F5B9-F234-A6B36937A0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pic>
        <p:nvPicPr>
          <p:cNvPr id="8" name="圆环底" descr="黑暗里有星球&#10;&#10;描述已自动生成">
            <a:extLst>
              <a:ext uri="{FF2B5EF4-FFF2-40B4-BE49-F238E27FC236}">
                <a16:creationId xmlns:a16="http://schemas.microsoft.com/office/drawing/2014/main" id="{D8C32446-8116-B49B-A95C-65ACC83D7D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5561" y="0"/>
            <a:ext cx="6288719" cy="6555751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7E1886DC-FC1D-C7C2-F865-A74C6B2079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315" y="1360445"/>
            <a:ext cx="5751830" cy="1847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>
                <a:solidFill>
                  <a:srgbClr val="006EE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901F650E-8DAA-1379-0DEE-A94AAEDC59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15" y="5436183"/>
            <a:ext cx="6301996" cy="68262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6EE1"/>
              </a:buClr>
              <a:buFont typeface="Arial" panose="020B0604020202020204" pitchFamily="34" charset="0"/>
              <a:buChar char="•"/>
              <a:defRPr sz="2000">
                <a:solidFill>
                  <a:srgbClr val="303C42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54ACDE93-9DDE-E885-707E-C35E33961C9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006258" y="2935520"/>
            <a:ext cx="3925743" cy="3179739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rgbClr val="303C42"/>
                </a:solidFill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5661717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055FAB97-A6C0-F252-BDE1-67FEBFD11A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41"/>
          <a:stretch/>
        </p:blipFill>
        <p:spPr>
          <a:xfrm>
            <a:off x="4443368" y="0"/>
            <a:ext cx="7127895" cy="4416401"/>
          </a:xfrm>
          <a:prstGeom prst="rect">
            <a:avLst/>
          </a:prstGeom>
        </p:spPr>
      </p:pic>
      <p:pic>
        <p:nvPicPr>
          <p:cNvPr id="12" name="Picture 11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B2D0A8F2-0374-358A-BC2D-B298AE178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7797800" cy="6857999"/>
          </a:xfrm>
          <a:custGeom>
            <a:avLst/>
            <a:gdLst>
              <a:gd name="connsiteX0" fmla="*/ 0 w 7797800"/>
              <a:gd name="connsiteY0" fmla="*/ 0 h 6857999"/>
              <a:gd name="connsiteX1" fmla="*/ 7410460 w 7797800"/>
              <a:gd name="connsiteY1" fmla="*/ 0 h 6857999"/>
              <a:gd name="connsiteX2" fmla="*/ 7797800 w 7797800"/>
              <a:gd name="connsiteY2" fmla="*/ 387340 h 6857999"/>
              <a:gd name="connsiteX3" fmla="*/ 7797800 w 7797800"/>
              <a:gd name="connsiteY3" fmla="*/ 6470661 h 6857999"/>
              <a:gd name="connsiteX4" fmla="*/ 7488522 w 7797800"/>
              <a:gd name="connsiteY4" fmla="*/ 6850131 h 6857999"/>
              <a:gd name="connsiteX5" fmla="*/ 7410475 w 7797800"/>
              <a:gd name="connsiteY5" fmla="*/ 6857999 h 6857999"/>
              <a:gd name="connsiteX6" fmla="*/ 0 w 7797800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7800" h="6857999">
                <a:moveTo>
                  <a:pt x="0" y="0"/>
                </a:moveTo>
                <a:lnTo>
                  <a:pt x="7410460" y="0"/>
                </a:lnTo>
                <a:cubicBezTo>
                  <a:pt x="7624382" y="0"/>
                  <a:pt x="7797800" y="173418"/>
                  <a:pt x="7797800" y="387340"/>
                </a:cubicBezTo>
                <a:lnTo>
                  <a:pt x="7797800" y="6470661"/>
                </a:lnTo>
                <a:cubicBezTo>
                  <a:pt x="7797800" y="6657843"/>
                  <a:pt x="7665027" y="6814013"/>
                  <a:pt x="7488522" y="6850131"/>
                </a:cubicBezTo>
                <a:lnTo>
                  <a:pt x="7410475" y="6857999"/>
                </a:ln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60C18D-E34C-7867-2197-E8B5A4D8EB19}"/>
              </a:ext>
            </a:extLst>
          </p:cNvPr>
          <p:cNvCxnSpPr>
            <a:cxnSpLocks/>
          </p:cNvCxnSpPr>
          <p:nvPr userDrawn="1"/>
        </p:nvCxnSpPr>
        <p:spPr>
          <a:xfrm>
            <a:off x="7797801" y="632448"/>
            <a:ext cx="377031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CB0180-C612-735B-94FE-5766A4A67E6D}"/>
              </a:ext>
            </a:extLst>
          </p:cNvPr>
          <p:cNvCxnSpPr>
            <a:cxnSpLocks/>
          </p:cNvCxnSpPr>
          <p:nvPr userDrawn="1"/>
        </p:nvCxnSpPr>
        <p:spPr>
          <a:xfrm>
            <a:off x="2150534" y="632448"/>
            <a:ext cx="564726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8B1FA30-1D4B-4370-4584-3F345BF7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027950"/>
            <a:ext cx="6643187" cy="1326317"/>
          </a:xfrm>
          <a:prstGeom prst="rect">
            <a:avLst/>
          </a:prstGeom>
        </p:spPr>
        <p:txBody>
          <a:bodyPr wrap="none" lIns="0" anchor="ctr" anchorCtr="0"/>
          <a:lstStyle>
            <a:lvl1pPr>
              <a:lnSpc>
                <a:spcPct val="100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BD99E0D-B691-FB0F-C0A2-DDF221ED347F}"/>
              </a:ext>
            </a:extLst>
          </p:cNvPr>
          <p:cNvCxnSpPr>
            <a:cxnSpLocks/>
          </p:cNvCxnSpPr>
          <p:nvPr userDrawn="1"/>
        </p:nvCxnSpPr>
        <p:spPr>
          <a:xfrm>
            <a:off x="623888" y="3422650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AC20E02-78EC-A82E-861F-B59A16221D82}"/>
              </a:ext>
            </a:extLst>
          </p:cNvPr>
          <p:cNvCxnSpPr>
            <a:cxnSpLocks/>
          </p:cNvCxnSpPr>
          <p:nvPr userDrawn="1"/>
        </p:nvCxnSpPr>
        <p:spPr>
          <a:xfrm>
            <a:off x="7797801" y="6213496"/>
            <a:ext cx="377031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C3BD48-43D9-88BF-45C1-517D007B49D8}"/>
              </a:ext>
            </a:extLst>
          </p:cNvPr>
          <p:cNvCxnSpPr>
            <a:cxnSpLocks/>
          </p:cNvCxnSpPr>
          <p:nvPr userDrawn="1"/>
        </p:nvCxnSpPr>
        <p:spPr>
          <a:xfrm>
            <a:off x="623887" y="6213496"/>
            <a:ext cx="7173914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A43C51-3AF3-D70E-3FE6-54295791D312}"/>
              </a:ext>
            </a:extLst>
          </p:cNvPr>
          <p:cNvCxnSpPr>
            <a:cxnSpLocks/>
          </p:cNvCxnSpPr>
          <p:nvPr userDrawn="1"/>
        </p:nvCxnSpPr>
        <p:spPr>
          <a:xfrm>
            <a:off x="623887" y="5557374"/>
            <a:ext cx="7173914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8">
            <a:extLst>
              <a:ext uri="{FF2B5EF4-FFF2-40B4-BE49-F238E27FC236}">
                <a16:creationId xmlns:a16="http://schemas.microsoft.com/office/drawing/2014/main" id="{4D8BB6FB-3684-64A1-4133-BA81151322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3888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48">
            <a:extLst>
              <a:ext uri="{FF2B5EF4-FFF2-40B4-BE49-F238E27FC236}">
                <a16:creationId xmlns:a16="http://schemas.microsoft.com/office/drawing/2014/main" id="{0D111D00-9379-97E9-7BBD-4C8B81BD1F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886075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48">
            <a:extLst>
              <a:ext uri="{FF2B5EF4-FFF2-40B4-BE49-F238E27FC236}">
                <a16:creationId xmlns:a16="http://schemas.microsoft.com/office/drawing/2014/main" id="{35F179EA-1EC3-55C6-24FE-505E03DC70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48262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910F8AD-45A1-9CBA-BD34-AED88ACD19D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884" y="33356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6277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B2D0A8F2-0374-358A-BC2D-B298AE178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904630" y="1"/>
            <a:ext cx="5287369" cy="6857999"/>
          </a:xfrm>
          <a:custGeom>
            <a:avLst/>
            <a:gdLst>
              <a:gd name="connsiteX0" fmla="*/ 0 w 7797800"/>
              <a:gd name="connsiteY0" fmla="*/ 0 h 6857999"/>
              <a:gd name="connsiteX1" fmla="*/ 7410460 w 7797800"/>
              <a:gd name="connsiteY1" fmla="*/ 0 h 6857999"/>
              <a:gd name="connsiteX2" fmla="*/ 7797800 w 7797800"/>
              <a:gd name="connsiteY2" fmla="*/ 387340 h 6857999"/>
              <a:gd name="connsiteX3" fmla="*/ 7797800 w 7797800"/>
              <a:gd name="connsiteY3" fmla="*/ 6470661 h 6857999"/>
              <a:gd name="connsiteX4" fmla="*/ 7488522 w 7797800"/>
              <a:gd name="connsiteY4" fmla="*/ 6850131 h 6857999"/>
              <a:gd name="connsiteX5" fmla="*/ 7410475 w 7797800"/>
              <a:gd name="connsiteY5" fmla="*/ 6857999 h 6857999"/>
              <a:gd name="connsiteX6" fmla="*/ 0 w 7797800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7800" h="6857999">
                <a:moveTo>
                  <a:pt x="0" y="0"/>
                </a:moveTo>
                <a:lnTo>
                  <a:pt x="7410460" y="0"/>
                </a:lnTo>
                <a:cubicBezTo>
                  <a:pt x="7624382" y="0"/>
                  <a:pt x="7797800" y="173418"/>
                  <a:pt x="7797800" y="387340"/>
                </a:cubicBezTo>
                <a:lnTo>
                  <a:pt x="7797800" y="6470661"/>
                </a:lnTo>
                <a:cubicBezTo>
                  <a:pt x="7797800" y="6657843"/>
                  <a:pt x="7665027" y="6814013"/>
                  <a:pt x="7488522" y="6850131"/>
                </a:cubicBezTo>
                <a:lnTo>
                  <a:pt x="7410475" y="6857999"/>
                </a:ln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CB0180-C612-735B-94FE-5766A4A67E6D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2448"/>
            <a:ext cx="1094422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8B1FA30-1D4B-4370-4584-3F345BF7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7802" y="1105436"/>
            <a:ext cx="3770312" cy="2128650"/>
          </a:xfrm>
          <a:prstGeom prst="rect">
            <a:avLst/>
          </a:prstGeom>
        </p:spPr>
        <p:txBody>
          <a:bodyPr wrap="square" lIns="0" anchor="ctr" anchorCtr="0"/>
          <a:lstStyle>
            <a:lvl1pPr>
              <a:lnSpc>
                <a:spcPct val="100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BD99E0D-B691-FB0F-C0A2-DDF221ED347F}"/>
              </a:ext>
            </a:extLst>
          </p:cNvPr>
          <p:cNvCxnSpPr>
            <a:cxnSpLocks/>
          </p:cNvCxnSpPr>
          <p:nvPr userDrawn="1"/>
        </p:nvCxnSpPr>
        <p:spPr>
          <a:xfrm>
            <a:off x="10565342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C3BD48-43D9-88BF-45C1-517D007B49D8}"/>
              </a:ext>
            </a:extLst>
          </p:cNvPr>
          <p:cNvCxnSpPr>
            <a:cxnSpLocks/>
          </p:cNvCxnSpPr>
          <p:nvPr userDrawn="1"/>
        </p:nvCxnSpPr>
        <p:spPr>
          <a:xfrm>
            <a:off x="623887" y="6213496"/>
            <a:ext cx="9299046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A43C51-3AF3-D70E-3FE6-54295791D312}"/>
              </a:ext>
            </a:extLst>
          </p:cNvPr>
          <p:cNvCxnSpPr>
            <a:cxnSpLocks/>
          </p:cNvCxnSpPr>
          <p:nvPr userDrawn="1"/>
        </p:nvCxnSpPr>
        <p:spPr>
          <a:xfrm flipV="1">
            <a:off x="8439150" y="3646782"/>
            <a:ext cx="0" cy="1605432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8">
            <a:extLst>
              <a:ext uri="{FF2B5EF4-FFF2-40B4-BE49-F238E27FC236}">
                <a16:creationId xmlns:a16="http://schemas.microsoft.com/office/drawing/2014/main" id="{4D8BB6FB-3684-64A1-4133-BA81151322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32726" y="3653132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07884B-C17B-ECD2-C053-9AF6528B89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92" y="644502"/>
            <a:ext cx="6280740" cy="5559820"/>
          </a:xfrm>
          <a:custGeom>
            <a:avLst/>
            <a:gdLst>
              <a:gd name="connsiteX0" fmla="*/ 436446 w 6280740"/>
              <a:gd name="connsiteY0" fmla="*/ 0 h 5559820"/>
              <a:gd name="connsiteX1" fmla="*/ 6280740 w 6280740"/>
              <a:gd name="connsiteY1" fmla="*/ 0 h 5559820"/>
              <a:gd name="connsiteX2" fmla="*/ 6280740 w 6280740"/>
              <a:gd name="connsiteY2" fmla="*/ 5559820 h 5559820"/>
              <a:gd name="connsiteX3" fmla="*/ 436446 w 6280740"/>
              <a:gd name="connsiteY3" fmla="*/ 5559820 h 5559820"/>
              <a:gd name="connsiteX4" fmla="*/ 0 w 6280740"/>
              <a:gd name="connsiteY4" fmla="*/ 5123374 h 5559820"/>
              <a:gd name="connsiteX5" fmla="*/ 0 w 6280740"/>
              <a:gd name="connsiteY5" fmla="*/ 436446 h 5559820"/>
              <a:gd name="connsiteX6" fmla="*/ 436446 w 6280740"/>
              <a:gd name="connsiteY6" fmla="*/ 0 h 5559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80740" h="5559820">
                <a:moveTo>
                  <a:pt x="436446" y="0"/>
                </a:moveTo>
                <a:lnTo>
                  <a:pt x="6280740" y="0"/>
                </a:lnTo>
                <a:lnTo>
                  <a:pt x="6280740" y="5559820"/>
                </a:lnTo>
                <a:lnTo>
                  <a:pt x="436446" y="5559820"/>
                </a:lnTo>
                <a:cubicBezTo>
                  <a:pt x="195404" y="5559820"/>
                  <a:pt x="0" y="5364416"/>
                  <a:pt x="0" y="5123374"/>
                </a:cubicBezTo>
                <a:lnTo>
                  <a:pt x="0" y="436446"/>
                </a:lnTo>
                <a:cubicBezTo>
                  <a:pt x="0" y="195404"/>
                  <a:pt x="195404" y="0"/>
                  <a:pt x="436446" y="0"/>
                </a:cubicBezTo>
                <a:close/>
              </a:path>
            </a:pathLst>
          </a:custGeom>
          <a:noFill/>
        </p:spPr>
        <p:txBody>
          <a:bodyPr wrap="square" anchor="ctr" anchorCtr="1">
            <a:noAutofit/>
          </a:bodyPr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48">
            <a:extLst>
              <a:ext uri="{FF2B5EF4-FFF2-40B4-BE49-F238E27FC236}">
                <a16:creationId xmlns:a16="http://schemas.microsoft.com/office/drawing/2014/main" id="{9D3869AE-6C81-10BE-BB65-F41990247E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32726" y="4259557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48">
            <a:extLst>
              <a:ext uri="{FF2B5EF4-FFF2-40B4-BE49-F238E27FC236}">
                <a16:creationId xmlns:a16="http://schemas.microsoft.com/office/drawing/2014/main" id="{E8B36ADA-C747-4224-66BD-F3A112DDE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2726" y="4865982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73BF419F-207B-EDF5-B4EE-B029A14CFE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6518" y="5927310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9840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1A739C-F743-279E-D627-B4BA97FDF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702" b="9876"/>
          <a:stretch/>
        </p:blipFill>
        <p:spPr>
          <a:xfrm>
            <a:off x="1832238" y="-1"/>
            <a:ext cx="8527524" cy="685800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046555-62E7-9566-BD89-250819CF073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0E62A0AC-5FEB-4EAF-F81D-739438F5CA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452" y="1016000"/>
            <a:ext cx="8845370" cy="65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48746E2B-5FC2-D360-0F97-7E0FF6447A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03170" y="2001934"/>
            <a:ext cx="1692000" cy="1692000"/>
          </a:xfrm>
          <a:custGeom>
            <a:avLst/>
            <a:gdLst>
              <a:gd name="connsiteX0" fmla="*/ 1975806 w 3951612"/>
              <a:gd name="connsiteY0" fmla="*/ 0 h 3951612"/>
              <a:gd name="connsiteX1" fmla="*/ 3951612 w 3951612"/>
              <a:gd name="connsiteY1" fmla="*/ 1975806 h 3951612"/>
              <a:gd name="connsiteX2" fmla="*/ 1975806 w 3951612"/>
              <a:gd name="connsiteY2" fmla="*/ 3951612 h 3951612"/>
              <a:gd name="connsiteX3" fmla="*/ 0 w 3951612"/>
              <a:gd name="connsiteY3" fmla="*/ 1975806 h 3951612"/>
              <a:gd name="connsiteX4" fmla="*/ 1975806 w 3951612"/>
              <a:gd name="connsiteY4" fmla="*/ 0 h 395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612" h="3951612">
                <a:moveTo>
                  <a:pt x="1975806" y="0"/>
                </a:moveTo>
                <a:cubicBezTo>
                  <a:pt x="3067014" y="0"/>
                  <a:pt x="3951612" y="884598"/>
                  <a:pt x="3951612" y="1975806"/>
                </a:cubicBezTo>
                <a:cubicBezTo>
                  <a:pt x="3951612" y="3067014"/>
                  <a:pt x="3067014" y="3951612"/>
                  <a:pt x="1975806" y="3951612"/>
                </a:cubicBezTo>
                <a:cubicBezTo>
                  <a:pt x="884598" y="3951612"/>
                  <a:pt x="0" y="3067014"/>
                  <a:pt x="0" y="1975806"/>
                </a:cubicBezTo>
                <a:cubicBezTo>
                  <a:pt x="0" y="884598"/>
                  <a:pt x="884598" y="0"/>
                  <a:pt x="1975806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solidFill>
                  <a:srgbClr val="303C42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995F56E-A8D2-1CFF-88FE-E9248D27575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52378" y="2001934"/>
            <a:ext cx="1692000" cy="1692000"/>
          </a:xfrm>
          <a:custGeom>
            <a:avLst/>
            <a:gdLst>
              <a:gd name="connsiteX0" fmla="*/ 1975806 w 3951612"/>
              <a:gd name="connsiteY0" fmla="*/ 0 h 3951612"/>
              <a:gd name="connsiteX1" fmla="*/ 3951612 w 3951612"/>
              <a:gd name="connsiteY1" fmla="*/ 1975806 h 3951612"/>
              <a:gd name="connsiteX2" fmla="*/ 1975806 w 3951612"/>
              <a:gd name="connsiteY2" fmla="*/ 3951612 h 3951612"/>
              <a:gd name="connsiteX3" fmla="*/ 0 w 3951612"/>
              <a:gd name="connsiteY3" fmla="*/ 1975806 h 3951612"/>
              <a:gd name="connsiteX4" fmla="*/ 1975806 w 3951612"/>
              <a:gd name="connsiteY4" fmla="*/ 0 h 395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612" h="3951612">
                <a:moveTo>
                  <a:pt x="1975806" y="0"/>
                </a:moveTo>
                <a:cubicBezTo>
                  <a:pt x="3067014" y="0"/>
                  <a:pt x="3951612" y="884598"/>
                  <a:pt x="3951612" y="1975806"/>
                </a:cubicBezTo>
                <a:cubicBezTo>
                  <a:pt x="3951612" y="3067014"/>
                  <a:pt x="3067014" y="3951612"/>
                  <a:pt x="1975806" y="3951612"/>
                </a:cubicBezTo>
                <a:cubicBezTo>
                  <a:pt x="884598" y="3951612"/>
                  <a:pt x="0" y="3067014"/>
                  <a:pt x="0" y="1975806"/>
                </a:cubicBezTo>
                <a:cubicBezTo>
                  <a:pt x="0" y="884598"/>
                  <a:pt x="884598" y="0"/>
                  <a:pt x="1975806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solidFill>
                  <a:srgbClr val="303C42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37FA2F8F-D7C5-B624-CDED-1676AD7C8B0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01586" y="2001934"/>
            <a:ext cx="1692000" cy="1692000"/>
          </a:xfrm>
          <a:custGeom>
            <a:avLst/>
            <a:gdLst>
              <a:gd name="connsiteX0" fmla="*/ 1975806 w 3951612"/>
              <a:gd name="connsiteY0" fmla="*/ 0 h 3951612"/>
              <a:gd name="connsiteX1" fmla="*/ 3951612 w 3951612"/>
              <a:gd name="connsiteY1" fmla="*/ 1975806 h 3951612"/>
              <a:gd name="connsiteX2" fmla="*/ 1975806 w 3951612"/>
              <a:gd name="connsiteY2" fmla="*/ 3951612 h 3951612"/>
              <a:gd name="connsiteX3" fmla="*/ 0 w 3951612"/>
              <a:gd name="connsiteY3" fmla="*/ 1975806 h 3951612"/>
              <a:gd name="connsiteX4" fmla="*/ 1975806 w 3951612"/>
              <a:gd name="connsiteY4" fmla="*/ 0 h 395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612" h="3951612">
                <a:moveTo>
                  <a:pt x="1975806" y="0"/>
                </a:moveTo>
                <a:cubicBezTo>
                  <a:pt x="3067014" y="0"/>
                  <a:pt x="3951612" y="884598"/>
                  <a:pt x="3951612" y="1975806"/>
                </a:cubicBezTo>
                <a:cubicBezTo>
                  <a:pt x="3951612" y="3067014"/>
                  <a:pt x="3067014" y="3951612"/>
                  <a:pt x="1975806" y="3951612"/>
                </a:cubicBezTo>
                <a:cubicBezTo>
                  <a:pt x="884598" y="3951612"/>
                  <a:pt x="0" y="3067014"/>
                  <a:pt x="0" y="1975806"/>
                </a:cubicBezTo>
                <a:cubicBezTo>
                  <a:pt x="0" y="884598"/>
                  <a:pt x="884598" y="0"/>
                  <a:pt x="1975806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solidFill>
                  <a:srgbClr val="303C42"/>
                </a:solidFill>
              </a:defRPr>
            </a:lvl1pPr>
          </a:lstStyle>
          <a:p>
            <a:endParaRPr lang="zh-CN" altLang="en-US" dirty="0"/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73E69BC-5813-7979-A3CE-70B2B3E4AE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2312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3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09E4C658-B9E3-0E98-B14B-75C014A9C3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  <a:noFill/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69EC4B5-36EF-862D-C7F5-15D01D3FA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  <a:noFill/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8947620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DFDF9EC7-1BBD-F4E1-C6B5-5AE98E64E8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"/>
          <a:stretch/>
        </p:blipFill>
        <p:spPr>
          <a:xfrm>
            <a:off x="-2910" y="0"/>
            <a:ext cx="12192000" cy="5228541"/>
          </a:xfrm>
          <a:prstGeom prst="round2SameRect">
            <a:avLst>
              <a:gd name="adj1" fmla="val 0"/>
              <a:gd name="adj2" fmla="val 6120"/>
            </a:avLst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1DD4189-2D9A-0E74-9F78-A818C26FB85B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7211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F331235-2F17-7011-B551-F6495ED8649D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2448"/>
            <a:ext cx="9390062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6E40B44-C1AE-3F66-4C8B-E8797BDDB231}"/>
              </a:ext>
            </a:extLst>
          </p:cNvPr>
          <p:cNvCxnSpPr>
            <a:cxnSpLocks/>
          </p:cNvCxnSpPr>
          <p:nvPr userDrawn="1"/>
        </p:nvCxnSpPr>
        <p:spPr>
          <a:xfrm>
            <a:off x="618067" y="6223628"/>
            <a:ext cx="10950046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8">
            <a:extLst>
              <a:ext uri="{FF2B5EF4-FFF2-40B4-BE49-F238E27FC236}">
                <a16:creationId xmlns:a16="http://schemas.microsoft.com/office/drawing/2014/main" id="{40A489BA-C662-D5B9-6FA0-0A4A13E099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39636" y="5538119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48">
            <a:extLst>
              <a:ext uri="{FF2B5EF4-FFF2-40B4-BE49-F238E27FC236}">
                <a16:creationId xmlns:a16="http://schemas.microsoft.com/office/drawing/2014/main" id="{F84F7CAC-F6B7-ED57-0D2E-8AA36F6695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30186" y="5538118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48">
            <a:extLst>
              <a:ext uri="{FF2B5EF4-FFF2-40B4-BE49-F238E27FC236}">
                <a16:creationId xmlns:a16="http://schemas.microsoft.com/office/drawing/2014/main" id="{52590AF6-E34F-F7D7-5E14-EFDB50CE3D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20736" y="5538117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48">
            <a:extLst>
              <a:ext uri="{FF2B5EF4-FFF2-40B4-BE49-F238E27FC236}">
                <a16:creationId xmlns:a16="http://schemas.microsoft.com/office/drawing/2014/main" id="{2426ACBB-38CB-ED01-CEBB-5EA5D7F1B7C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11286" y="5538116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48">
            <a:extLst>
              <a:ext uri="{FF2B5EF4-FFF2-40B4-BE49-F238E27FC236}">
                <a16:creationId xmlns:a16="http://schemas.microsoft.com/office/drawing/2014/main" id="{A06045CF-E2C8-D256-30BB-79909FB1FA1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601836" y="5538115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48">
            <a:extLst>
              <a:ext uri="{FF2B5EF4-FFF2-40B4-BE49-F238E27FC236}">
                <a16:creationId xmlns:a16="http://schemas.microsoft.com/office/drawing/2014/main" id="{5C459F59-5444-D27B-B589-7A76A995C56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192386" y="5538114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28A6F37-BDBA-D004-FA0D-3099AF45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52" y="1903676"/>
            <a:ext cx="11789495" cy="2128650"/>
          </a:xfrm>
          <a:prstGeom prst="rect">
            <a:avLst/>
          </a:prstGeom>
        </p:spPr>
        <p:txBody>
          <a:bodyPr wrap="none" lIns="0" anchor="ctr" anchorCtr="0"/>
          <a:lstStyle>
            <a:lvl1pPr algn="ctr">
              <a:lnSpc>
                <a:spcPct val="100000"/>
              </a:lnSpc>
              <a:defRPr sz="11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88333FF-2486-84D4-3DA5-6D148C6E75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A76EAAB1-861B-0181-2851-46F6993F517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3888" y="5630023"/>
            <a:ext cx="2902479" cy="24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45495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E025FEA3-06E4-B775-D7FE-9F6FFE3175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8F49498-66B5-2C6F-9797-7304BBA6D671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7211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87D48A4-CF7B-469F-533F-E8035549FB3B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2448"/>
            <a:ext cx="9390062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D673DFD-C6FA-FA6E-D4E8-90849EFEFF0A}"/>
              </a:ext>
            </a:extLst>
          </p:cNvPr>
          <p:cNvCxnSpPr>
            <a:cxnSpLocks/>
          </p:cNvCxnSpPr>
          <p:nvPr userDrawn="1"/>
        </p:nvCxnSpPr>
        <p:spPr>
          <a:xfrm>
            <a:off x="7137696" y="2277120"/>
            <a:ext cx="443041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A8CFC6D-301F-14DA-390A-97B87A8C63F5}"/>
              </a:ext>
            </a:extLst>
          </p:cNvPr>
          <p:cNvCxnSpPr>
            <a:cxnSpLocks/>
          </p:cNvCxnSpPr>
          <p:nvPr userDrawn="1"/>
        </p:nvCxnSpPr>
        <p:spPr>
          <a:xfrm>
            <a:off x="7137696" y="5567356"/>
            <a:ext cx="443041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B684C7A-CA78-D9FC-8BB6-2BCC0BF6C322}"/>
              </a:ext>
            </a:extLst>
          </p:cNvPr>
          <p:cNvCxnSpPr>
            <a:cxnSpLocks/>
          </p:cNvCxnSpPr>
          <p:nvPr userDrawn="1"/>
        </p:nvCxnSpPr>
        <p:spPr>
          <a:xfrm>
            <a:off x="618068" y="6210644"/>
            <a:ext cx="1095004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48">
            <a:extLst>
              <a:ext uri="{FF2B5EF4-FFF2-40B4-BE49-F238E27FC236}">
                <a16:creationId xmlns:a16="http://schemas.microsoft.com/office/drawing/2014/main" id="{41FE5150-C687-E947-2917-91E5AA6597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37696" y="5701027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48">
            <a:extLst>
              <a:ext uri="{FF2B5EF4-FFF2-40B4-BE49-F238E27FC236}">
                <a16:creationId xmlns:a16="http://schemas.microsoft.com/office/drawing/2014/main" id="{60E90C70-3098-8FAD-E7A9-D2E5C8DB09D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48634" y="5701026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27" name="Picture Placeholder 48">
            <a:extLst>
              <a:ext uri="{FF2B5EF4-FFF2-40B4-BE49-F238E27FC236}">
                <a16:creationId xmlns:a16="http://schemas.microsoft.com/office/drawing/2014/main" id="{1FE2B937-0DC3-1D56-1850-EB90466BA5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59572" y="5701025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28" name="Picture Placeholder 48">
            <a:extLst>
              <a:ext uri="{FF2B5EF4-FFF2-40B4-BE49-F238E27FC236}">
                <a16:creationId xmlns:a16="http://schemas.microsoft.com/office/drawing/2014/main" id="{A179F169-1DD0-FED3-5710-5D4AE847333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0510" y="5701024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29" name="Picture Placeholder 48">
            <a:extLst>
              <a:ext uri="{FF2B5EF4-FFF2-40B4-BE49-F238E27FC236}">
                <a16:creationId xmlns:a16="http://schemas.microsoft.com/office/drawing/2014/main" id="{28CA2D22-7DA3-1B13-2206-6A0235C85CE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381448" y="5701023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30" name="Picture Placeholder 48">
            <a:extLst>
              <a:ext uri="{FF2B5EF4-FFF2-40B4-BE49-F238E27FC236}">
                <a16:creationId xmlns:a16="http://schemas.microsoft.com/office/drawing/2014/main" id="{96A69151-F7C4-001C-A5F2-49912822191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192386" y="5701023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D55A7661-10FB-2D49-FA74-2C82B01D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2277120"/>
            <a:ext cx="5472112" cy="2675879"/>
          </a:xfrm>
          <a:prstGeom prst="rect">
            <a:avLst/>
          </a:prstGeom>
        </p:spPr>
        <p:txBody>
          <a:bodyPr wrap="square" lIns="0" anchor="ctr" anchorCtr="0"/>
          <a:lstStyle>
            <a:lvl1pPr algn="l">
              <a:lnSpc>
                <a:spcPct val="100000"/>
              </a:lnSpc>
              <a:defRPr sz="10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B00361B0-11F9-D9CD-C6F5-9DB0FF4808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pic>
        <p:nvPicPr>
          <p:cNvPr id="3" name="Picture 2" descr="White text on a black background&#10;&#10;Description automatically generated">
            <a:extLst>
              <a:ext uri="{FF2B5EF4-FFF2-40B4-BE49-F238E27FC236}">
                <a16:creationId xmlns:a16="http://schemas.microsoft.com/office/drawing/2014/main" id="{4C047FD4-E571-A42D-3A7C-14BDB6AD6C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4310" y="2767491"/>
            <a:ext cx="2731665" cy="89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83162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79B57AC7-8499-0EE4-B063-AC4B620691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7645AE2-74B3-6C42-B936-3825ACD7C3D3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89C29B-FC02-F814-A899-6C496080FC68}"/>
              </a:ext>
            </a:extLst>
          </p:cNvPr>
          <p:cNvCxnSpPr>
            <a:cxnSpLocks/>
          </p:cNvCxnSpPr>
          <p:nvPr userDrawn="1"/>
        </p:nvCxnSpPr>
        <p:spPr>
          <a:xfrm>
            <a:off x="623888" y="6239934"/>
            <a:ext cx="109442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26BA875-798A-3975-B51A-0F525BA0F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626536"/>
            <a:ext cx="5467878" cy="5613400"/>
          </a:xfrm>
          <a:custGeom>
            <a:avLst/>
            <a:gdLst>
              <a:gd name="connsiteX0" fmla="*/ 0 w 5467878"/>
              <a:gd name="connsiteY0" fmla="*/ 0 h 5613400"/>
              <a:gd name="connsiteX1" fmla="*/ 5114106 w 5467878"/>
              <a:gd name="connsiteY1" fmla="*/ 0 h 5613400"/>
              <a:gd name="connsiteX2" fmla="*/ 5467878 w 5467878"/>
              <a:gd name="connsiteY2" fmla="*/ 353772 h 5613400"/>
              <a:gd name="connsiteX3" fmla="*/ 5467878 w 5467878"/>
              <a:gd name="connsiteY3" fmla="*/ 5259628 h 5613400"/>
              <a:gd name="connsiteX4" fmla="*/ 5114106 w 5467878"/>
              <a:gd name="connsiteY4" fmla="*/ 5613400 h 5613400"/>
              <a:gd name="connsiteX5" fmla="*/ 0 w 5467878"/>
              <a:gd name="connsiteY5" fmla="*/ 5613400 h 561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7878" h="5613400">
                <a:moveTo>
                  <a:pt x="0" y="0"/>
                </a:moveTo>
                <a:lnTo>
                  <a:pt x="5114106" y="0"/>
                </a:lnTo>
                <a:cubicBezTo>
                  <a:pt x="5309490" y="0"/>
                  <a:pt x="5467878" y="158389"/>
                  <a:pt x="5467878" y="353772"/>
                </a:cubicBezTo>
                <a:lnTo>
                  <a:pt x="5467878" y="5259628"/>
                </a:lnTo>
                <a:cubicBezTo>
                  <a:pt x="5467878" y="5455011"/>
                  <a:pt x="5309490" y="5613400"/>
                  <a:pt x="5114106" y="5613400"/>
                </a:cubicBezTo>
                <a:lnTo>
                  <a:pt x="0" y="5613400"/>
                </a:lnTo>
                <a:close/>
              </a:path>
            </a:pathLst>
          </a:custGeom>
          <a:solidFill>
            <a:srgbClr val="F5F7FA"/>
          </a:solidFill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14B4F81-6E2C-9586-E293-A21C1554C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5467878" cy="1849674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EE5BDD3-199D-4137-12F2-C926F171F4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546787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11CDC826-BF69-8F72-3557-7A608E92C6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3392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circle with a white background&#10;&#10;Description automatically generated">
            <a:extLst>
              <a:ext uri="{FF2B5EF4-FFF2-40B4-BE49-F238E27FC236}">
                <a16:creationId xmlns:a16="http://schemas.microsoft.com/office/drawing/2014/main" id="{A65DB696-BCEB-8C3C-4803-5EDAE3F5C2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526A01-1755-9104-835C-689609B0E8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626536"/>
            <a:ext cx="5467878" cy="5613400"/>
          </a:xfrm>
          <a:custGeom>
            <a:avLst/>
            <a:gdLst>
              <a:gd name="connsiteX0" fmla="*/ 0 w 5467878"/>
              <a:gd name="connsiteY0" fmla="*/ 0 h 5613400"/>
              <a:gd name="connsiteX1" fmla="*/ 5114106 w 5467878"/>
              <a:gd name="connsiteY1" fmla="*/ 0 h 5613400"/>
              <a:gd name="connsiteX2" fmla="*/ 5467878 w 5467878"/>
              <a:gd name="connsiteY2" fmla="*/ 353772 h 5613400"/>
              <a:gd name="connsiteX3" fmla="*/ 5467878 w 5467878"/>
              <a:gd name="connsiteY3" fmla="*/ 5259628 h 5613400"/>
              <a:gd name="connsiteX4" fmla="*/ 5114106 w 5467878"/>
              <a:gd name="connsiteY4" fmla="*/ 5613400 h 5613400"/>
              <a:gd name="connsiteX5" fmla="*/ 0 w 5467878"/>
              <a:gd name="connsiteY5" fmla="*/ 5613400 h 561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7878" h="5613400">
                <a:moveTo>
                  <a:pt x="0" y="0"/>
                </a:moveTo>
                <a:lnTo>
                  <a:pt x="5114106" y="0"/>
                </a:lnTo>
                <a:cubicBezTo>
                  <a:pt x="5309490" y="0"/>
                  <a:pt x="5467878" y="158389"/>
                  <a:pt x="5467878" y="353772"/>
                </a:cubicBezTo>
                <a:lnTo>
                  <a:pt x="5467878" y="5259628"/>
                </a:lnTo>
                <a:cubicBezTo>
                  <a:pt x="5467878" y="5455011"/>
                  <a:pt x="5309490" y="5613400"/>
                  <a:pt x="5114106" y="5613400"/>
                </a:cubicBezTo>
                <a:lnTo>
                  <a:pt x="0" y="5613400"/>
                </a:lnTo>
                <a:close/>
              </a:path>
            </a:pathLst>
          </a:custGeom>
          <a:solidFill>
            <a:srgbClr val="F5F7FA"/>
          </a:solidFill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BF623E6-A0FE-84D4-5FAF-3626B72517CC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3D1AA9D-4567-2CE2-B788-B07BAC8754AC}"/>
              </a:ext>
            </a:extLst>
          </p:cNvPr>
          <p:cNvCxnSpPr>
            <a:cxnSpLocks/>
          </p:cNvCxnSpPr>
          <p:nvPr userDrawn="1"/>
        </p:nvCxnSpPr>
        <p:spPr>
          <a:xfrm>
            <a:off x="617026" y="6239934"/>
            <a:ext cx="10951087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D1A9F071-780E-C355-6C4F-31A8B7BA9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5467878" cy="1849674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D1C553B-1032-739F-9DDB-FC44036F2E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546787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10" name="Picture 9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4933752-BB77-7DAA-F701-E94BAAAB05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9973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circles&#10;&#10;Description automatically generated">
            <a:extLst>
              <a:ext uri="{FF2B5EF4-FFF2-40B4-BE49-F238E27FC236}">
                <a16:creationId xmlns:a16="http://schemas.microsoft.com/office/drawing/2014/main" id="{09BAEB0E-64D5-27EC-2A49-A7822D999A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AD358AB-3EB4-BE22-1DE3-52E10AD33AD8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E318C8B-59EB-5210-4FD4-6B8F6753A16B}"/>
              </a:ext>
            </a:extLst>
          </p:cNvPr>
          <p:cNvCxnSpPr>
            <a:cxnSpLocks/>
          </p:cNvCxnSpPr>
          <p:nvPr userDrawn="1"/>
        </p:nvCxnSpPr>
        <p:spPr>
          <a:xfrm>
            <a:off x="623888" y="6239934"/>
            <a:ext cx="109442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47DB839B-2FB3-0D9C-E249-DB879000B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6410308" cy="1849674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086C9D7-F1C1-2BA5-6FE9-A937411F4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641030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6" name="Picture 5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D14093D-062A-405A-E76C-21B56BFAC5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2030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circle with a white background&#10;&#10;Description automatically generated">
            <a:extLst>
              <a:ext uri="{FF2B5EF4-FFF2-40B4-BE49-F238E27FC236}">
                <a16:creationId xmlns:a16="http://schemas.microsoft.com/office/drawing/2014/main" id="{630E26EE-E412-140E-7452-F5C2CE2ECA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7C5E5F8-4ABE-34C3-3EE7-567911DDED6C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2C38511-3DA2-BB2C-9EF9-B0BCC95B8808}"/>
              </a:ext>
            </a:extLst>
          </p:cNvPr>
          <p:cNvCxnSpPr>
            <a:cxnSpLocks/>
          </p:cNvCxnSpPr>
          <p:nvPr userDrawn="1"/>
        </p:nvCxnSpPr>
        <p:spPr>
          <a:xfrm>
            <a:off x="617026" y="6239934"/>
            <a:ext cx="10951087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3A15B324-A3F4-0DE1-B37C-7A425E4F40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6410308" cy="1849674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D15F184-77EB-7A64-B106-6E2BD03E5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641030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8" name="Picture 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097BD9B-60EE-9285-942F-0202BD1E51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9269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circle with white lines&#10;&#10;Description automatically generated">
            <a:extLst>
              <a:ext uri="{FF2B5EF4-FFF2-40B4-BE49-F238E27FC236}">
                <a16:creationId xmlns:a16="http://schemas.microsoft.com/office/drawing/2014/main" id="{D4F84DCF-44C8-0539-E718-3D4E60D72F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BD4D20A-A7AA-7FD5-B66C-92C3B2B4F2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6410308" cy="1849674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gradFill>
                  <a:gsLst>
                    <a:gs pos="0">
                      <a:srgbClr val="00A6F8"/>
                    </a:gs>
                    <a:gs pos="50000">
                      <a:srgbClr val="008DEF"/>
                    </a:gs>
                  </a:gsLst>
                  <a:lin ang="0" scaled="1"/>
                </a:gra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4A2D0E04-5399-A4F9-E7F5-93AC2E129C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641030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ECCEEC6A-D12C-659A-B231-B65EAEBA34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91775"/>
      </p:ext>
    </p:extLst>
  </p:cSld>
  <p:clrMapOvr>
    <a:masterClrMapping/>
  </p:clrMapOvr>
  <p:hf sldNum="0" hdr="0" ftr="0"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circle with lines in it&#10;&#10;Description automatically generated">
            <a:extLst>
              <a:ext uri="{FF2B5EF4-FFF2-40B4-BE49-F238E27FC236}">
                <a16:creationId xmlns:a16="http://schemas.microsoft.com/office/drawing/2014/main" id="{49BB3EC7-67A2-9F63-CF30-731BFEBCBF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A58A63E-2FE2-5A23-A752-F2FFCA221B8D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92D4BB9-FA08-4DED-0B8E-347182A7F31C}"/>
              </a:ext>
            </a:extLst>
          </p:cNvPr>
          <p:cNvCxnSpPr>
            <a:cxnSpLocks/>
          </p:cNvCxnSpPr>
          <p:nvPr userDrawn="1"/>
        </p:nvCxnSpPr>
        <p:spPr>
          <a:xfrm>
            <a:off x="623888" y="6239934"/>
            <a:ext cx="109442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44A5B797-48AE-F985-BA9F-EA0DC5276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6410308" cy="1849674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AF33AD7-FBBE-E959-D907-D0ACA6ED81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641030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9" name="Picture 8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BA7EB6C6-BCDB-2B4F-18ED-7BCD5A89D4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4804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circle&#10;&#10;Description automatically generated">
            <a:extLst>
              <a:ext uri="{FF2B5EF4-FFF2-40B4-BE49-F238E27FC236}">
                <a16:creationId xmlns:a16="http://schemas.microsoft.com/office/drawing/2014/main" id="{99CC39BB-8CA8-3351-92B1-96043E58D3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EFC521B-FA1B-3FCF-6A60-B3C6990327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056122"/>
            <a:ext cx="10951088" cy="1849674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>
            <a:lvl1pPr algn="ctr">
              <a:lnSpc>
                <a:spcPct val="110000"/>
              </a:lnSpc>
              <a:defRPr lang="zh-CN" altLang="en-US" sz="5400" b="1">
                <a:gradFill flip="none" rotWithShape="1">
                  <a:gsLst>
                    <a:gs pos="0">
                      <a:srgbClr val="00A6F8"/>
                    </a:gs>
                    <a:gs pos="43000">
                      <a:schemeClr val="tx1"/>
                    </a:gs>
                    <a:gs pos="95402">
                      <a:schemeClr val="tx1"/>
                    </a:gs>
                    <a:gs pos="40000">
                      <a:schemeClr val="accent2"/>
                    </a:gs>
                  </a:gsLst>
                  <a:lin ang="0" scaled="1"/>
                  <a:tileRect/>
                </a:gra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EF871FA-89EA-198D-130F-838256F20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4022609"/>
            <a:ext cx="10951087" cy="467051"/>
          </a:xfrm>
          <a:prstGeom prst="rect">
            <a:avLst/>
          </a:prstGeom>
          <a:noFill/>
        </p:spPr>
        <p:txBody>
          <a:bodyPr wrap="square" lIns="90000" rIns="90000" rtlCol="0" anchor="ctr" anchorCtr="0">
            <a:spAutoFit/>
          </a:bodyPr>
          <a:lstStyle>
            <a:lvl1pPr marL="0" indent="0" algn="ctr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6" name="Picture 5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59CAD3F-1764-30F8-C176-24BCA3B000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22194"/>
      </p:ext>
    </p:extLst>
  </p:cSld>
  <p:clrMapOvr>
    <a:masterClrMapping/>
  </p:clrMapOvr>
  <p:hf sldNum="0" hdr="0" ftr="0"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circle with white lines&#10;&#10;Description automatically generated">
            <a:extLst>
              <a:ext uri="{FF2B5EF4-FFF2-40B4-BE49-F238E27FC236}">
                <a16:creationId xmlns:a16="http://schemas.microsoft.com/office/drawing/2014/main" id="{B46423BB-EF54-92E4-35A5-42A85ECA4C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AFA8934-15EA-D277-1500-BACCE71DE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056122"/>
            <a:ext cx="10951088" cy="1849674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>
            <a:lvl1pPr algn="ctr">
              <a:lnSpc>
                <a:spcPct val="110000"/>
              </a:lnSpc>
              <a:defRPr lang="zh-CN" altLang="en-US" sz="5400" b="1">
                <a:gradFill flip="none" rotWithShape="1">
                  <a:gsLst>
                    <a:gs pos="0">
                      <a:srgbClr val="00A6F8"/>
                    </a:gs>
                    <a:gs pos="43000">
                      <a:schemeClr val="tx1"/>
                    </a:gs>
                    <a:gs pos="95402">
                      <a:schemeClr val="tx1"/>
                    </a:gs>
                    <a:gs pos="40000">
                      <a:schemeClr val="accent2"/>
                    </a:gs>
                  </a:gsLst>
                  <a:lin ang="0" scaled="1"/>
                  <a:tileRect/>
                </a:gra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28AD82D-843F-C858-60A2-94025E589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4022609"/>
            <a:ext cx="10951087" cy="467051"/>
          </a:xfrm>
          <a:prstGeom prst="rect">
            <a:avLst/>
          </a:prstGeom>
          <a:noFill/>
        </p:spPr>
        <p:txBody>
          <a:bodyPr wrap="square" lIns="90000" rIns="90000" rtlCol="0" anchor="ctr" anchorCtr="0">
            <a:spAutoFit/>
          </a:bodyPr>
          <a:lstStyle>
            <a:lvl1pPr marL="0" indent="0" algn="ctr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98E8512E-9AC1-3BEA-FF94-FF72654C30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31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background with circles&#10;&#10;Description automatically generated">
            <a:extLst>
              <a:ext uri="{FF2B5EF4-FFF2-40B4-BE49-F238E27FC236}">
                <a16:creationId xmlns:a16="http://schemas.microsoft.com/office/drawing/2014/main" id="{3C534E95-B0AF-881B-5727-3C844D2121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AD358AB-3EB4-BE22-1DE3-52E10AD33AD8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E318C8B-59EB-5210-4FD4-6B8F6753A16B}"/>
              </a:ext>
            </a:extLst>
          </p:cNvPr>
          <p:cNvCxnSpPr>
            <a:cxnSpLocks/>
          </p:cNvCxnSpPr>
          <p:nvPr userDrawn="1"/>
        </p:nvCxnSpPr>
        <p:spPr>
          <a:xfrm>
            <a:off x="2582333" y="6239934"/>
            <a:ext cx="89857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61541A5E-CF1E-E169-67FE-52E4A33C72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986FF4B-A1C0-8308-93F6-356691A40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22" y="6130918"/>
            <a:ext cx="2170111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92111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60140885-E4FF-CE20-F577-5EA2B8E4BCEC}"/>
              </a:ext>
            </a:extLst>
          </p:cNvPr>
          <p:cNvSpPr/>
          <p:nvPr userDrawn="1"/>
        </p:nvSpPr>
        <p:spPr>
          <a:xfrm flipH="1">
            <a:off x="5276848" y="1695450"/>
            <a:ext cx="6291263" cy="3603562"/>
          </a:xfrm>
          <a:prstGeom prst="round1Rect">
            <a:avLst>
              <a:gd name="adj" fmla="val 6210"/>
            </a:avLst>
          </a:prstGeom>
          <a:solidFill>
            <a:srgbClr val="E8EC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C8BA97F-FD79-BA7D-48B0-146A66A4E1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6885800-ACE0-A537-DAE5-540DA852A1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95668E-7963-EA73-DD31-F8102B48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C85AED-97CF-F319-9D82-4087C7A5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E43E13D5-FDB3-6065-1FC4-7684A442F2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68926" y="1782191"/>
            <a:ext cx="6199188" cy="3516822"/>
          </a:xfrm>
          <a:custGeom>
            <a:avLst/>
            <a:gdLst>
              <a:gd name="connsiteX0" fmla="*/ 212134 w 6599279"/>
              <a:gd name="connsiteY0" fmla="*/ 0 h 4460339"/>
              <a:gd name="connsiteX1" fmla="*/ 6599279 w 6599279"/>
              <a:gd name="connsiteY1" fmla="*/ 0 h 4460339"/>
              <a:gd name="connsiteX2" fmla="*/ 6599279 w 6599279"/>
              <a:gd name="connsiteY2" fmla="*/ 4460339 h 4460339"/>
              <a:gd name="connsiteX3" fmla="*/ 0 w 6599279"/>
              <a:gd name="connsiteY3" fmla="*/ 4460339 h 4460339"/>
              <a:gd name="connsiteX4" fmla="*/ 0 w 6599279"/>
              <a:gd name="connsiteY4" fmla="*/ 212134 h 4460339"/>
              <a:gd name="connsiteX5" fmla="*/ 212134 w 6599279"/>
              <a:gd name="connsiteY5" fmla="*/ 0 h 4460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9279" h="4460339">
                <a:moveTo>
                  <a:pt x="212134" y="0"/>
                </a:moveTo>
                <a:lnTo>
                  <a:pt x="6599279" y="0"/>
                </a:lnTo>
                <a:lnTo>
                  <a:pt x="6599279" y="4460339"/>
                </a:lnTo>
                <a:lnTo>
                  <a:pt x="0" y="4460339"/>
                </a:lnTo>
                <a:lnTo>
                  <a:pt x="0" y="212134"/>
                </a:lnTo>
                <a:cubicBezTo>
                  <a:pt x="0" y="94976"/>
                  <a:pt x="94976" y="0"/>
                  <a:pt x="212134" y="0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3649363-396D-11AC-6FD6-E35FC4FECB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2964901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463226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6346E6F-D79A-0419-C709-C34AC9167C6B}"/>
              </a:ext>
            </a:extLst>
          </p:cNvPr>
          <p:cNvSpPr/>
          <p:nvPr userDrawn="1"/>
        </p:nvSpPr>
        <p:spPr>
          <a:xfrm>
            <a:off x="618067" y="1322579"/>
            <a:ext cx="10950046" cy="4215577"/>
          </a:xfrm>
          <a:prstGeom prst="roundRect">
            <a:avLst>
              <a:gd name="adj" fmla="val 10323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F92F97-CE0F-396D-3140-31E6131781A1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C787F2A-93D5-8360-0BE4-CAFC4C606AE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9337DC8A-97E7-7B4A-D284-87F5A2CAABCA}"/>
              </a:ext>
            </a:extLst>
          </p:cNvPr>
          <p:cNvSpPr/>
          <p:nvPr userDrawn="1"/>
        </p:nvSpPr>
        <p:spPr>
          <a:xfrm>
            <a:off x="623888" y="1968680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F3ED4B80-0A92-2889-CCB2-0AD59288A9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452" y="1836701"/>
            <a:ext cx="8845370" cy="65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92C458E-5392-32D0-2D7A-7B5EDA53E4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13922" y="1781648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63DE8E44-91CC-D44F-5647-7A2797E06F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4224" y="1835773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D3BD57C5-79CE-EAAF-624A-82706C47C7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64224" y="2212286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E59C12F2-7610-DA1D-61A1-3608314187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13922" y="2942410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1AD7882F-998F-E25E-8FFA-3D792F298D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63671" y="2991544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1F64DE7E-ABD9-C181-A90F-A223BE1BE8A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64224" y="3375545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71046814-2ED6-4774-64EF-36A4B64ACD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13922" y="4103172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98A992FD-9CE6-7E52-6982-EF446DEC6C9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63670" y="4165091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ACA0FB72-1DE7-645E-FA61-E9FC1809532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64224" y="4534445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5ACFA21-410D-1BB6-3930-4F46FF27FF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71628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6346E6F-D79A-0419-C709-C34AC9167C6B}"/>
              </a:ext>
            </a:extLst>
          </p:cNvPr>
          <p:cNvSpPr/>
          <p:nvPr userDrawn="1"/>
        </p:nvSpPr>
        <p:spPr>
          <a:xfrm>
            <a:off x="618067" y="1322579"/>
            <a:ext cx="10950046" cy="4215577"/>
          </a:xfrm>
          <a:prstGeom prst="roundRect">
            <a:avLst>
              <a:gd name="adj" fmla="val 10323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F92F97-CE0F-396D-3140-31E6131781A1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C787F2A-93D5-8360-0BE4-CAFC4C606AE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9337DC8A-97E7-7B4A-D284-87F5A2CAABCA}"/>
              </a:ext>
            </a:extLst>
          </p:cNvPr>
          <p:cNvSpPr/>
          <p:nvPr userDrawn="1"/>
        </p:nvSpPr>
        <p:spPr>
          <a:xfrm>
            <a:off x="623888" y="1968680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F3ED4B80-0A92-2889-CCB2-0AD59288A9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452" y="1836701"/>
            <a:ext cx="8845370" cy="65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0283E1-D794-1ED3-EC6B-0038DE9A83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05908" y="1908295"/>
            <a:ext cx="5542937" cy="3267554"/>
          </a:xfrm>
          <a:prstGeom prst="rect">
            <a:avLst/>
          </a:prstGeom>
        </p:spPr>
        <p:txBody>
          <a:bodyPr/>
          <a:lstStyle>
            <a:lvl1pPr marL="388800" indent="-388800">
              <a:lnSpc>
                <a:spcPct val="120000"/>
              </a:lnSpc>
              <a:buClr>
                <a:srgbClr val="B6BAC3"/>
              </a:buClr>
              <a:buFont typeface="+mj-lt"/>
              <a:buAutoNum type="arabicPeriod"/>
              <a:defRPr/>
            </a:lvl1pPr>
            <a:lvl2pPr marL="914400" indent="-457200">
              <a:buClr>
                <a:srgbClr val="B6BAC3"/>
              </a:buClr>
              <a:buFont typeface="+mj-lt"/>
              <a:buAutoNum type="arabicPeriod"/>
              <a:defRPr/>
            </a:lvl2pPr>
            <a:lvl3pPr marL="1371600" indent="-457200">
              <a:buClr>
                <a:srgbClr val="B6BAC3"/>
              </a:buClr>
              <a:buFont typeface="+mj-lt"/>
              <a:buAutoNum type="arabicPeriod"/>
              <a:defRPr/>
            </a:lvl3pPr>
            <a:lvl4pPr marL="1714500" indent="-342900">
              <a:buClr>
                <a:srgbClr val="B6BAC3"/>
              </a:buClr>
              <a:buFont typeface="+mj-lt"/>
              <a:buAutoNum type="arabicPeriod"/>
              <a:defRPr/>
            </a:lvl4pPr>
            <a:lvl5pPr marL="2171700" indent="-342900">
              <a:buClr>
                <a:srgbClr val="B6BAC3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9A2F1AA2-2FB0-1165-3780-9DACD140DC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4346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CC25C8E-B9A0-C1DD-684D-66F5B9BDAA2E}"/>
              </a:ext>
            </a:extLst>
          </p:cNvPr>
          <p:cNvSpPr/>
          <p:nvPr userDrawn="1"/>
        </p:nvSpPr>
        <p:spPr>
          <a:xfrm>
            <a:off x="4207712" y="2406263"/>
            <a:ext cx="3783128" cy="2876937"/>
          </a:xfrm>
          <a:prstGeom prst="roundRect">
            <a:avLst>
              <a:gd name="adj" fmla="val 12771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A897E47-5C8B-4301-ABB0-65AD35460DB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B822A2-2D14-2C3D-4304-B8905A65866F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2FEF0B1-8543-BE10-CC72-DB067BB7C4F6}"/>
              </a:ext>
            </a:extLst>
          </p:cNvPr>
          <p:cNvSpPr/>
          <p:nvPr userDrawn="1"/>
        </p:nvSpPr>
        <p:spPr>
          <a:xfrm>
            <a:off x="-5820" y="1239509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272511D4-511D-5DF3-18BE-F5BB5F8C26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8067" y="1105559"/>
            <a:ext cx="8845370" cy="654475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16847C45-80FE-200C-34D3-18A88FA05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609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8CECA5AE-16BB-BA1C-A198-FB3F01164F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067" y="3979369"/>
            <a:ext cx="3425613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F16BBE9B-597F-7662-75FA-0F0AE7F788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8067" y="4423695"/>
            <a:ext cx="3425613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DA749574-8BE6-513F-51B7-7D6DC9908B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36348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0995C5F1-DC82-D5ED-2607-2AC731D673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99405" y="3979369"/>
            <a:ext cx="3425395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E14BCB34-D9C4-497D-7756-9FC53502EEC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99958" y="4423695"/>
            <a:ext cx="3425395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79B17C99-09EF-3152-D356-2E16DBCBC77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9804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5C6FA9E0-C8BD-8E79-A071-CDB7D2172C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67160" y="3979369"/>
            <a:ext cx="3427200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C7E57AB0-9B2B-7A90-4F26-8290A7CCF5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67714" y="4423695"/>
            <a:ext cx="3427200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5294A5D-4416-417C-5231-04E72C744B35}"/>
              </a:ext>
            </a:extLst>
          </p:cNvPr>
          <p:cNvCxnSpPr>
            <a:cxnSpLocks/>
          </p:cNvCxnSpPr>
          <p:nvPr userDrawn="1"/>
        </p:nvCxnSpPr>
        <p:spPr>
          <a:xfrm>
            <a:off x="623888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4A5F3C4-0AAE-832D-DD6A-3D0881000263}"/>
              </a:ext>
            </a:extLst>
          </p:cNvPr>
          <p:cNvCxnSpPr>
            <a:cxnSpLocks/>
          </p:cNvCxnSpPr>
          <p:nvPr userDrawn="1"/>
        </p:nvCxnSpPr>
        <p:spPr>
          <a:xfrm>
            <a:off x="4499404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9F74237-C6A5-3313-FE0F-7D9FF3182C1B}"/>
              </a:ext>
            </a:extLst>
          </p:cNvPr>
          <p:cNvCxnSpPr>
            <a:cxnSpLocks/>
          </p:cNvCxnSpPr>
          <p:nvPr userDrawn="1"/>
        </p:nvCxnSpPr>
        <p:spPr>
          <a:xfrm>
            <a:off x="8374920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148764D9-F741-2553-BF56-46A32F0072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18197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952B1FD4-A71A-0DE8-417A-3346B650E5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3F6D26-35CB-50A3-67F9-9F9CBE2083A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1741DF4D-327B-78A5-AC1E-0D48870061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8AC9AD0-E67F-25EB-0A0A-DEDBF319E4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508AF170-1AD5-E857-9D33-006B3D5003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392986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0DD0E526-549D-D4F6-2618-3959445D9C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E1EA46C-BD1F-5491-DE4C-27D6443440B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EC80F06-DA71-2F4F-A0A5-A2AD8FDF3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784A3BD-3547-CD97-DD10-01B3C4F39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BB31BC5-10C8-2702-72BB-1CBBE8B52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2211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ue and white sky&#10;&#10;Description automatically generated">
            <a:extLst>
              <a:ext uri="{FF2B5EF4-FFF2-40B4-BE49-F238E27FC236}">
                <a16:creationId xmlns:a16="http://schemas.microsoft.com/office/drawing/2014/main" id="{120C27E8-0AA1-C363-9087-0D4EF50215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D6F1A18-DEAE-3A3C-2CD7-F143C6BDE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1B1FBE2-B7F6-0E13-A150-1ED76E541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050C12-0FE7-FBD4-CDEE-C3EB4E86E65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2DB83EA-322A-18A2-58B3-2BEEA4CF1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30832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0F9C25E5-26ED-960B-F5E7-4569FCF4F9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106DA6-8F4A-6F6E-BEF8-6A0815DC40B4}"/>
              </a:ext>
            </a:extLst>
          </p:cNvPr>
          <p:cNvCxnSpPr>
            <a:cxnSpLocks/>
          </p:cNvCxnSpPr>
          <p:nvPr userDrawn="1"/>
        </p:nvCxnSpPr>
        <p:spPr>
          <a:xfrm>
            <a:off x="2669116" y="2691966"/>
            <a:ext cx="837470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7ADD8D-5996-F6AB-CD14-D02558CE0C4F}"/>
              </a:ext>
            </a:extLst>
          </p:cNvPr>
          <p:cNvCxnSpPr>
            <a:cxnSpLocks/>
          </p:cNvCxnSpPr>
          <p:nvPr userDrawn="1"/>
        </p:nvCxnSpPr>
        <p:spPr>
          <a:xfrm>
            <a:off x="2669116" y="2691966"/>
            <a:ext cx="1162051" cy="0"/>
          </a:xfrm>
          <a:prstGeom prst="line">
            <a:avLst/>
          </a:prstGeom>
          <a:ln w="28575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B65D8ED8-8B56-0BFC-E8CB-403946DE61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49094" y="3044878"/>
            <a:ext cx="1182073" cy="1154496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9800" b="1" dirty="0" smtClean="0">
                <a:solidFill>
                  <a:srgbClr val="00B7FF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C30DB143-182D-F2AB-9F09-926FC45936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99157" y="3849704"/>
            <a:ext cx="3425613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321530C7-5C31-2513-C199-18763B140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2333" y="3013513"/>
            <a:ext cx="6441488" cy="830974"/>
          </a:xfrm>
          <a:prstGeom prst="rect">
            <a:avLst/>
          </a:prstGeom>
        </p:spPr>
        <p:txBody>
          <a:bodyPr wrap="square" lIns="0" rIns="0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2083E8C-BD3D-85E4-758D-289870416C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1918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6DD3E81E-33C6-B652-10EB-55184E3634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018869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1782FE-CAC0-8AD5-9917-73ABB7C1D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731995"/>
            <a:ext cx="5903912" cy="1325563"/>
          </a:xfrm>
          <a:prstGeom prst="rect">
            <a:avLst/>
          </a:prstGeom>
        </p:spPr>
        <p:txBody>
          <a:bodyPr wrap="square" lIns="0" rIns="0"/>
          <a:lstStyle>
            <a:lvl1pPr>
              <a:defRPr lang="en-US" sz="4800" b="1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46BBA5-3A3B-01D7-ECB8-12C9AD1082F7}"/>
              </a:ext>
            </a:extLst>
          </p:cNvPr>
          <p:cNvCxnSpPr>
            <a:cxnSpLocks/>
          </p:cNvCxnSpPr>
          <p:nvPr userDrawn="1"/>
        </p:nvCxnSpPr>
        <p:spPr>
          <a:xfrm>
            <a:off x="2194603" y="636192"/>
            <a:ext cx="9373510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0868374B-258C-5A00-6772-E2A8810884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4782515"/>
            <a:ext cx="5903912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999AAC-1A19-A491-5FB8-E046D204E6D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3888" y="2017122"/>
            <a:ext cx="955992" cy="103314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Tx/>
              <a:buNone/>
              <a:defRPr sz="7200" b="1">
                <a:solidFill>
                  <a:srgbClr val="00B7FF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9815C2-BD3B-6DD3-2E33-160BD8214BE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18863" y="640830"/>
            <a:ext cx="4549245" cy="5585616"/>
          </a:xfrm>
          <a:custGeom>
            <a:avLst/>
            <a:gdLst>
              <a:gd name="connsiteX0" fmla="*/ 0 w 4549245"/>
              <a:gd name="connsiteY0" fmla="*/ 0 h 5585616"/>
              <a:gd name="connsiteX1" fmla="*/ 4239441 w 4549245"/>
              <a:gd name="connsiteY1" fmla="*/ 0 h 5585616"/>
              <a:gd name="connsiteX2" fmla="*/ 4549245 w 4549245"/>
              <a:gd name="connsiteY2" fmla="*/ 287043 h 5585616"/>
              <a:gd name="connsiteX3" fmla="*/ 4549245 w 4549245"/>
              <a:gd name="connsiteY3" fmla="*/ 5298574 h 5585616"/>
              <a:gd name="connsiteX4" fmla="*/ 4239441 w 4549245"/>
              <a:gd name="connsiteY4" fmla="*/ 5585616 h 5585616"/>
              <a:gd name="connsiteX5" fmla="*/ 0 w 4549245"/>
              <a:gd name="connsiteY5" fmla="*/ 5585616 h 5585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245" h="5585616">
                <a:moveTo>
                  <a:pt x="0" y="0"/>
                </a:moveTo>
                <a:lnTo>
                  <a:pt x="4239441" y="0"/>
                </a:lnTo>
                <a:cubicBezTo>
                  <a:pt x="4410541" y="0"/>
                  <a:pt x="4549245" y="128513"/>
                  <a:pt x="4549245" y="287043"/>
                </a:cubicBezTo>
                <a:lnTo>
                  <a:pt x="4549245" y="5298574"/>
                </a:lnTo>
                <a:cubicBezTo>
                  <a:pt x="4549245" y="5457103"/>
                  <a:pt x="4410541" y="5585616"/>
                  <a:pt x="4239441" y="5585616"/>
                </a:cubicBezTo>
                <a:lnTo>
                  <a:pt x="0" y="5585616"/>
                </a:ln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FontTx/>
              <a:buNone/>
              <a:defRPr sz="2400"/>
            </a:lvl1pPr>
          </a:lstStyle>
          <a:p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AA007749-843D-B471-16F4-75FDF3149D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06276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6">
    <p:bg>
      <p:bgPr>
        <a:solidFill>
          <a:srgbClr val="006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3E70361D-BB07-ACF9-3045-72DD60DA33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018869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7024CD-649D-6627-4454-A1681FF2F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731995"/>
            <a:ext cx="5903912" cy="1325563"/>
          </a:xfrm>
          <a:prstGeom prst="rect">
            <a:avLst/>
          </a:prstGeom>
        </p:spPr>
        <p:txBody>
          <a:bodyPr wrap="square" lIns="0" rIns="0"/>
          <a:lstStyle>
            <a:lvl1pPr>
              <a:defRPr lang="en-US" sz="4800" b="1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620A57C-EE78-7FA1-40B9-F4C4B48D3BB4}"/>
              </a:ext>
            </a:extLst>
          </p:cNvPr>
          <p:cNvCxnSpPr>
            <a:cxnSpLocks/>
          </p:cNvCxnSpPr>
          <p:nvPr userDrawn="1"/>
        </p:nvCxnSpPr>
        <p:spPr>
          <a:xfrm>
            <a:off x="2194603" y="636192"/>
            <a:ext cx="9373510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1BDE704A-6EE6-CEFD-8190-732D6EBBB3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4782515"/>
            <a:ext cx="5903912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2D05A7B-A1E9-5C83-9FAC-D4FF2D19A052}"/>
              </a:ext>
            </a:extLst>
          </p:cNvPr>
          <p:cNvCxnSpPr>
            <a:cxnSpLocks/>
          </p:cNvCxnSpPr>
          <p:nvPr userDrawn="1"/>
        </p:nvCxnSpPr>
        <p:spPr>
          <a:xfrm>
            <a:off x="623888" y="3257116"/>
            <a:ext cx="955992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BFC93EE-DD3A-1C09-3EDF-1F50C530B4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3888" y="2017122"/>
            <a:ext cx="955992" cy="103314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Tx/>
              <a:buNone/>
              <a:defRPr sz="7200" b="1">
                <a:solidFill>
                  <a:srgbClr val="00B7FF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0BDAD34-0E5D-7166-26D3-3CEF207F060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016819" y="-1"/>
            <a:ext cx="5175183" cy="6857999"/>
          </a:xfrm>
          <a:custGeom>
            <a:avLst/>
            <a:gdLst>
              <a:gd name="connsiteX0" fmla="*/ 352430 w 5175183"/>
              <a:gd name="connsiteY0" fmla="*/ 0 h 6857999"/>
              <a:gd name="connsiteX1" fmla="*/ 5175183 w 5175183"/>
              <a:gd name="connsiteY1" fmla="*/ 0 h 6857999"/>
              <a:gd name="connsiteX2" fmla="*/ 5175183 w 5175183"/>
              <a:gd name="connsiteY2" fmla="*/ 6857999 h 6857999"/>
              <a:gd name="connsiteX3" fmla="*/ 352430 w 5175183"/>
              <a:gd name="connsiteY3" fmla="*/ 6857999 h 6857999"/>
              <a:gd name="connsiteX4" fmla="*/ 0 w 5175183"/>
              <a:gd name="connsiteY4" fmla="*/ 6505569 h 6857999"/>
              <a:gd name="connsiteX5" fmla="*/ 0 w 5175183"/>
              <a:gd name="connsiteY5" fmla="*/ 352430 h 6857999"/>
              <a:gd name="connsiteX6" fmla="*/ 352430 w 5175183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75183" h="6857999">
                <a:moveTo>
                  <a:pt x="352430" y="0"/>
                </a:moveTo>
                <a:lnTo>
                  <a:pt x="5175183" y="0"/>
                </a:lnTo>
                <a:lnTo>
                  <a:pt x="5175183" y="6857999"/>
                </a:lnTo>
                <a:lnTo>
                  <a:pt x="352430" y="6857999"/>
                </a:lnTo>
                <a:cubicBezTo>
                  <a:pt x="157788" y="6857999"/>
                  <a:pt x="0" y="6700211"/>
                  <a:pt x="0" y="6505569"/>
                </a:cubicBezTo>
                <a:lnTo>
                  <a:pt x="0" y="352430"/>
                </a:lnTo>
                <a:cubicBezTo>
                  <a:pt x="0" y="157788"/>
                  <a:pt x="157788" y="0"/>
                  <a:pt x="352430" y="0"/>
                </a:cubicBezTo>
                <a:close/>
              </a:path>
            </a:pathLst>
          </a:custGeom>
        </p:spPr>
        <p:txBody>
          <a:bodyPr wrap="none" anchor="ctr" anchorCtr="1"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1B9FF205-85CE-D08E-926C-D627296EA7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24650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-6">
    <p:bg>
      <p:bgPr>
        <a:solidFill>
          <a:srgbClr val="006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3E70361D-BB07-ACF9-3045-72DD60DA33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018869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620A57C-EE78-7FA1-40B9-F4C4B48D3BB4}"/>
              </a:ext>
            </a:extLst>
          </p:cNvPr>
          <p:cNvCxnSpPr>
            <a:cxnSpLocks/>
          </p:cNvCxnSpPr>
          <p:nvPr userDrawn="1"/>
        </p:nvCxnSpPr>
        <p:spPr>
          <a:xfrm>
            <a:off x="2194603" y="636192"/>
            <a:ext cx="9373510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0BDAD34-0E5D-7166-26D3-3CEF207F060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016819" y="-1"/>
            <a:ext cx="5175183" cy="6857999"/>
          </a:xfrm>
          <a:custGeom>
            <a:avLst/>
            <a:gdLst>
              <a:gd name="connsiteX0" fmla="*/ 352430 w 5175183"/>
              <a:gd name="connsiteY0" fmla="*/ 0 h 6857999"/>
              <a:gd name="connsiteX1" fmla="*/ 5175183 w 5175183"/>
              <a:gd name="connsiteY1" fmla="*/ 0 h 6857999"/>
              <a:gd name="connsiteX2" fmla="*/ 5175183 w 5175183"/>
              <a:gd name="connsiteY2" fmla="*/ 6857999 h 6857999"/>
              <a:gd name="connsiteX3" fmla="*/ 352430 w 5175183"/>
              <a:gd name="connsiteY3" fmla="*/ 6857999 h 6857999"/>
              <a:gd name="connsiteX4" fmla="*/ 0 w 5175183"/>
              <a:gd name="connsiteY4" fmla="*/ 6505569 h 6857999"/>
              <a:gd name="connsiteX5" fmla="*/ 0 w 5175183"/>
              <a:gd name="connsiteY5" fmla="*/ 352430 h 6857999"/>
              <a:gd name="connsiteX6" fmla="*/ 352430 w 5175183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75183" h="6857999">
                <a:moveTo>
                  <a:pt x="352430" y="0"/>
                </a:moveTo>
                <a:lnTo>
                  <a:pt x="5175183" y="0"/>
                </a:lnTo>
                <a:lnTo>
                  <a:pt x="5175183" y="6857999"/>
                </a:lnTo>
                <a:lnTo>
                  <a:pt x="352430" y="6857999"/>
                </a:lnTo>
                <a:cubicBezTo>
                  <a:pt x="157788" y="6857999"/>
                  <a:pt x="0" y="6700211"/>
                  <a:pt x="0" y="6505569"/>
                </a:cubicBezTo>
                <a:lnTo>
                  <a:pt x="0" y="352430"/>
                </a:lnTo>
                <a:cubicBezTo>
                  <a:pt x="0" y="157788"/>
                  <a:pt x="157788" y="0"/>
                  <a:pt x="352430" y="0"/>
                </a:cubicBezTo>
                <a:close/>
              </a:path>
            </a:pathLst>
          </a:custGeom>
        </p:spPr>
        <p:txBody>
          <a:bodyPr wrap="none" anchor="ctr" anchorCtr="1"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A8719A4-E2EC-C80A-1DD5-A6EBA0FAD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452" y="3581325"/>
            <a:ext cx="4320854" cy="649867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110000"/>
              </a:lnSpc>
              <a:buNone/>
              <a:defRPr lang="zh-CN" altLang="en-US" sz="24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539BD1C-B7F8-A40F-F307-F77C2AC8734B}"/>
              </a:ext>
            </a:extLst>
          </p:cNvPr>
          <p:cNvSpPr txBox="1">
            <a:spLocks/>
          </p:cNvSpPr>
          <p:nvPr userDrawn="1"/>
        </p:nvSpPr>
        <p:spPr>
          <a:xfrm>
            <a:off x="623888" y="3001395"/>
            <a:ext cx="4320854" cy="275280"/>
          </a:xfrm>
          <a:prstGeom prst="rect">
            <a:avLst/>
          </a:prstGeom>
          <a:solidFill>
            <a:srgbClr val="00EDFF">
              <a:alpha val="50196"/>
            </a:srgbClr>
          </a:solidFill>
        </p:spPr>
        <p:txBody>
          <a:bodyPr wrap="none" lIns="0" tIns="0" rIns="0" bIns="0"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6000" b="1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en-US" dirty="0"/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9B48D927-C3D7-41AD-1DA1-A6C61B22A6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9130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Top Corners Rounded 37">
            <a:extLst>
              <a:ext uri="{FF2B5EF4-FFF2-40B4-BE49-F238E27FC236}">
                <a16:creationId xmlns:a16="http://schemas.microsoft.com/office/drawing/2014/main" id="{C71C04D7-453D-EB4A-A83E-5AC5FF226379}"/>
              </a:ext>
            </a:extLst>
          </p:cNvPr>
          <p:cNvSpPr/>
          <p:nvPr userDrawn="1"/>
        </p:nvSpPr>
        <p:spPr>
          <a:xfrm rot="16200000" flipH="1">
            <a:off x="6587694" y="926476"/>
            <a:ext cx="4803586" cy="6405035"/>
          </a:xfrm>
          <a:prstGeom prst="round2SameRect">
            <a:avLst>
              <a:gd name="adj1" fmla="val 7248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0C7BF85B-769C-5563-DF84-CA9D091907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B26F4B-DEA8-42D7-C1F2-994DFC2FB660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: Top Corners Rounded 36">
            <a:extLst>
              <a:ext uri="{FF2B5EF4-FFF2-40B4-BE49-F238E27FC236}">
                <a16:creationId xmlns:a16="http://schemas.microsoft.com/office/drawing/2014/main" id="{D7480FB2-0831-5D3D-5486-1CA8C43D2093}"/>
              </a:ext>
            </a:extLst>
          </p:cNvPr>
          <p:cNvSpPr/>
          <p:nvPr userDrawn="1"/>
        </p:nvSpPr>
        <p:spPr>
          <a:xfrm rot="5400000" flipV="1">
            <a:off x="1097291" y="1618000"/>
            <a:ext cx="4210456" cy="5168899"/>
          </a:xfrm>
          <a:prstGeom prst="round2SameRect">
            <a:avLst>
              <a:gd name="adj1" fmla="val 11234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B0DFFA68-BE02-6843-58A0-A67B5BC537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4692" y="2097221"/>
            <a:ext cx="5545666" cy="4210455"/>
          </a:xfrm>
          <a:prstGeom prst="roundRect">
            <a:avLst>
              <a:gd name="adj" fmla="val 9796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C42317BE-A375-19C7-1BD2-976409018E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02466" y="239594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0" name="Picture Placeholder 48">
            <a:extLst>
              <a:ext uri="{FF2B5EF4-FFF2-40B4-BE49-F238E27FC236}">
                <a16:creationId xmlns:a16="http://schemas.microsoft.com/office/drawing/2014/main" id="{9A237FE5-24C3-F560-6987-A669AEDCB9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02466" y="381197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2" name="Picture Placeholder 48">
            <a:extLst>
              <a:ext uri="{FF2B5EF4-FFF2-40B4-BE49-F238E27FC236}">
                <a16:creationId xmlns:a16="http://schemas.microsoft.com/office/drawing/2014/main" id="{2A4E012E-82DD-05C7-7B07-0BEFB1E7E2C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02466" y="522800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048713FC-8236-7D70-D025-54DF5B741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10515600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AC4DCFB-D4A3-6FC3-56B8-97E057D0675A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1874873-F0C7-FFFC-2A1A-B7B1F1855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CA1BCA3B-2E15-6447-3471-DEE5162A907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641696" y="2354210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71B008CE-D1F9-DCEC-D71A-73E8C5AF5EB2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7641696" y="2708168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6F1AE01E-B5F9-CBA0-1AC7-5ECF76FC6615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7641696" y="3781475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044EBD95-DC9C-74C4-28D7-D51359ABF951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641696" y="4135433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AE0CB9A8-5D7D-639D-2B49-57934F09AF48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641696" y="5179573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37EE4FEA-87FE-4F96-9209-E87B9C9EB649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7641696" y="5533531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E63345-05BD-29F8-B96C-500FEC1BA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551679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92BC6975-A760-E24F-0A59-F62101611870}"/>
              </a:ext>
            </a:extLst>
          </p:cNvPr>
          <p:cNvGrpSpPr/>
          <p:nvPr userDrawn="1"/>
        </p:nvGrpSpPr>
        <p:grpSpPr>
          <a:xfrm>
            <a:off x="-3176" y="1178042"/>
            <a:ext cx="12195176" cy="5679958"/>
            <a:chOff x="-3176" y="1178042"/>
            <a:chExt cx="12195176" cy="567995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EF04199-C24E-AC1D-7EF5-29EBDD03B62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3041"/>
            <a:stretch/>
          </p:blipFill>
          <p:spPr>
            <a:xfrm>
              <a:off x="2406418" y="1178042"/>
              <a:ext cx="7380493" cy="5679957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D731196-FE2B-5586-F968-71081E9C2D6C}"/>
                </a:ext>
              </a:extLst>
            </p:cNvPr>
            <p:cNvSpPr/>
            <p:nvPr userDrawn="1"/>
          </p:nvSpPr>
          <p:spPr>
            <a:xfrm>
              <a:off x="-3176" y="3213100"/>
              <a:ext cx="12195176" cy="3644900"/>
            </a:xfrm>
            <a:prstGeom prst="rect">
              <a:avLst/>
            </a:prstGeom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CDDB0A9E-38E9-0684-4AA1-29225D651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0528" t="16072" r="7471" b="4137"/>
          <a:stretch/>
        </p:blipFill>
        <p:spPr>
          <a:xfrm>
            <a:off x="0" y="1"/>
            <a:ext cx="4889837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29"/>
            <a:ext cx="4120330" cy="3277456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067" y="4186988"/>
            <a:ext cx="2487420" cy="2038563"/>
          </a:xfrm>
          <a:prstGeom prst="rect">
            <a:avLst/>
          </a:prstGeom>
        </p:spPr>
        <p:txBody>
          <a:bodyPr lIns="0" tIns="108000" rIns="0" bIns="108000"/>
          <a:lstStyle>
            <a:lvl1pPr marL="252000" indent="-252000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600">
                <a:solidFill>
                  <a:schemeClr val="bg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27" name="Picture Placeholder 12">
            <a:extLst>
              <a:ext uri="{FF2B5EF4-FFF2-40B4-BE49-F238E27FC236}">
                <a16:creationId xmlns:a16="http://schemas.microsoft.com/office/drawing/2014/main" id="{2376B4EC-1E39-A2F0-098E-1F93DBA66C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99821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1A2A60F1-0FCC-12E8-62E4-58C6E72B51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21043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Picture Placeholder 12">
            <a:extLst>
              <a:ext uri="{FF2B5EF4-FFF2-40B4-BE49-F238E27FC236}">
                <a16:creationId xmlns:a16="http://schemas.microsoft.com/office/drawing/2014/main" id="{0C19B0A9-66A5-1A51-9888-B2ADCE60F2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42265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0" name="Picture Placeholder 12">
            <a:extLst>
              <a:ext uri="{FF2B5EF4-FFF2-40B4-BE49-F238E27FC236}">
                <a16:creationId xmlns:a16="http://schemas.microsoft.com/office/drawing/2014/main" id="{834E962E-CAE0-34F3-93AD-17423ED31A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63487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5AEE4BC5-C871-D894-FA30-DF5484047AF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88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8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5BE6BA66-88D0-5DEB-0025-CB79FAF45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533" y="5939366"/>
            <a:ext cx="1557470" cy="5723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A25ABB-A834-926D-0655-214E084265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67"/>
          <a:stretch/>
        </p:blipFill>
        <p:spPr>
          <a:xfrm>
            <a:off x="3357507" y="78531"/>
            <a:ext cx="7074219" cy="677946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10BB113F-427F-911A-E911-8E0A1551B4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825066" y="-1"/>
            <a:ext cx="6366934" cy="1530413"/>
          </a:xfrm>
          <a:prstGeom prst="round1Rect">
            <a:avLst>
              <a:gd name="adj" fmla="val 20816"/>
            </a:avLst>
          </a:prstGeom>
        </p:spPr>
      </p:pic>
      <p:pic>
        <p:nvPicPr>
          <p:cNvPr id="18" name="Picture 17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218AFDF3-3CB1-2245-1579-1AC2866140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825066" y="5898437"/>
            <a:ext cx="6366934" cy="959563"/>
          </a:xfrm>
          <a:prstGeom prst="round1Rect">
            <a:avLst>
              <a:gd name="adj" fmla="val 32066"/>
            </a:avLst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235BC995-794A-56E3-9B40-2722F425D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29"/>
            <a:ext cx="4120330" cy="3277456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B38E231-7B4E-9296-E633-A8149C75FB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067" y="4186988"/>
            <a:ext cx="2487420" cy="2038563"/>
          </a:xfrm>
          <a:prstGeom prst="rect">
            <a:avLst/>
          </a:prstGeom>
        </p:spPr>
        <p:txBody>
          <a:bodyPr lIns="0" tIns="108000" rIns="0" bIns="108000"/>
          <a:lstStyle>
            <a:lvl1pPr marL="252000" indent="-2520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→"/>
              <a:defRPr sz="1600">
                <a:solidFill>
                  <a:schemeClr val="tx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54771EB9-610E-DB42-369D-D3BDFF71AC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66934" y="373280"/>
            <a:ext cx="2819400" cy="4037852"/>
          </a:xfrm>
          <a:prstGeom prst="roundRect">
            <a:avLst>
              <a:gd name="adj" fmla="val 15433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135DBB97-CEEF-809D-EA6A-76D60852C1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296028" y="3276600"/>
            <a:ext cx="2701638" cy="3378200"/>
          </a:xfrm>
          <a:prstGeom prst="roundRect">
            <a:avLst>
              <a:gd name="adj" fmla="val 1561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4ADC6AD-1927-4D58-EB48-5596870C05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96029" y="373280"/>
            <a:ext cx="2701638" cy="2736541"/>
          </a:xfrm>
          <a:prstGeom prst="roundRect">
            <a:avLst>
              <a:gd name="adj" fmla="val 1561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3DC158E1-3136-C123-1DBD-4C13E0916A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66934" y="4597399"/>
            <a:ext cx="2819400" cy="205740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97750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BAD3D03-F1AC-6ED0-C869-D75B077A1487}"/>
              </a:ext>
            </a:extLst>
          </p:cNvPr>
          <p:cNvSpPr/>
          <p:nvPr userDrawn="1"/>
        </p:nvSpPr>
        <p:spPr>
          <a:xfrm>
            <a:off x="623888" y="629920"/>
            <a:ext cx="10738380" cy="2646679"/>
          </a:xfrm>
          <a:prstGeom prst="roundRect">
            <a:avLst>
              <a:gd name="adj" fmla="val 14524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A195139-22A4-D3C6-49C3-1746AAF3E8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25066" y="629921"/>
            <a:ext cx="5537202" cy="2646678"/>
          </a:xfrm>
          <a:prstGeom prst="roundRect">
            <a:avLst>
              <a:gd name="adj" fmla="val 12418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257394-C2ED-F81E-EFBE-03DAE8AC5551}"/>
              </a:ext>
            </a:extLst>
          </p:cNvPr>
          <p:cNvSpPr/>
          <p:nvPr userDrawn="1"/>
        </p:nvSpPr>
        <p:spPr>
          <a:xfrm>
            <a:off x="623888" y="1356472"/>
            <a:ext cx="205844" cy="381739"/>
          </a:xfrm>
          <a:prstGeom prst="rect">
            <a:avLst/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5FBC71-6B2D-4BD7-6A6D-E76524C5E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5309" y="1232180"/>
            <a:ext cx="4458826" cy="630321"/>
          </a:xfrm>
          <a:prstGeom prst="rect">
            <a:avLst/>
          </a:prstGeom>
        </p:spPr>
        <p:txBody>
          <a:bodyPr wrap="none" lIns="0" anchor="ctr" anchorCtr="0"/>
          <a:lstStyle>
            <a:lvl1pPr algn="l">
              <a:lnSpc>
                <a:spcPct val="11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E84F4FC-05AD-810B-80AF-1FD857914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5309" y="1862501"/>
            <a:ext cx="4458826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A7F7D14-2132-5578-42D1-FAF8FEEF96D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941762" y="3789393"/>
            <a:ext cx="7626351" cy="2264274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AAF0C37-566E-05D8-CFFB-5770F67290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020" y="3713516"/>
            <a:ext cx="2370566" cy="87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2900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93875F0-9E40-C1AE-4729-DEC4267883F5}"/>
              </a:ext>
            </a:extLst>
          </p:cNvPr>
          <p:cNvSpPr/>
          <p:nvPr userDrawn="1"/>
        </p:nvSpPr>
        <p:spPr>
          <a:xfrm>
            <a:off x="623888" y="648601"/>
            <a:ext cx="8518126" cy="5560793"/>
          </a:xfrm>
          <a:prstGeom prst="roundRect">
            <a:avLst>
              <a:gd name="adj" fmla="val 69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63525F-6DA3-417A-2F09-6AF50D310F0C}"/>
              </a:ext>
            </a:extLst>
          </p:cNvPr>
          <p:cNvSpPr/>
          <p:nvPr userDrawn="1"/>
        </p:nvSpPr>
        <p:spPr>
          <a:xfrm>
            <a:off x="623888" y="1491942"/>
            <a:ext cx="205844" cy="381739"/>
          </a:xfrm>
          <a:prstGeom prst="rect">
            <a:avLst/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275879-FFE4-4115-F9EC-29726B892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5308" y="1367650"/>
            <a:ext cx="5003649" cy="630321"/>
          </a:xfrm>
          <a:prstGeom prst="rect">
            <a:avLst/>
          </a:prstGeom>
        </p:spPr>
        <p:txBody>
          <a:bodyPr wrap="none" lIns="0" anchor="ctr" anchorCtr="0"/>
          <a:lstStyle>
            <a:lvl1pPr algn="l">
              <a:lnSpc>
                <a:spcPct val="11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B5E5187-4BE2-6AC6-EB01-E33FE76FB188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092350" y="2002674"/>
            <a:ext cx="5003649" cy="2264274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46">
            <a:extLst>
              <a:ext uri="{FF2B5EF4-FFF2-40B4-BE49-F238E27FC236}">
                <a16:creationId xmlns:a16="http://schemas.microsoft.com/office/drawing/2014/main" id="{2CC327F1-7799-DCEB-06A9-3325ECFBF6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28156" y="649575"/>
            <a:ext cx="4539955" cy="5559819"/>
          </a:xfrm>
          <a:prstGeom prst="roundRect">
            <a:avLst>
              <a:gd name="adj" fmla="val 7254"/>
            </a:avLst>
          </a:prstGeom>
          <a:solidFill>
            <a:srgbClr val="F5F7FA"/>
          </a:solidFill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18149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9C8DFB6-5187-9995-38DE-D45C482E84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2964901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8" name="Picture 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B4E8CA0A-9E7A-2E2D-9C6F-87EDCE5087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078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B95668E-7963-EA73-DD31-F8102B48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C85AED-97CF-F319-9D82-4087C7A5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E148846-3BA7-A8F2-FD62-FA5D33C08E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2964901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83311F6-A36D-4315-FE7D-5A5D4A981B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05193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3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8384C2A-E7F6-DC5A-8DBF-0ED968F887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2964901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74CEEBF-39D8-879E-CFD6-32F328E915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1055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7516E62A-CFA5-66CD-E308-96D2984A2E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673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B95668E-7963-EA73-DD31-F8102B48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C85AED-97CF-F319-9D82-4087C7A5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DD28BA6-DBD7-C792-33A0-5CF68C9E0A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62333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-6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16365546-6066-31DA-7887-878D0E38F5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8312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0C7BF85B-769C-5563-DF84-CA9D091907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B26F4B-DEA8-42D7-C1F2-994DFC2FB660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: Top Corners Rounded 36">
            <a:extLst>
              <a:ext uri="{FF2B5EF4-FFF2-40B4-BE49-F238E27FC236}">
                <a16:creationId xmlns:a16="http://schemas.microsoft.com/office/drawing/2014/main" id="{D7480FB2-0831-5D3D-5486-1CA8C43D2093}"/>
              </a:ext>
            </a:extLst>
          </p:cNvPr>
          <p:cNvSpPr/>
          <p:nvPr userDrawn="1"/>
        </p:nvSpPr>
        <p:spPr>
          <a:xfrm rot="5400000" flipV="1">
            <a:off x="1427771" y="2399396"/>
            <a:ext cx="3016454" cy="4635861"/>
          </a:xfrm>
          <a:prstGeom prst="round2SameRect">
            <a:avLst>
              <a:gd name="adj1" fmla="val 12551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B0DFFA68-BE02-6843-58A0-A67B5BC537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925" y="3209100"/>
            <a:ext cx="5481808" cy="3016452"/>
          </a:xfrm>
          <a:prstGeom prst="roundRect">
            <a:avLst>
              <a:gd name="adj" fmla="val 11671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048713FC-8236-7D70-D025-54DF5B741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10515600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AC4DCFB-D4A3-6FC3-56B8-97E057D0675A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1874873-F0C7-FFFC-2A1A-B7B1F1855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E63345-05BD-29F8-B96C-500FEC1BA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2F16065-FD67-BED4-D76C-83D57CA892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8551" y="3209098"/>
            <a:ext cx="6659561" cy="3016452"/>
          </a:xfrm>
          <a:prstGeom prst="roundRect">
            <a:avLst>
              <a:gd name="adj" fmla="val 11767"/>
            </a:avLst>
          </a:prstGeom>
          <a:solidFill>
            <a:srgbClr val="F5F7FA"/>
          </a:solidFill>
        </p:spPr>
        <p:txBody>
          <a:bodyPr lIns="324000" tIns="360000" rIns="324000" bIns="360000"/>
          <a:lstStyle>
            <a:lvl1pPr marL="0" indent="0">
              <a:lnSpc>
                <a:spcPct val="120000"/>
              </a:lnSpc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74451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6104415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B95668E-7963-EA73-DD31-F8102B48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C85AED-97CF-F319-9D82-4087C7A5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E43E13D5-FDB3-6065-1FC4-7684A442F2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68925" y="2334111"/>
            <a:ext cx="6199185" cy="3516821"/>
          </a:xfrm>
          <a:prstGeom prst="roundRect">
            <a:avLst>
              <a:gd name="adj" fmla="val 7362"/>
            </a:avLst>
          </a:prstGeom>
          <a:solidFill>
            <a:srgbClr val="E8ECEF"/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3649363-396D-11AC-6FD6-E35FC4FECB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3516818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A8DF668-AFA1-B7DF-E705-BFBB9E8DBC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598530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B26F4B-DEA8-42D7-C1F2-994DFC2FB660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C42317BE-A375-19C7-1BD2-976409018E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02466" y="239594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0" name="Picture Placeholder 48">
            <a:extLst>
              <a:ext uri="{FF2B5EF4-FFF2-40B4-BE49-F238E27FC236}">
                <a16:creationId xmlns:a16="http://schemas.microsoft.com/office/drawing/2014/main" id="{9A237FE5-24C3-F560-6987-A669AEDCB9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02466" y="381197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2" name="Picture Placeholder 48">
            <a:extLst>
              <a:ext uri="{FF2B5EF4-FFF2-40B4-BE49-F238E27FC236}">
                <a16:creationId xmlns:a16="http://schemas.microsoft.com/office/drawing/2014/main" id="{2A4E012E-82DD-05C7-7B07-0BEFB1E7E2C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02466" y="522800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048713FC-8236-7D70-D025-54DF5B741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6" y="909529"/>
            <a:ext cx="1094422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AC4DCFB-D4A3-6FC3-56B8-97E057D0675A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CA1BCA3B-2E15-6447-3471-DEE5162A907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641696" y="2354210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71B008CE-D1F9-DCEC-D71A-73E8C5AF5EB2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7641696" y="2708168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6F1AE01E-B5F9-CBA0-1AC7-5ECF76FC6615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7641696" y="3781475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044EBD95-DC9C-74C4-28D7-D51359ABF951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641696" y="4135433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AE0CB9A8-5D7D-639D-2B49-57934F09AF48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641696" y="5179573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37EE4FEA-87FE-4F96-9209-E87B9C9EB649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7641696" y="5533531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E63345-05BD-29F8-B96C-500FEC1BA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4" name="Picture Placeholder 46">
            <a:extLst>
              <a:ext uri="{FF2B5EF4-FFF2-40B4-BE49-F238E27FC236}">
                <a16:creationId xmlns:a16="http://schemas.microsoft.com/office/drawing/2014/main" id="{25AA6664-4BFC-6D67-DF01-1B5A1BA41F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4692" y="2097221"/>
            <a:ext cx="5545666" cy="4210455"/>
          </a:xfrm>
          <a:prstGeom prst="roundRect">
            <a:avLst>
              <a:gd name="adj" fmla="val 9796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1648911F-6012-0D20-A73E-2D9886715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80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3C3C7226-9672-509C-5627-FC1DB494867A}"/>
              </a:ext>
            </a:extLst>
          </p:cNvPr>
          <p:cNvSpPr/>
          <p:nvPr userDrawn="1"/>
        </p:nvSpPr>
        <p:spPr>
          <a:xfrm rot="5400000" flipV="1">
            <a:off x="1427771" y="2399396"/>
            <a:ext cx="3016454" cy="4635861"/>
          </a:xfrm>
          <a:prstGeom prst="round2SameRect">
            <a:avLst>
              <a:gd name="adj1" fmla="val 12551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6">
            <a:extLst>
              <a:ext uri="{FF2B5EF4-FFF2-40B4-BE49-F238E27FC236}">
                <a16:creationId xmlns:a16="http://schemas.microsoft.com/office/drawing/2014/main" id="{B946912B-4146-9F52-124A-977CF70EAA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925" y="3209100"/>
            <a:ext cx="5481808" cy="3016452"/>
          </a:xfrm>
          <a:prstGeom prst="roundRect">
            <a:avLst>
              <a:gd name="adj" fmla="val 11671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B26F4B-DEA8-42D7-C1F2-994DFC2FB660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itle 1">
            <a:extLst>
              <a:ext uri="{FF2B5EF4-FFF2-40B4-BE49-F238E27FC236}">
                <a16:creationId xmlns:a16="http://schemas.microsoft.com/office/drawing/2014/main" id="{048713FC-8236-7D70-D025-54DF5B741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10515600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AC4DCFB-D4A3-6FC3-56B8-97E057D0675A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DEE63345-05BD-29F8-B96C-500FEC1BA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2F16065-FD67-BED4-D76C-83D57CA892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8551" y="3209098"/>
            <a:ext cx="6659561" cy="3016452"/>
          </a:xfrm>
          <a:prstGeom prst="roundRect">
            <a:avLst>
              <a:gd name="adj" fmla="val 11767"/>
            </a:avLst>
          </a:prstGeom>
          <a:solidFill>
            <a:srgbClr val="F5F7FA"/>
          </a:solidFill>
        </p:spPr>
        <p:txBody>
          <a:bodyPr lIns="324000" tIns="360000" rIns="324000" bIns="360000"/>
          <a:lstStyle>
            <a:lvl1pPr marL="0" indent="0">
              <a:lnSpc>
                <a:spcPct val="120000"/>
              </a:lnSpc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DC871E11-5153-E8B1-3771-9D9D137DF2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21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09529"/>
            <a:ext cx="1094422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4303E391-3432-A1C8-DF85-B99993AC6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80B9889-6F6C-1624-E6E8-C40A16BD72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88" y="2153138"/>
            <a:ext cx="6195126" cy="4072413"/>
          </a:xfrm>
          <a:prstGeom prst="roundRect">
            <a:avLst>
              <a:gd name="adj" fmla="val 8834"/>
            </a:avLst>
          </a:prstGeom>
          <a:solidFill>
            <a:srgbClr val="E5F1FF"/>
          </a:solidFill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B272216-BA8F-D78B-67BE-7C29220FB5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19014" y="2153138"/>
            <a:ext cx="4749098" cy="4058127"/>
          </a:xfrm>
          <a:prstGeom prst="roundRect">
            <a:avLst>
              <a:gd name="adj" fmla="val 9229"/>
            </a:avLst>
          </a:prstGeom>
          <a:solidFill>
            <a:srgbClr val="F5F7FA"/>
          </a:solidFill>
        </p:spPr>
        <p:txBody>
          <a:bodyPr lIns="324000" tIns="468000" rIns="324000" bIns="468000"/>
          <a:lstStyle>
            <a:lvl1pPr>
              <a:defRPr lang="en-US" sz="1600" dirty="0"/>
            </a:lvl1pPr>
          </a:lstStyle>
          <a:p>
            <a:pPr marL="180000" lvl="0" indent="-180000">
              <a:lnSpc>
                <a:spcPct val="120000"/>
              </a:lnSpc>
              <a:buClr>
                <a:schemeClr val="accent1"/>
              </a:buClr>
            </a:pPr>
            <a:r>
              <a:rPr lang="en-US" dirty="0"/>
              <a:t>Click to edit Master text styles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E2B79511-1493-5515-41A1-83BC03D52F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342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09529"/>
            <a:ext cx="1094422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4303E391-3432-A1C8-DF85-B99993AC6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80B9889-6F6C-1624-E6E8-C40A16BD72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72987" y="2153139"/>
            <a:ext cx="6195126" cy="4072413"/>
          </a:xfrm>
          <a:prstGeom prst="roundRect">
            <a:avLst>
              <a:gd name="adj" fmla="val 8834"/>
            </a:avLst>
          </a:prstGeom>
          <a:solidFill>
            <a:srgbClr val="EBF0F5"/>
          </a:solidFill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B272216-BA8F-D78B-67BE-7C29220FB5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167425"/>
            <a:ext cx="4749098" cy="4058127"/>
          </a:xfrm>
          <a:prstGeom prst="roundRect">
            <a:avLst>
              <a:gd name="adj" fmla="val 9229"/>
            </a:avLst>
          </a:prstGeom>
          <a:solidFill>
            <a:srgbClr val="F5F7FA"/>
          </a:solidFill>
        </p:spPr>
        <p:txBody>
          <a:bodyPr lIns="324000" tIns="468000" rIns="324000" bIns="468000"/>
          <a:lstStyle>
            <a:lvl1pPr marL="180000" indent="-180000">
              <a:lnSpc>
                <a:spcPct val="12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8381665-9E9E-00D6-390E-38D90B1208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59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19249AD-2EE5-3097-10AA-44681534408A}"/>
              </a:ext>
            </a:extLst>
          </p:cNvPr>
          <p:cNvSpPr/>
          <p:nvPr userDrawn="1"/>
        </p:nvSpPr>
        <p:spPr>
          <a:xfrm>
            <a:off x="618067" y="2403377"/>
            <a:ext cx="3490912" cy="3807455"/>
          </a:xfrm>
          <a:prstGeom prst="roundRect">
            <a:avLst>
              <a:gd name="adj" fmla="val 1284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A694D12-B9BA-C043-8B83-869BA84F943B}"/>
              </a:ext>
            </a:extLst>
          </p:cNvPr>
          <p:cNvSpPr/>
          <p:nvPr userDrawn="1"/>
        </p:nvSpPr>
        <p:spPr>
          <a:xfrm>
            <a:off x="4344723" y="2418097"/>
            <a:ext cx="3490912" cy="3807455"/>
          </a:xfrm>
          <a:prstGeom prst="roundRect">
            <a:avLst>
              <a:gd name="adj" fmla="val 13335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750B20C-677D-EE1E-C0FE-DFE9B029C484}"/>
              </a:ext>
            </a:extLst>
          </p:cNvPr>
          <p:cNvSpPr/>
          <p:nvPr userDrawn="1"/>
        </p:nvSpPr>
        <p:spPr>
          <a:xfrm>
            <a:off x="8074290" y="2432817"/>
            <a:ext cx="3490912" cy="3807455"/>
          </a:xfrm>
          <a:prstGeom prst="roundRect">
            <a:avLst>
              <a:gd name="adj" fmla="val 1284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C36AC53-FB6D-FE66-46F2-65902588F166}"/>
              </a:ext>
            </a:extLst>
          </p:cNvPr>
          <p:cNvSpPr/>
          <p:nvPr userDrawn="1"/>
        </p:nvSpPr>
        <p:spPr>
          <a:xfrm>
            <a:off x="623888" y="2219861"/>
            <a:ext cx="3490912" cy="1667934"/>
          </a:xfrm>
          <a:prstGeom prst="roundRect">
            <a:avLst>
              <a:gd name="adj" fmla="val 1209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34D2679-135B-2421-39BC-2541E6D071D1}"/>
              </a:ext>
            </a:extLst>
          </p:cNvPr>
          <p:cNvSpPr/>
          <p:nvPr userDrawn="1"/>
        </p:nvSpPr>
        <p:spPr>
          <a:xfrm>
            <a:off x="4350544" y="2219861"/>
            <a:ext cx="3490912" cy="1667934"/>
          </a:xfrm>
          <a:prstGeom prst="roundRect">
            <a:avLst>
              <a:gd name="adj" fmla="val 1209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5D79D34-DA72-63D6-DA1C-F04CD3CE9E91}"/>
              </a:ext>
            </a:extLst>
          </p:cNvPr>
          <p:cNvSpPr/>
          <p:nvPr userDrawn="1"/>
        </p:nvSpPr>
        <p:spPr>
          <a:xfrm>
            <a:off x="8074290" y="2219861"/>
            <a:ext cx="3490912" cy="1667934"/>
          </a:xfrm>
          <a:prstGeom prst="roundRect">
            <a:avLst>
              <a:gd name="adj" fmla="val 1209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CE93FC9-9484-9574-92C8-1FD7DFFAE4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5212" y="2171185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602D40A-5497-6148-DB4D-099F3CF1C9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8163" y="2171185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D4F674CE-7E51-4E77-FD8C-A2C7A58B33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74290" y="2171185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E629702-664C-8C10-7A5F-B73DBF9F84AB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21412" y="4183068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3F321EB-9231-A131-5815-D89C1849D4C4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21412" y="4529470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8186985-2D50-24DA-133B-228B9978FBCB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613606" y="4183068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C8CF84F4-F80B-8436-9154-447C0C61CD85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613606" y="4529470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03D7CD1-A69C-5036-5CD3-39CF8460F4F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8337352" y="4183068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E6B574FE-0189-23FA-FE3F-E6FD054AD32F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337352" y="4529470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BF5E1BB-E349-50AC-CA7F-CADBAF5B10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59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355599" y="-355599"/>
            <a:ext cx="6858001" cy="7569199"/>
          </a:xfrm>
          <a:prstGeom prst="round2SameRect">
            <a:avLst>
              <a:gd name="adj1" fmla="val 798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6383097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6377277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016" y="2395538"/>
            <a:ext cx="6383097" cy="362426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DECA1EFE-0720-8068-36BF-2F1E84262B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66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3" name="Picture Placeholder 48">
            <a:extLst>
              <a:ext uri="{FF2B5EF4-FFF2-40B4-BE49-F238E27FC236}">
                <a16:creationId xmlns:a16="http://schemas.microsoft.com/office/drawing/2014/main" id="{4492CEE2-F07D-B225-37A1-6D0261A5AD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732" y="232901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Picture Placeholder 48">
            <a:extLst>
              <a:ext uri="{FF2B5EF4-FFF2-40B4-BE49-F238E27FC236}">
                <a16:creationId xmlns:a16="http://schemas.microsoft.com/office/drawing/2014/main" id="{241FDCD2-F346-0FC5-842F-31794B2901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56538" y="232901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5" name="Picture Placeholder 48">
            <a:extLst>
              <a:ext uri="{FF2B5EF4-FFF2-40B4-BE49-F238E27FC236}">
                <a16:creationId xmlns:a16="http://schemas.microsoft.com/office/drawing/2014/main" id="{2A4EB0BB-7F7C-F3DF-C821-CE17A106BE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89683" y="2329016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16" name="Picture Placeholder 48">
            <a:extLst>
              <a:ext uri="{FF2B5EF4-FFF2-40B4-BE49-F238E27FC236}">
                <a16:creationId xmlns:a16="http://schemas.microsoft.com/office/drawing/2014/main" id="{99528AFA-3832-553F-A3CD-CDF66E5FB5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52730" y="2329016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07D41879-0996-5F81-E0D9-A2049A1C15E2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11748" y="306095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E5BA7BFB-42A1-8977-F9C0-5EEAD9C1FBD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1749" y="360483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1378EEE-6EE4-CFA5-BDC1-4F9D9B1E8364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3544893" y="306111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DEE47FAB-D5F2-579D-61C1-FE9C91923FE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44894" y="360499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AA9E954-080D-858A-9FB1-85C19EBFE2EC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6335708" y="306079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04692F61-A1E4-947F-9A1E-36CFC29A1FD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35709" y="360467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B9FE9EA-2B21-FE33-5C6C-B44177E2FBC2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9068853" y="306095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FE0F0C6-94C9-F169-116E-C30C1D47ECE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068854" y="360483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210C516B-E6F1-0671-1BC0-252D9484C1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59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FCCE4F42-48EC-C92E-587A-9C26F246B8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9920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5F87750-8FCA-DDA3-0438-DFBFFD806B8D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9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9AE5BD2-83F9-716C-A714-93BED0B21C2C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3889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6DDA0399-7878-1EC3-1CC8-5D88928B1B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57225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1E92795-0035-568D-B89D-7104ED95EDF0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471194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ADFA7EF-D91D-59DB-6316-1ED36BF3DB1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471194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8EDCDAE8-EA06-1A1C-0263-FB8B76578AE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04530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A0F767D2-F4CA-CAFB-6440-932D326738DF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318499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778A1868-6AD6-45FB-5EC5-F40CBE2391EB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8318499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3E1C3316-AA62-6267-6A26-784E6403EB7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04098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A3FB8AA-1C6B-2D61-F953-29D47F9F698A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618067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32B07B9A-E131-A2A6-F107-ADEF7172EBA7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618067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9781564D-0BC2-C201-EB11-E7041341773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351403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C80C2002-1166-932F-7745-B2CDAB0D570D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4465372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1297C47-898F-9B54-D0C2-DBDD3EE111ED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4465372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6BA6DC55-4DED-DBDE-A3C1-A2C866ECCB1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198708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C37D9821-0884-A95E-57E0-D461FDA063DB}"/>
              </a:ext>
            </a:extLst>
          </p:cNvPr>
          <p:cNvSpPr>
            <a:spLocks noGrp="1"/>
          </p:cNvSpPr>
          <p:nvPr>
            <p:ph type="body" sz="half" idx="29"/>
          </p:nvPr>
        </p:nvSpPr>
        <p:spPr>
          <a:xfrm>
            <a:off x="8312677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9425A5F-046A-0550-37BF-2BDCD98DB34D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8312677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7AADC91C-68E4-5719-7D5C-99A1D3A37C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76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09529"/>
            <a:ext cx="1094422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303E391-3432-A1C8-DF85-B99993AC6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80B9889-6F6C-1624-E6E8-C40A16BD72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88" y="2153138"/>
            <a:ext cx="6195126" cy="4072413"/>
          </a:xfrm>
          <a:prstGeom prst="roundRect">
            <a:avLst>
              <a:gd name="adj" fmla="val 8834"/>
            </a:avLst>
          </a:prstGeom>
          <a:solidFill>
            <a:srgbClr val="E5F1FF"/>
          </a:solidFill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B272216-BA8F-D78B-67BE-7C29220FB5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19014" y="2153138"/>
            <a:ext cx="4749098" cy="4058127"/>
          </a:xfrm>
          <a:prstGeom prst="roundRect">
            <a:avLst>
              <a:gd name="adj" fmla="val 9229"/>
            </a:avLst>
          </a:prstGeom>
          <a:solidFill>
            <a:srgbClr val="F5F7FA"/>
          </a:solidFill>
        </p:spPr>
        <p:txBody>
          <a:bodyPr lIns="324000" tIns="468000" rIns="324000" bIns="468000"/>
          <a:lstStyle>
            <a:lvl1pPr marL="0" indent="0">
              <a:lnSpc>
                <a:spcPct val="120000"/>
              </a:lnSpc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0531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 userDrawn="1">
          <p15:clr>
            <a:srgbClr val="FBAE40"/>
          </p15:clr>
        </p15:guide>
      </p15:sldGuideLst>
    </p:ext>
  </p:extLs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71581" y="-71581"/>
            <a:ext cx="6858001" cy="7001164"/>
          </a:xfrm>
          <a:prstGeom prst="round2SameRect">
            <a:avLst>
              <a:gd name="adj1" fmla="val 798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30"/>
            <a:ext cx="3558598" cy="1150180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2192133"/>
            <a:ext cx="3555353" cy="1629369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43637" y="1316758"/>
            <a:ext cx="3024476" cy="4908790"/>
          </a:xfrm>
          <a:prstGeom prst="rect">
            <a:avLst/>
          </a:prstGeom>
        </p:spPr>
        <p:txBody>
          <a:bodyPr lIns="0" tIns="108000" rIns="0" bIns="10800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B7FF"/>
              </a:buClr>
              <a:defRPr sz="1600">
                <a:solidFill>
                  <a:schemeClr val="bg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buFont typeface="Arial" panose="020B0604020202020204" pitchFamily="34" charset="0"/>
              <a:buChar char="-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7E22E092-5893-37F1-ABE2-0F0855A896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87273" y="632447"/>
            <a:ext cx="3558598" cy="5593101"/>
          </a:xfrm>
          <a:prstGeom prst="roundRect">
            <a:avLst>
              <a:gd name="adj" fmla="val 1189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EE3A478A-AD38-3A4A-B47B-23F8C2F444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419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4722091" y="-611908"/>
            <a:ext cx="6858001" cy="8081819"/>
          </a:xfrm>
          <a:prstGeom prst="round2SameRect">
            <a:avLst>
              <a:gd name="adj1" fmla="val 0"/>
              <a:gd name="adj2" fmla="val 5648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30"/>
            <a:ext cx="3316623" cy="1150180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2234467"/>
            <a:ext cx="3313599" cy="1112041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chemeClr val="bg1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067" y="3511492"/>
            <a:ext cx="3316624" cy="2602980"/>
          </a:xfrm>
          <a:prstGeom prst="rect">
            <a:avLst/>
          </a:prstGeom>
        </p:spPr>
        <p:txBody>
          <a:bodyPr lIns="0" tIns="108000" rIns="0" bIns="10800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B7FF"/>
              </a:buClr>
              <a:defRPr sz="1600">
                <a:solidFill>
                  <a:schemeClr val="bg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563F35FC-11B2-EE90-5A70-C344E282B6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02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151703F-81A8-8F5F-E69F-EE29A67D5D5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1B74FEFF-79F9-AC0E-BB83-13B4048E8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E506C2-D67E-DCE5-D96C-BC710E1114C3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>
            <a:extLst>
              <a:ext uri="{FF2B5EF4-FFF2-40B4-BE49-F238E27FC236}">
                <a16:creationId xmlns:a16="http://schemas.microsoft.com/office/drawing/2014/main" id="{053C3487-FD4E-712F-2814-0E0A537BF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DA50E36-CED8-F0E6-013C-BB02D057C0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92719" y="2397662"/>
            <a:ext cx="6599279" cy="4460339"/>
          </a:xfrm>
          <a:custGeom>
            <a:avLst/>
            <a:gdLst>
              <a:gd name="connsiteX0" fmla="*/ 212134 w 6599279"/>
              <a:gd name="connsiteY0" fmla="*/ 0 h 4460339"/>
              <a:gd name="connsiteX1" fmla="*/ 6599279 w 6599279"/>
              <a:gd name="connsiteY1" fmla="*/ 0 h 4460339"/>
              <a:gd name="connsiteX2" fmla="*/ 6599279 w 6599279"/>
              <a:gd name="connsiteY2" fmla="*/ 4460339 h 4460339"/>
              <a:gd name="connsiteX3" fmla="*/ 0 w 6599279"/>
              <a:gd name="connsiteY3" fmla="*/ 4460339 h 4460339"/>
              <a:gd name="connsiteX4" fmla="*/ 0 w 6599279"/>
              <a:gd name="connsiteY4" fmla="*/ 212134 h 4460339"/>
              <a:gd name="connsiteX5" fmla="*/ 212134 w 6599279"/>
              <a:gd name="connsiteY5" fmla="*/ 0 h 4460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9279" h="4460339">
                <a:moveTo>
                  <a:pt x="212134" y="0"/>
                </a:moveTo>
                <a:lnTo>
                  <a:pt x="6599279" y="0"/>
                </a:lnTo>
                <a:lnTo>
                  <a:pt x="6599279" y="4460339"/>
                </a:lnTo>
                <a:lnTo>
                  <a:pt x="0" y="4460339"/>
                </a:lnTo>
                <a:lnTo>
                  <a:pt x="0" y="212134"/>
                </a:lnTo>
                <a:cubicBezTo>
                  <a:pt x="0" y="94976"/>
                  <a:pt x="94976" y="0"/>
                  <a:pt x="212134" y="0"/>
                </a:cubicBezTo>
                <a:close/>
              </a:path>
            </a:pathLst>
          </a:custGeom>
          <a:ln w="12700">
            <a:solidFill>
              <a:srgbClr val="E7E8EB"/>
            </a:solidFill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487DD9F-C6F7-785A-1AA1-FD8C86FF69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488671"/>
            <a:ext cx="4196051" cy="3878257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D2411D81-680B-42AA-8BA9-9608F89732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401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</p15:sldGuideLst>
    </p:ext>
  </p:extLs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71581" y="-71581"/>
            <a:ext cx="6858001" cy="7001164"/>
          </a:xfrm>
          <a:prstGeom prst="round2SameRect">
            <a:avLst>
              <a:gd name="adj1" fmla="val 798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7E22E092-5893-37F1-ABE2-0F0855A896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75157" y="909529"/>
            <a:ext cx="5792955" cy="5385392"/>
          </a:xfrm>
          <a:prstGeom prst="roundRect">
            <a:avLst>
              <a:gd name="adj" fmla="val 10108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F219D43-9FE2-01EB-06A8-DA1EA4072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579295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F9666D4-2EF0-CCD6-5669-2B6C4077C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5787673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F571331-892B-F41B-544A-7ADE64EE7D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3016" y="2395538"/>
            <a:ext cx="5792955" cy="362426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2437998D-8470-9F43-ED2E-228896012B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04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355599" y="-355599"/>
            <a:ext cx="6858001" cy="7569199"/>
          </a:xfrm>
          <a:prstGeom prst="round2SameRect">
            <a:avLst>
              <a:gd name="adj1" fmla="val 798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6383097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6377277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016" y="2395538"/>
            <a:ext cx="6383097" cy="362426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432695D2-9739-8412-F4D2-A35CB4C70A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75157" y="909529"/>
            <a:ext cx="5792955" cy="5385392"/>
          </a:xfrm>
          <a:prstGeom prst="roundRect">
            <a:avLst>
              <a:gd name="adj" fmla="val 10108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Picture 8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322538A-DED8-A829-1A4D-332489EBFB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888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AAFB5D9-A8D5-D35F-29CA-5769C06A06CF}"/>
              </a:ext>
            </a:extLst>
          </p:cNvPr>
          <p:cNvSpPr/>
          <p:nvPr userDrawn="1"/>
        </p:nvSpPr>
        <p:spPr>
          <a:xfrm>
            <a:off x="3357032" y="1565806"/>
            <a:ext cx="2733145" cy="4949340"/>
          </a:xfrm>
          <a:prstGeom prst="roundRect">
            <a:avLst>
              <a:gd name="adj" fmla="val 8293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84BE515-222A-9AF1-FB11-E7CA55E6CC12}"/>
              </a:ext>
            </a:extLst>
          </p:cNvPr>
          <p:cNvSpPr/>
          <p:nvPr userDrawn="1"/>
        </p:nvSpPr>
        <p:spPr>
          <a:xfrm>
            <a:off x="623887" y="1565806"/>
            <a:ext cx="2733145" cy="4949340"/>
          </a:xfrm>
          <a:prstGeom prst="roundRect">
            <a:avLst>
              <a:gd name="adj" fmla="val 8253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1080370-5E53-777B-45B4-52F962ACC670}"/>
              </a:ext>
            </a:extLst>
          </p:cNvPr>
          <p:cNvSpPr/>
          <p:nvPr userDrawn="1"/>
        </p:nvSpPr>
        <p:spPr>
          <a:xfrm>
            <a:off x="8838144" y="1565806"/>
            <a:ext cx="2733145" cy="4949340"/>
          </a:xfrm>
          <a:prstGeom prst="roundRect">
            <a:avLst>
              <a:gd name="adj" fmla="val 8293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38702C5-F6F0-7593-60F5-97FCE3B6C63A}"/>
              </a:ext>
            </a:extLst>
          </p:cNvPr>
          <p:cNvSpPr/>
          <p:nvPr userDrawn="1"/>
        </p:nvSpPr>
        <p:spPr>
          <a:xfrm>
            <a:off x="6090177" y="1565806"/>
            <a:ext cx="2747967" cy="4949340"/>
          </a:xfrm>
          <a:prstGeom prst="roundRect">
            <a:avLst>
              <a:gd name="adj" fmla="val 8253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8">
            <a:extLst>
              <a:ext uri="{FF2B5EF4-FFF2-40B4-BE49-F238E27FC236}">
                <a16:creationId xmlns:a16="http://schemas.microsoft.com/office/drawing/2014/main" id="{4492CEE2-F07D-B225-37A1-6D0261A5AD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3888" y="1565806"/>
            <a:ext cx="2733144" cy="1345669"/>
          </a:xfrm>
          <a:prstGeom prst="roundRect">
            <a:avLst>
              <a:gd name="adj" fmla="val 16245"/>
            </a:avLst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Picture Placeholder 48">
            <a:extLst>
              <a:ext uri="{FF2B5EF4-FFF2-40B4-BE49-F238E27FC236}">
                <a16:creationId xmlns:a16="http://schemas.microsoft.com/office/drawing/2014/main" id="{241FDCD2-F346-0FC5-842F-31794B2901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357032" y="1565806"/>
            <a:ext cx="2733144" cy="1345669"/>
          </a:xfrm>
          <a:prstGeom prst="roundRect">
            <a:avLst/>
          </a:prstGeom>
          <a:noFill/>
        </p:spPr>
        <p:txBody>
          <a:bodyPr anchor="ctr" anchorCtr="1"/>
          <a:lstStyle>
            <a:lvl1pPr>
              <a:defRPr lang="en-US" sz="1000" dirty="0"/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15" name="Picture Placeholder 48">
            <a:extLst>
              <a:ext uri="{FF2B5EF4-FFF2-40B4-BE49-F238E27FC236}">
                <a16:creationId xmlns:a16="http://schemas.microsoft.com/office/drawing/2014/main" id="{2A4EB0BB-7F7C-F3DF-C821-CE17A106BE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4998" y="1565806"/>
            <a:ext cx="2733145" cy="1345669"/>
          </a:xfrm>
          <a:prstGeom prst="roundRect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6" name="Picture Placeholder 48">
            <a:extLst>
              <a:ext uri="{FF2B5EF4-FFF2-40B4-BE49-F238E27FC236}">
                <a16:creationId xmlns:a16="http://schemas.microsoft.com/office/drawing/2014/main" id="{99528AFA-3832-553F-A3CD-CDF66E5FB5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52963" y="1565806"/>
            <a:ext cx="2715149" cy="1345669"/>
          </a:xfrm>
          <a:prstGeom prst="roundRect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07D41879-0996-5F81-E0D9-A2049A1C15E2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11748" y="3458884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E5BA7BFB-42A1-8977-F9C0-5EEAD9C1FBD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1749" y="4002766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1378EEE-6EE4-CFA5-BDC1-4F9D9B1E8364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3544893" y="3459044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DEE47FAB-D5F2-579D-61C1-FE9C91923FE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44894" y="4002926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AA9E954-080D-858A-9FB1-85C19EBFE2EC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6335708" y="3458724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04692F61-A1E4-947F-9A1E-36CFC29A1FD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35709" y="4002606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B9FE9EA-2B21-FE33-5C6C-B44177E2FBC2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9068853" y="3458884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FE0F0C6-94C9-F169-116E-C30C1D47ECE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068854" y="4002766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6387D0A5-63E5-F190-77B5-9532FDFC94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34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B26F4B-DEA8-42D7-C1F2-994DFC2FB660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C42317BE-A375-19C7-1BD2-976409018E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3888" y="230693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0" name="Picture Placeholder 48">
            <a:extLst>
              <a:ext uri="{FF2B5EF4-FFF2-40B4-BE49-F238E27FC236}">
                <a16:creationId xmlns:a16="http://schemas.microsoft.com/office/drawing/2014/main" id="{9A237FE5-24C3-F560-6987-A669AEDCB9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888" y="372296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2" name="Picture Placeholder 48">
            <a:extLst>
              <a:ext uri="{FF2B5EF4-FFF2-40B4-BE49-F238E27FC236}">
                <a16:creationId xmlns:a16="http://schemas.microsoft.com/office/drawing/2014/main" id="{2A4E012E-82DD-05C7-7B07-0BEFB1E7E2C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513899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048713FC-8236-7D70-D025-54DF5B741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10950046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AC4DCFB-D4A3-6FC3-56B8-97E057D0675A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CA1BCA3B-2E15-6447-3471-DEE5162A907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1363118" y="2265198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71B008CE-D1F9-DCEC-D71A-73E8C5AF5EB2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63118" y="2619156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6F1AE01E-B5F9-CBA0-1AC7-5ECF76FC6615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1363118" y="3692463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044EBD95-DC9C-74C4-28D7-D51359ABF951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1363118" y="4046421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AE0CB9A8-5D7D-639D-2B49-57934F09AF48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1363118" y="5090561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37EE4FEA-87FE-4F96-9209-E87B9C9EB649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363118" y="5444519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E63345-05BD-29F8-B96C-500FEC1BA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3" name="Picture Placeholder 48">
            <a:extLst>
              <a:ext uri="{FF2B5EF4-FFF2-40B4-BE49-F238E27FC236}">
                <a16:creationId xmlns:a16="http://schemas.microsoft.com/office/drawing/2014/main" id="{C646469B-4028-9A49-3471-34E18115C5B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230693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48">
            <a:extLst>
              <a:ext uri="{FF2B5EF4-FFF2-40B4-BE49-F238E27FC236}">
                <a16:creationId xmlns:a16="http://schemas.microsoft.com/office/drawing/2014/main" id="{71B907AB-FAD5-A963-D24B-0D846717702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096000" y="372296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48">
            <a:extLst>
              <a:ext uri="{FF2B5EF4-FFF2-40B4-BE49-F238E27FC236}">
                <a16:creationId xmlns:a16="http://schemas.microsoft.com/office/drawing/2014/main" id="{9134C273-7412-84E9-A3B6-B17FC711C11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6000" y="513899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8DC7679-EDEA-727F-07DC-F3CAAF61793E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6835230" y="2265198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D1D2368-2397-D5EF-0985-E0DB76E449E2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6835230" y="2619156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F5452B6-DA03-3F65-FD26-BEDA5FD2AA0C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835230" y="3692463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44C3E29-2175-F8DB-4252-183E4BB3F2F8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6835230" y="4046421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95F912F-ADBC-9408-FCD7-70E6F88713BA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6835230" y="5090561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9A14998-8D27-A9BD-9707-0F376170662C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6835230" y="5444519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7D96DC8-B689-9F25-9050-A4EBB04AC8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236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48B22B-D671-0F5D-86E6-36FA9C79E9FA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8" y="229234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BA97903-068A-D8F1-61DD-EAA260EF9BB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3888" y="3400902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BDC96F1-2BBF-EA63-7BD0-D0C7E7F4018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3888" y="5481011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5F278E7-5EC3-5304-27D1-1E91E625CB9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09532" y="229234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E710FED-D3A6-0092-2636-2A69EB64D201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6409532" y="4120569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C44777D-382E-6B9E-DFC8-E28CBFAE526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409532" y="5396341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CA3258-4320-B0F6-9E12-7FDC548DA03F}"/>
              </a:ext>
            </a:extLst>
          </p:cNvPr>
          <p:cNvCxnSpPr>
            <a:cxnSpLocks/>
          </p:cNvCxnSpPr>
          <p:nvPr userDrawn="1"/>
        </p:nvCxnSpPr>
        <p:spPr>
          <a:xfrm>
            <a:off x="623888" y="2173382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EDC18C3-B66B-32B0-13F8-BE67E9505269}"/>
              </a:ext>
            </a:extLst>
          </p:cNvPr>
          <p:cNvCxnSpPr>
            <a:cxnSpLocks/>
          </p:cNvCxnSpPr>
          <p:nvPr userDrawn="1"/>
        </p:nvCxnSpPr>
        <p:spPr>
          <a:xfrm>
            <a:off x="623888" y="3299449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C6B626-2C01-FF23-B8C2-0506B66CA5CF}"/>
              </a:ext>
            </a:extLst>
          </p:cNvPr>
          <p:cNvCxnSpPr>
            <a:cxnSpLocks/>
          </p:cNvCxnSpPr>
          <p:nvPr userDrawn="1"/>
        </p:nvCxnSpPr>
        <p:spPr>
          <a:xfrm>
            <a:off x="623888" y="5370940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742DF05-0BE2-E30F-AA5B-D0FE55C13085}"/>
              </a:ext>
            </a:extLst>
          </p:cNvPr>
          <p:cNvCxnSpPr>
            <a:cxnSpLocks/>
          </p:cNvCxnSpPr>
          <p:nvPr userDrawn="1"/>
        </p:nvCxnSpPr>
        <p:spPr>
          <a:xfrm>
            <a:off x="6409532" y="2173382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38280B4-895F-BE81-127B-7278B321B4EC}"/>
              </a:ext>
            </a:extLst>
          </p:cNvPr>
          <p:cNvCxnSpPr>
            <a:cxnSpLocks/>
          </p:cNvCxnSpPr>
          <p:nvPr userDrawn="1"/>
        </p:nvCxnSpPr>
        <p:spPr>
          <a:xfrm>
            <a:off x="6409532" y="3993716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5666991-CA6B-6F27-BCC7-CBF4A3E60829}"/>
              </a:ext>
            </a:extLst>
          </p:cNvPr>
          <p:cNvCxnSpPr>
            <a:cxnSpLocks/>
          </p:cNvCxnSpPr>
          <p:nvPr userDrawn="1"/>
        </p:nvCxnSpPr>
        <p:spPr>
          <a:xfrm>
            <a:off x="6409532" y="5277803"/>
            <a:ext cx="5158581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427F50FF-9A32-012B-CA81-9D46DBC95C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89" y="273811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DA90F6F6-78B0-4ECF-A9C9-A683E114406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964004" y="274171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5F83D0C8-6901-7AB3-E882-746B05E6406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04119" y="274531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289DA6B-9DBE-FAA8-7297-57FB54F0930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644234" y="274891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9231CCC-AC57-32E5-9F94-2092E07860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8067" y="3826901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FE8D25A9-5084-F7BD-2197-EA166DFC773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958182" y="3830500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395041BE-2491-DB3B-733B-55D2D9F4185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298297" y="3834099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367F6B46-532B-782E-BAB8-7E99D2E36D7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638412" y="3837698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0F26A898-410F-5765-E856-E86C2B11182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8067" y="430495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C35C5B46-B35D-76A9-AFC5-3C74D61ED2E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958182" y="430855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4AC50CDC-5B47-00FA-CAE7-BD9A60799A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298297" y="431215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A96E9E23-2FFF-E943-A6B9-440283A4CFD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638412" y="431575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8FE5E12E-74D9-9C09-DC17-EAFE762415B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8067" y="478590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DE753C82-78F3-2773-0409-549D4CD7A16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958182" y="478950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AD24A4F5-5024-502C-E357-2FB55F9066D6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3298297" y="4782307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875B270-71AD-F70F-01F2-87C6414A329D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638412" y="478590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6" name="Picture Placeholder 9">
            <a:extLst>
              <a:ext uri="{FF2B5EF4-FFF2-40B4-BE49-F238E27FC236}">
                <a16:creationId xmlns:a16="http://schemas.microsoft.com/office/drawing/2014/main" id="{B6FD12B9-6A3E-00EA-781B-D134883A7DB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18067" y="592347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9CE4B307-C45C-60E7-BD46-24ECC927CC1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958182" y="592707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4716A3F0-FD65-C4AA-3B1C-43D85DF78AF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298297" y="5930672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9" name="Picture Placeholder 9">
            <a:extLst>
              <a:ext uri="{FF2B5EF4-FFF2-40B4-BE49-F238E27FC236}">
                <a16:creationId xmlns:a16="http://schemas.microsoft.com/office/drawing/2014/main" id="{AA3A6125-9BFF-8FE2-D1E3-A8C1E05137B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38412" y="5934271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F2E935DB-C663-2027-79D1-50B6394188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409531" y="2741715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D5BA8C38-933C-EF46-27BF-9225AF94023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696200" y="2745314"/>
            <a:ext cx="1191681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5B015293-38B8-43E8-08B8-261DCD2B386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995834" y="2748913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3" name="Picture Placeholder 9">
            <a:extLst>
              <a:ext uri="{FF2B5EF4-FFF2-40B4-BE49-F238E27FC236}">
                <a16:creationId xmlns:a16="http://schemas.microsoft.com/office/drawing/2014/main" id="{1B39D8DD-D16E-C8EE-7EC9-7A52695A584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335949" y="2752512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4" name="Picture Placeholder 9">
            <a:extLst>
              <a:ext uri="{FF2B5EF4-FFF2-40B4-BE49-F238E27FC236}">
                <a16:creationId xmlns:a16="http://schemas.microsoft.com/office/drawing/2014/main" id="{E494C26D-C443-71B3-DC3A-B0A5089C3E18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409531" y="3311833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5" name="Picture Placeholder 9">
            <a:extLst>
              <a:ext uri="{FF2B5EF4-FFF2-40B4-BE49-F238E27FC236}">
                <a16:creationId xmlns:a16="http://schemas.microsoft.com/office/drawing/2014/main" id="{BDBB7572-4630-A658-2D27-592204FB455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696200" y="3315432"/>
            <a:ext cx="1191681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83FC6A95-28FE-A737-5BCB-CC548DD256B3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8995836" y="3315020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1" name="Picture Placeholder 9">
            <a:extLst>
              <a:ext uri="{FF2B5EF4-FFF2-40B4-BE49-F238E27FC236}">
                <a16:creationId xmlns:a16="http://schemas.microsoft.com/office/drawing/2014/main" id="{A397A7F4-6EE4-DD62-424D-CD79CBF9719A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0335951" y="3318619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6" name="Picture Placeholder 9">
            <a:extLst>
              <a:ext uri="{FF2B5EF4-FFF2-40B4-BE49-F238E27FC236}">
                <a16:creationId xmlns:a16="http://schemas.microsoft.com/office/drawing/2014/main" id="{EF585E0D-411F-47C4-C675-900ECBF6320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409531" y="4576422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3EAE59C6-AB69-2786-7716-A0421402E5F6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696199" y="4580045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8" name="Picture Placeholder 9">
            <a:extLst>
              <a:ext uri="{FF2B5EF4-FFF2-40B4-BE49-F238E27FC236}">
                <a16:creationId xmlns:a16="http://schemas.microsoft.com/office/drawing/2014/main" id="{3B6858A5-B62A-8AF7-9051-49189726CA7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475928" y="4576422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2A1B08DC-9FC5-1DF2-E8EC-BE141303349F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255657" y="4572799"/>
            <a:ext cx="707493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0" name="Picture Placeholder 9">
            <a:extLst>
              <a:ext uri="{FF2B5EF4-FFF2-40B4-BE49-F238E27FC236}">
                <a16:creationId xmlns:a16="http://schemas.microsoft.com/office/drawing/2014/main" id="{946AC972-8824-77B8-C682-1209C640194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0035385" y="4569176"/>
            <a:ext cx="15327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4" name="Picture Placeholder 9">
            <a:extLst>
              <a:ext uri="{FF2B5EF4-FFF2-40B4-BE49-F238E27FC236}">
                <a16:creationId xmlns:a16="http://schemas.microsoft.com/office/drawing/2014/main" id="{5F52C69F-2B20-3C79-375A-89935AAE15CA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409531" y="5848787"/>
            <a:ext cx="1161258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5" name="Picture Placeholder 9">
            <a:extLst>
              <a:ext uri="{FF2B5EF4-FFF2-40B4-BE49-F238E27FC236}">
                <a16:creationId xmlns:a16="http://schemas.microsoft.com/office/drawing/2014/main" id="{19B927A5-4581-ACFF-AD58-7FB82E216AA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696198" y="5848266"/>
            <a:ext cx="1206501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6" name="Picture Placeholder 9">
            <a:extLst>
              <a:ext uri="{FF2B5EF4-FFF2-40B4-BE49-F238E27FC236}">
                <a16:creationId xmlns:a16="http://schemas.microsoft.com/office/drawing/2014/main" id="{170B6F70-D3D7-FBB6-B7F0-39A01B3194D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982866" y="5847745"/>
            <a:ext cx="83741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7" name="Picture Placeholder 9">
            <a:extLst>
              <a:ext uri="{FF2B5EF4-FFF2-40B4-BE49-F238E27FC236}">
                <a16:creationId xmlns:a16="http://schemas.microsoft.com/office/drawing/2014/main" id="{49DD6ABD-357B-DFA2-5115-25D53DF01FE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912350" y="5847224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6DF9A68B-74A2-B5EC-7482-24C2E5903E9D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785474" y="5846703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pic>
        <p:nvPicPr>
          <p:cNvPr id="52" name="Picture 5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5213822F-4589-F542-D25B-D1C399E655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00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-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8066" y="251459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3888" y="3485894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9AE210ED-20E8-1E21-3A1F-CB2E2BD7879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23888" y="444967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609EBDEE-1A43-95C7-7584-454460CC891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23888" y="5413461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54692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054692" y="347838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33079F6-2731-C987-D232-39D69A899E4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54692" y="4442163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C1EFA54-7271-DF0A-C6A4-C49220CB08D3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3054692" y="541346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D9BFD333-AC43-FC52-91BA-EC2DBBB7485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965828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682D4468-B417-C8DC-FA9B-024B130093A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965828" y="3478379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EA9DC6ED-435D-6742-89AC-4F5A402288F5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4965828" y="444967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7F3EA899-88E6-D4D2-7DE8-18DABFE2E0C7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965828" y="5413461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8E0BE19F-ED87-1E26-7DA2-2162B1653F1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367954" y="2522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D5995B9B-050E-2816-629D-983D1E9DCA0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367954" y="348589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492E4D1D-B9D2-4E15-2879-479849D71E6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367954" y="444967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CAE1B0DF-5A8E-C17B-A781-10CD4D573FD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367954" y="5413461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142551CD-734E-8CE6-1E56-7D11DF60439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798756" y="251459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844FFB53-2142-B970-75BE-4A1E0F2F9E5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798756" y="3485894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2889CD2C-F990-76F8-4B56-F3174813929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798756" y="445719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768AE5D-C6ED-C063-6A81-44C429C86B2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9798755" y="5413459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BF12FFB-B9B5-703E-AB46-142F87EF1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BBDF5F1-66B4-1C50-5829-94A5C178E087}"/>
              </a:ext>
            </a:extLst>
          </p:cNvPr>
          <p:cNvCxnSpPr>
            <a:cxnSpLocks/>
          </p:cNvCxnSpPr>
          <p:nvPr userDrawn="1"/>
        </p:nvCxnSpPr>
        <p:spPr>
          <a:xfrm>
            <a:off x="61806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C68180-04EC-1FE7-5463-8A88F3D0BE6F}"/>
              </a:ext>
            </a:extLst>
          </p:cNvPr>
          <p:cNvCxnSpPr>
            <a:cxnSpLocks/>
          </p:cNvCxnSpPr>
          <p:nvPr userDrawn="1"/>
        </p:nvCxnSpPr>
        <p:spPr>
          <a:xfrm>
            <a:off x="3054692" y="2253815"/>
            <a:ext cx="3680491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5365323-ECB4-7812-CE70-703CFC12CE81}"/>
              </a:ext>
            </a:extLst>
          </p:cNvPr>
          <p:cNvCxnSpPr>
            <a:cxnSpLocks/>
          </p:cNvCxnSpPr>
          <p:nvPr userDrawn="1"/>
        </p:nvCxnSpPr>
        <p:spPr>
          <a:xfrm>
            <a:off x="7367954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02A9BA2-BCE5-CA46-4E2C-7A4051A627D3}"/>
              </a:ext>
            </a:extLst>
          </p:cNvPr>
          <p:cNvCxnSpPr>
            <a:cxnSpLocks/>
          </p:cNvCxnSpPr>
          <p:nvPr userDrawn="1"/>
        </p:nvCxnSpPr>
        <p:spPr>
          <a:xfrm>
            <a:off x="979875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6DA3099-22A5-F538-8ABB-637F8F0A422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8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FD82FDF6-BCF0-EBFB-F7A2-045EF799A586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3054692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9391A94D-5B05-5760-C527-9AFF2C683C2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7367954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2C76DC6B-AD20-EE61-1D09-209F5CDBF29B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9798756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8" name="Picture 2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A7078804-633D-E605-C740-F591DB0E99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-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B95668E-7963-EA73-DD31-F8102B48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C85AED-97CF-F319-9D82-4087C7A5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3649363-396D-11AC-6FD6-E35FC4FECB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5482984" cy="3516818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Picture Placeholder 1">
            <a:extLst>
              <a:ext uri="{FF2B5EF4-FFF2-40B4-BE49-F238E27FC236}">
                <a16:creationId xmlns:a16="http://schemas.microsoft.com/office/drawing/2014/main" id="{E3A72E62-3B37-A1EC-4209-DCAB672EFA3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442625" y="2037947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1EDE2C5-6351-8EFE-CFA3-18AD66135C5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030216" y="2037947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9D16DBEB-BBCD-89D9-06DF-74970B2DBBC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442625" y="2753568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B05612B7-1440-6FA5-2AE9-E4543BFB25B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030216" y="2753568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2F08BCFF-9427-EF89-524C-271352F277B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2625" y="3469189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0A22BA2-AF6D-79F9-CE5C-F37120BAA03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030216" y="3469189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4EEA7B10-39C4-DF98-6105-665C6DD5E28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442625" y="4184810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6274B97F-8EDF-F6E2-3C5A-37204B0EC4B9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30216" y="4184810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24E42C6D-E3FE-1270-FE20-FDC065551DA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442625" y="4900431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8E01FB1F-04C0-2230-6EA5-BA6EB21C827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030216" y="4900431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D25BA6EB-5CB5-3535-0067-8A29B117E97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442625" y="5616050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8AEB17DF-54FA-D25C-D47D-9391DC0CD55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030216" y="5616050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3" name="Picture 1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C8B8749-905A-C37E-832A-7FFB20C21A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159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09529"/>
            <a:ext cx="1094422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303E391-3432-A1C8-DF85-B99993AC6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80B9889-6F6C-1624-E6E8-C40A16BD72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72987" y="2153139"/>
            <a:ext cx="6195126" cy="4072413"/>
          </a:xfrm>
          <a:prstGeom prst="roundRect">
            <a:avLst>
              <a:gd name="adj" fmla="val 8834"/>
            </a:avLst>
          </a:prstGeom>
          <a:solidFill>
            <a:srgbClr val="EBF0F5"/>
          </a:solidFill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B272216-BA8F-D78B-67BE-7C29220FB5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167425"/>
            <a:ext cx="4749098" cy="4058127"/>
          </a:xfrm>
          <a:prstGeom prst="roundRect">
            <a:avLst>
              <a:gd name="adj" fmla="val 9229"/>
            </a:avLst>
          </a:prstGeom>
          <a:solidFill>
            <a:srgbClr val="F5F7FA"/>
          </a:solidFill>
        </p:spPr>
        <p:txBody>
          <a:bodyPr lIns="324000" tIns="468000" rIns="324000" bIns="468000"/>
          <a:lstStyle>
            <a:lvl1pPr marL="180000" indent="-180000">
              <a:lnSpc>
                <a:spcPct val="12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9403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s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48B22B-D671-0F5D-86E6-36FA9C79E9FA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8" y="221550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BA97903-068A-D8F1-61DD-EAA260EF9BB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3888" y="3708262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BDC96F1-2BBF-EA63-7BD0-D0C7E7F4018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3888" y="573458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5F278E7-5EC3-5304-27D1-1E91E625CB9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09532" y="221550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E710FED-D3A6-0092-2636-2A69EB64D201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6409532" y="3336801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C44777D-382E-6B9E-DFC8-E28CBFAE526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409532" y="44973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CA3258-4320-B0F6-9E12-7FDC548DA03F}"/>
              </a:ext>
            </a:extLst>
          </p:cNvPr>
          <p:cNvCxnSpPr>
            <a:cxnSpLocks/>
          </p:cNvCxnSpPr>
          <p:nvPr userDrawn="1"/>
        </p:nvCxnSpPr>
        <p:spPr>
          <a:xfrm>
            <a:off x="623888" y="2096542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EDC18C3-B66B-32B0-13F8-BE67E9505269}"/>
              </a:ext>
            </a:extLst>
          </p:cNvPr>
          <p:cNvCxnSpPr>
            <a:cxnSpLocks/>
          </p:cNvCxnSpPr>
          <p:nvPr userDrawn="1"/>
        </p:nvCxnSpPr>
        <p:spPr>
          <a:xfrm>
            <a:off x="623888" y="3606809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C6B626-2C01-FF23-B8C2-0506B66CA5CF}"/>
              </a:ext>
            </a:extLst>
          </p:cNvPr>
          <p:cNvCxnSpPr>
            <a:cxnSpLocks/>
          </p:cNvCxnSpPr>
          <p:nvPr userDrawn="1"/>
        </p:nvCxnSpPr>
        <p:spPr>
          <a:xfrm>
            <a:off x="623888" y="5624512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742DF05-0BE2-E30F-AA5B-D0FE55C13085}"/>
              </a:ext>
            </a:extLst>
          </p:cNvPr>
          <p:cNvCxnSpPr>
            <a:cxnSpLocks/>
          </p:cNvCxnSpPr>
          <p:nvPr userDrawn="1"/>
        </p:nvCxnSpPr>
        <p:spPr>
          <a:xfrm>
            <a:off x="6409532" y="2096542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38280B4-895F-BE81-127B-7278B321B4EC}"/>
              </a:ext>
            </a:extLst>
          </p:cNvPr>
          <p:cNvCxnSpPr>
            <a:cxnSpLocks/>
          </p:cNvCxnSpPr>
          <p:nvPr userDrawn="1"/>
        </p:nvCxnSpPr>
        <p:spPr>
          <a:xfrm>
            <a:off x="6409532" y="3209948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5666991-CA6B-6F27-BCC7-CBF4A3E60829}"/>
              </a:ext>
            </a:extLst>
          </p:cNvPr>
          <p:cNvCxnSpPr>
            <a:cxnSpLocks/>
          </p:cNvCxnSpPr>
          <p:nvPr userDrawn="1"/>
        </p:nvCxnSpPr>
        <p:spPr>
          <a:xfrm>
            <a:off x="6409532" y="4378775"/>
            <a:ext cx="5158581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427F50FF-9A32-012B-CA81-9D46DBC95C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89" y="266127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DA90F6F6-78B0-4ECF-A9C9-A683E114406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964004" y="266487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5F83D0C8-6901-7AB3-E882-746B05E6406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04119" y="266847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289DA6B-9DBE-FAA8-7297-57FB54F0930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644234" y="267207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9231CCC-AC57-32E5-9F94-2092E07860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8067" y="4134261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FE8D25A9-5084-F7BD-2197-EA166DFC773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958182" y="4137860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395041BE-2491-DB3B-733B-55D2D9F4185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298297" y="4141459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367F6B46-532B-782E-BAB8-7E99D2E36D7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638412" y="4145058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0F26A898-410F-5765-E856-E86C2B11182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8067" y="461231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C35C5B46-B35D-76A9-AFC5-3C74D61ED2E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958182" y="461591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4AC50CDC-5B47-00FA-CAE7-BD9A60799A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298297" y="461951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A96E9E23-2FFF-E943-A6B9-440283A4CFD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638412" y="462311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8FE5E12E-74D9-9C09-DC17-EAFE762415B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8067" y="509326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DE753C82-78F3-2773-0409-549D4CD7A16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958182" y="509686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6" name="Picture Placeholder 9">
            <a:extLst>
              <a:ext uri="{FF2B5EF4-FFF2-40B4-BE49-F238E27FC236}">
                <a16:creationId xmlns:a16="http://schemas.microsoft.com/office/drawing/2014/main" id="{B6FD12B9-6A3E-00EA-781B-D134883A7DB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18067" y="617704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9CE4B307-C45C-60E7-BD46-24ECC927CC1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958182" y="618064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4716A3F0-FD65-C4AA-3B1C-43D85DF78AF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298297" y="618424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9" name="Picture Placeholder 9">
            <a:extLst>
              <a:ext uri="{FF2B5EF4-FFF2-40B4-BE49-F238E27FC236}">
                <a16:creationId xmlns:a16="http://schemas.microsoft.com/office/drawing/2014/main" id="{AA3A6125-9BFF-8FE2-D1E3-A8C1E05137B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38412" y="618784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F2E935DB-C663-2027-79D1-50B6394188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409530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D5BA8C38-933C-EF46-27BF-9225AF94023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307328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5B015293-38B8-43E8-08B8-261DCD2B386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205126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3" name="Picture Placeholder 9">
            <a:extLst>
              <a:ext uri="{FF2B5EF4-FFF2-40B4-BE49-F238E27FC236}">
                <a16:creationId xmlns:a16="http://schemas.microsoft.com/office/drawing/2014/main" id="{1B39D8DD-D16E-C8EE-7EC9-7A52695A584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9102924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4" name="Picture Placeholder 9">
            <a:extLst>
              <a:ext uri="{FF2B5EF4-FFF2-40B4-BE49-F238E27FC236}">
                <a16:creationId xmlns:a16="http://schemas.microsoft.com/office/drawing/2014/main" id="{E494C26D-C443-71B3-DC3A-B0A5089C3E18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10000722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5" name="Picture Placeholder 9">
            <a:extLst>
              <a:ext uri="{FF2B5EF4-FFF2-40B4-BE49-F238E27FC236}">
                <a16:creationId xmlns:a16="http://schemas.microsoft.com/office/drawing/2014/main" id="{BDBB7572-4630-A658-2D27-592204FB455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898519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6" name="Picture Placeholder 9">
            <a:extLst>
              <a:ext uri="{FF2B5EF4-FFF2-40B4-BE49-F238E27FC236}">
                <a16:creationId xmlns:a16="http://schemas.microsoft.com/office/drawing/2014/main" id="{EF585E0D-411F-47C4-C675-900ECBF6320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409531" y="3792654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3EAE59C6-AB69-2786-7716-A0421402E5F6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696199" y="3796277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8" name="Picture Placeholder 9">
            <a:extLst>
              <a:ext uri="{FF2B5EF4-FFF2-40B4-BE49-F238E27FC236}">
                <a16:creationId xmlns:a16="http://schemas.microsoft.com/office/drawing/2014/main" id="{3B6858A5-B62A-8AF7-9051-49189726CA7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475928" y="3792654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2A1B08DC-9FC5-1DF2-E8EC-BE141303349F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255657" y="3789031"/>
            <a:ext cx="707493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0" name="Picture Placeholder 9">
            <a:extLst>
              <a:ext uri="{FF2B5EF4-FFF2-40B4-BE49-F238E27FC236}">
                <a16:creationId xmlns:a16="http://schemas.microsoft.com/office/drawing/2014/main" id="{946AC972-8824-77B8-C682-1209C640194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0035385" y="3785408"/>
            <a:ext cx="15327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4" name="Picture Placeholder 9">
            <a:extLst>
              <a:ext uri="{FF2B5EF4-FFF2-40B4-BE49-F238E27FC236}">
                <a16:creationId xmlns:a16="http://schemas.microsoft.com/office/drawing/2014/main" id="{5F52C69F-2B20-3C79-375A-89935AAE15CA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409531" y="4949759"/>
            <a:ext cx="1161258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5" name="Picture Placeholder 9">
            <a:extLst>
              <a:ext uri="{FF2B5EF4-FFF2-40B4-BE49-F238E27FC236}">
                <a16:creationId xmlns:a16="http://schemas.microsoft.com/office/drawing/2014/main" id="{19B927A5-4581-ACFF-AD58-7FB82E216AA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696198" y="4949238"/>
            <a:ext cx="1206501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6" name="Picture Placeholder 9">
            <a:extLst>
              <a:ext uri="{FF2B5EF4-FFF2-40B4-BE49-F238E27FC236}">
                <a16:creationId xmlns:a16="http://schemas.microsoft.com/office/drawing/2014/main" id="{170B6F70-D3D7-FBB6-B7F0-39A01B3194D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982866" y="4948717"/>
            <a:ext cx="83741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7" name="Picture Placeholder 9">
            <a:extLst>
              <a:ext uri="{FF2B5EF4-FFF2-40B4-BE49-F238E27FC236}">
                <a16:creationId xmlns:a16="http://schemas.microsoft.com/office/drawing/2014/main" id="{49DD6ABD-357B-DFA2-5115-25D53DF01FE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912350" y="4948196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6DF9A68B-74A2-B5EC-7482-24C2E5903E9D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785474" y="4947675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29D879F7-A34C-C48C-8075-A78D43D424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5E5DCCD-C9BB-7375-843F-76C356178F29}"/>
              </a:ext>
            </a:extLst>
          </p:cNvPr>
          <p:cNvSpPr>
            <a:spLocks noGrp="1"/>
          </p:cNvSpPr>
          <p:nvPr>
            <p:ph type="body" sz="half" idx="53"/>
          </p:nvPr>
        </p:nvSpPr>
        <p:spPr>
          <a:xfrm>
            <a:off x="6409531" y="5660515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603D3A-DA3C-B2CB-C21F-1D4FFC4A3AA1}"/>
              </a:ext>
            </a:extLst>
          </p:cNvPr>
          <p:cNvCxnSpPr>
            <a:cxnSpLocks/>
          </p:cNvCxnSpPr>
          <p:nvPr userDrawn="1"/>
        </p:nvCxnSpPr>
        <p:spPr>
          <a:xfrm>
            <a:off x="6409531" y="5541977"/>
            <a:ext cx="5158581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EF634450-D464-DAFC-262C-35477436BE35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6409530" y="6112961"/>
            <a:ext cx="1161258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1" name="Picture Placeholder 9">
            <a:extLst>
              <a:ext uri="{FF2B5EF4-FFF2-40B4-BE49-F238E27FC236}">
                <a16:creationId xmlns:a16="http://schemas.microsoft.com/office/drawing/2014/main" id="{17A81ABF-A997-C87A-984A-7F127B3AF7EA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7696197" y="6112440"/>
            <a:ext cx="1206501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2" name="Picture Placeholder 9">
            <a:extLst>
              <a:ext uri="{FF2B5EF4-FFF2-40B4-BE49-F238E27FC236}">
                <a16:creationId xmlns:a16="http://schemas.microsoft.com/office/drawing/2014/main" id="{F7ABDBF4-5BBF-689F-4528-27DF4C251100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8982865" y="6111919"/>
            <a:ext cx="83741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3" name="Picture Placeholder 9">
            <a:extLst>
              <a:ext uri="{FF2B5EF4-FFF2-40B4-BE49-F238E27FC236}">
                <a16:creationId xmlns:a16="http://schemas.microsoft.com/office/drawing/2014/main" id="{DF660963-9238-FC40-A784-10ECA7200FBF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9912349" y="6111398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9" name="Picture Placeholder 9">
            <a:extLst>
              <a:ext uri="{FF2B5EF4-FFF2-40B4-BE49-F238E27FC236}">
                <a16:creationId xmlns:a16="http://schemas.microsoft.com/office/drawing/2014/main" id="{D90F6B52-CF92-64EA-C176-A6D940FC0FA6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10785473" y="6110877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60" name="Picture Placeholder 9">
            <a:extLst>
              <a:ext uri="{FF2B5EF4-FFF2-40B4-BE49-F238E27FC236}">
                <a16:creationId xmlns:a16="http://schemas.microsoft.com/office/drawing/2014/main" id="{8B502972-967A-251D-ABFB-AF1D895A51DD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625751" y="3135447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61" name="Picture Placeholder 9">
            <a:extLst>
              <a:ext uri="{FF2B5EF4-FFF2-40B4-BE49-F238E27FC236}">
                <a16:creationId xmlns:a16="http://schemas.microsoft.com/office/drawing/2014/main" id="{8AF73A11-BC45-4CC8-E46F-77721BE1DF58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1965866" y="313904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62" name="Picture Placeholder 9">
            <a:extLst>
              <a:ext uri="{FF2B5EF4-FFF2-40B4-BE49-F238E27FC236}">
                <a16:creationId xmlns:a16="http://schemas.microsoft.com/office/drawing/2014/main" id="{F2F52735-0C05-DC7B-10B3-CBDA220A37C4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3305981" y="314264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63" name="Picture Placeholder 9">
            <a:extLst>
              <a:ext uri="{FF2B5EF4-FFF2-40B4-BE49-F238E27FC236}">
                <a16:creationId xmlns:a16="http://schemas.microsoft.com/office/drawing/2014/main" id="{21E3FA23-F5E8-1196-C4CD-673A570C4E4C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4646096" y="314624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2F5A0233-F5D1-5BFA-897A-D304F751C493}"/>
              </a:ext>
            </a:extLst>
          </p:cNvPr>
          <p:cNvSpPr/>
          <p:nvPr userDrawn="1"/>
        </p:nvSpPr>
        <p:spPr>
          <a:xfrm rot="5400000">
            <a:off x="-1860084" y="1860082"/>
            <a:ext cx="6858001" cy="3137838"/>
          </a:xfrm>
          <a:prstGeom prst="round2SameRect">
            <a:avLst>
              <a:gd name="adj1" fmla="val 12275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8404" y="233260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8404" y="334650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8404" y="436040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8404" y="537430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5475D00-D245-8782-B3A5-70801B0ABD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66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se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2F5A0233-F5D1-5BFA-897A-D304F751C493}"/>
              </a:ext>
            </a:extLst>
          </p:cNvPr>
          <p:cNvSpPr/>
          <p:nvPr userDrawn="1"/>
        </p:nvSpPr>
        <p:spPr>
          <a:xfrm rot="10800000">
            <a:off x="-1" y="-2143"/>
            <a:ext cx="12192000" cy="2254276"/>
          </a:xfrm>
          <a:prstGeom prst="round2SameRect">
            <a:avLst>
              <a:gd name="adj1" fmla="val 10623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931464" y="1023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852248" y="1023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773032" y="103593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693816" y="103593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803B0D-3F0C-18CC-21ED-DF7FF649A6EB}"/>
              </a:ext>
            </a:extLst>
          </p:cNvPr>
          <p:cNvCxnSpPr>
            <a:cxnSpLocks/>
          </p:cNvCxnSpPr>
          <p:nvPr userDrawn="1"/>
        </p:nvCxnSpPr>
        <p:spPr>
          <a:xfrm>
            <a:off x="3610751" y="1023973"/>
            <a:ext cx="0" cy="865109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008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2F5A0233-F5D1-5BFA-897A-D304F751C493}"/>
              </a:ext>
            </a:extLst>
          </p:cNvPr>
          <p:cNvSpPr/>
          <p:nvPr userDrawn="1"/>
        </p:nvSpPr>
        <p:spPr>
          <a:xfrm rot="5400000">
            <a:off x="-1860084" y="1860082"/>
            <a:ext cx="6858001" cy="3137838"/>
          </a:xfrm>
          <a:prstGeom prst="round2SameRect">
            <a:avLst>
              <a:gd name="adj1" fmla="val 12275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8404" y="233260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8404" y="3163121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8404" y="399363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8404" y="4824151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E912AD91-ECF7-7DCC-B6B1-485D7BE0BBE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404" y="565466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67598C41-7C5A-04B9-F9F5-96BC84D3A7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79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se-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8066" y="253580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18066" y="352475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54692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054692" y="347838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33079F6-2731-C987-D232-39D69A899E4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54692" y="4442163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D9BFD333-AC43-FC52-91BA-EC2DBBB7485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965828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682D4468-B417-C8DC-FA9B-024B130093A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965828" y="3478379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8E0BE19F-ED87-1E26-7DA2-2162B1653F1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367954" y="2522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D5995B9B-050E-2816-629D-983D1E9DCA0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367954" y="348589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492E4D1D-B9D2-4E15-2879-479849D71E6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367954" y="444967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CAE1B0DF-5A8E-C17B-A781-10CD4D573FD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367954" y="5413461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142551CD-734E-8CE6-1E56-7D11DF60439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798756" y="251459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844FFB53-2142-B970-75BE-4A1E0F2F9E5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798756" y="3485894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2889CD2C-F990-76F8-4B56-F3174813929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798756" y="445719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BF12FFB-B9B5-703E-AB46-142F87EF1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BBDF5F1-66B4-1C50-5829-94A5C178E087}"/>
              </a:ext>
            </a:extLst>
          </p:cNvPr>
          <p:cNvCxnSpPr>
            <a:cxnSpLocks/>
          </p:cNvCxnSpPr>
          <p:nvPr userDrawn="1"/>
        </p:nvCxnSpPr>
        <p:spPr>
          <a:xfrm>
            <a:off x="61806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C68180-04EC-1FE7-5463-8A88F3D0BE6F}"/>
              </a:ext>
            </a:extLst>
          </p:cNvPr>
          <p:cNvCxnSpPr>
            <a:cxnSpLocks/>
          </p:cNvCxnSpPr>
          <p:nvPr userDrawn="1"/>
        </p:nvCxnSpPr>
        <p:spPr>
          <a:xfrm>
            <a:off x="3054692" y="2253815"/>
            <a:ext cx="3680491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5365323-ECB4-7812-CE70-703CFC12CE81}"/>
              </a:ext>
            </a:extLst>
          </p:cNvPr>
          <p:cNvCxnSpPr>
            <a:cxnSpLocks/>
          </p:cNvCxnSpPr>
          <p:nvPr userDrawn="1"/>
        </p:nvCxnSpPr>
        <p:spPr>
          <a:xfrm>
            <a:off x="7367954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02A9BA2-BCE5-CA46-4E2C-7A4051A627D3}"/>
              </a:ext>
            </a:extLst>
          </p:cNvPr>
          <p:cNvCxnSpPr>
            <a:cxnSpLocks/>
          </p:cNvCxnSpPr>
          <p:nvPr userDrawn="1"/>
        </p:nvCxnSpPr>
        <p:spPr>
          <a:xfrm>
            <a:off x="979875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6DA3099-22A5-F538-8ABB-637F8F0A422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8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FD82FDF6-BCF0-EBFB-F7A2-045EF799A586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3054692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9391A94D-5B05-5760-C527-9AFF2C683C2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7367954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2C76DC6B-AD20-EE61-1D09-209F5CDBF29B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9798756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6250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696CAEB-4C55-7FFA-0315-242FBAE8424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93388532"/>
              </p:ext>
            </p:extLst>
          </p:nvPr>
        </p:nvGraphicFramePr>
        <p:xfrm>
          <a:off x="618067" y="3474720"/>
          <a:ext cx="10944220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11">
                  <a:extLst>
                    <a:ext uri="{9D8B030D-6E8A-4147-A177-3AD203B41FA5}">
                      <a16:colId xmlns:a16="http://schemas.microsoft.com/office/drawing/2014/main" val="1481176702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863805064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329897432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671139389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8186705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99486668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7017799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81220603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52674831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19237510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06315021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588328851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836258540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487509567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38360473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31784460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443254303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51013605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530898820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48943190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2406"/>
                  </a:ext>
                </a:extLst>
              </a:tr>
            </a:tbl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108C454-FE1A-F178-8936-44D9335AF474}"/>
              </a:ext>
            </a:extLst>
          </p:cNvPr>
          <p:cNvCxnSpPr>
            <a:cxnSpLocks/>
            <a:stCxn id="3" idx="1"/>
            <a:endCxn id="3" idx="3"/>
          </p:cNvCxnSpPr>
          <p:nvPr userDrawn="1"/>
        </p:nvCxnSpPr>
        <p:spPr>
          <a:xfrm>
            <a:off x="618067" y="3608070"/>
            <a:ext cx="10944220" cy="0"/>
          </a:xfrm>
          <a:prstGeom prst="straightConnector1">
            <a:avLst/>
          </a:prstGeom>
          <a:ln w="127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53E620-A467-4545-3C1E-60C0DF64955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72A075-C2E6-9C21-456D-62238C44E9D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F9D4269-CDB7-DF4A-6911-13A68ECAAE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735289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4892AD9-E3D5-BCCC-1C97-D3B98195A3CE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076A1B-266E-01F8-0E78-EA835EF612CE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43894D-2674-7C90-A891-902BB11D1C14}"/>
              </a:ext>
            </a:extLst>
          </p:cNvPr>
          <p:cNvGrpSpPr/>
          <p:nvPr userDrawn="1"/>
        </p:nvGrpSpPr>
        <p:grpSpPr>
          <a:xfrm>
            <a:off x="623888" y="-99701"/>
            <a:ext cx="10944226" cy="5491471"/>
            <a:chOff x="623888" y="-99701"/>
            <a:chExt cx="10944226" cy="5491471"/>
          </a:xfrm>
        </p:grpSpPr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59FB24D8-8408-7189-A9E8-125E847DBC46}"/>
                </a:ext>
              </a:extLst>
            </p:cNvPr>
            <p:cNvSpPr/>
            <p:nvPr userDrawn="1"/>
          </p:nvSpPr>
          <p:spPr>
            <a:xfrm flipH="1">
              <a:off x="623888" y="-99701"/>
              <a:ext cx="1831446" cy="1831446"/>
            </a:xfrm>
            <a:prstGeom prst="arc">
              <a:avLst>
                <a:gd name="adj1" fmla="val 21402478"/>
                <a:gd name="adj2" fmla="val 5251968"/>
              </a:avLst>
            </a:prstGeom>
            <a:ln w="12700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CFABF227-5129-B7E5-5829-10CE99ED2214}"/>
                </a:ext>
              </a:extLst>
            </p:cNvPr>
            <p:cNvSpPr/>
            <p:nvPr userDrawn="1"/>
          </p:nvSpPr>
          <p:spPr>
            <a:xfrm>
              <a:off x="9736668" y="1731745"/>
              <a:ext cx="1831446" cy="1831446"/>
            </a:xfrm>
            <a:prstGeom prst="arc">
              <a:avLst>
                <a:gd name="adj1" fmla="val 16215891"/>
                <a:gd name="adj2" fmla="val 158327"/>
              </a:avLst>
            </a:prstGeom>
            <a:ln w="12700" cap="rnd">
              <a:solidFill>
                <a:srgbClr val="B6BAC3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DF3B0CDB-1577-3126-05A7-25F3C1AFFBD1}"/>
                </a:ext>
              </a:extLst>
            </p:cNvPr>
            <p:cNvSpPr/>
            <p:nvPr userDrawn="1"/>
          </p:nvSpPr>
          <p:spPr>
            <a:xfrm flipH="1">
              <a:off x="623888" y="3560014"/>
              <a:ext cx="1831446" cy="1831446"/>
            </a:xfrm>
            <a:prstGeom prst="arc">
              <a:avLst>
                <a:gd name="adj1" fmla="val 21569749"/>
                <a:gd name="adj2" fmla="val 5251968"/>
              </a:avLst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16AE3F2-60A8-0A64-761F-3268739B2B75}"/>
                </a:ext>
              </a:extLst>
            </p:cNvPr>
            <p:cNvCxnSpPr>
              <a:cxnSpLocks/>
              <a:endCxn id="8" idx="0"/>
            </p:cNvCxnSpPr>
            <p:nvPr userDrawn="1"/>
          </p:nvCxnSpPr>
          <p:spPr>
            <a:xfrm>
              <a:off x="1493574" y="1730157"/>
              <a:ext cx="9163050" cy="1598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D733B1C-8179-34B7-0004-2C02171FE92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39611" y="3560303"/>
              <a:ext cx="9172311" cy="0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3071CC3-B089-B67B-23BE-49A4E884B7A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93574" y="5391770"/>
              <a:ext cx="10074539" cy="0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44484F6C-7D91-0D4F-C19E-BBDA9BC7FDA5}"/>
                </a:ext>
              </a:extLst>
            </p:cNvPr>
            <p:cNvSpPr/>
            <p:nvPr userDrawn="1"/>
          </p:nvSpPr>
          <p:spPr>
            <a:xfrm>
              <a:off x="9736668" y="1731745"/>
              <a:ext cx="1831446" cy="1831446"/>
            </a:xfrm>
            <a:prstGeom prst="arc">
              <a:avLst>
                <a:gd name="adj1" fmla="val 147535"/>
                <a:gd name="adj2" fmla="val 5251968"/>
              </a:avLst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76FD9602-4E83-6C10-7A21-C1DF08846D23}"/>
                </a:ext>
              </a:extLst>
            </p:cNvPr>
            <p:cNvSpPr/>
            <p:nvPr userDrawn="1"/>
          </p:nvSpPr>
          <p:spPr>
            <a:xfrm flipH="1">
              <a:off x="624418" y="3560014"/>
              <a:ext cx="1831446" cy="1831446"/>
            </a:xfrm>
            <a:prstGeom prst="arc">
              <a:avLst>
                <a:gd name="adj1" fmla="val 16174131"/>
                <a:gd name="adj2" fmla="val 124076"/>
              </a:avLst>
            </a:prstGeom>
            <a:ln w="12700" cap="rnd">
              <a:solidFill>
                <a:srgbClr val="B6BAC3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B5CC4077-78F3-7365-5E2F-EB593998ED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36643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1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5">
            <a:extLst>
              <a:ext uri="{FF2B5EF4-FFF2-40B4-BE49-F238E27FC236}">
                <a16:creationId xmlns:a16="http://schemas.microsoft.com/office/drawing/2014/main" id="{4C3B54A7-33FD-6E27-C2C2-FFE9AF0DBE5F}"/>
              </a:ext>
            </a:extLst>
          </p:cNvPr>
          <p:cNvSpPr/>
          <p:nvPr userDrawn="1"/>
        </p:nvSpPr>
        <p:spPr>
          <a:xfrm>
            <a:off x="5502275" y="1075056"/>
            <a:ext cx="6038850" cy="5216016"/>
          </a:xfrm>
          <a:prstGeom prst="roundRect">
            <a:avLst>
              <a:gd name="adj" fmla="val 81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904019"/>
            <a:ext cx="4752783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1490170"/>
            <a:ext cx="4752783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251F76B-CB94-2A6B-1ECC-97FD09BD7A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762226" cy="3956961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8D4A6885-2A45-2AC0-0A78-F1EF727452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196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2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904019"/>
            <a:ext cx="5472112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1490170"/>
            <a:ext cx="5472112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7B9E1170-5566-4BB9-701C-2C20AF474F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83349" y="1016000"/>
            <a:ext cx="5084764" cy="5340348"/>
          </a:xfrm>
          <a:prstGeom prst="roundRect">
            <a:avLst>
              <a:gd name="adj" fmla="val 9229"/>
            </a:avLst>
          </a:prstGeom>
          <a:solidFill>
            <a:schemeClr val="bg1"/>
          </a:solidFill>
        </p:spPr>
        <p:txBody>
          <a:bodyPr lIns="324000" tIns="468000" rIns="324000" bIns="468000"/>
          <a:lstStyle>
            <a:lvl1pPr marL="180000" indent="-180000">
              <a:lnSpc>
                <a:spcPct val="12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714DFCBF-7D9A-4092-DDAC-3182C72EC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6022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3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7A6C769E-FA5D-1D23-A8C5-3E3D45BB8422}"/>
              </a:ext>
            </a:extLst>
          </p:cNvPr>
          <p:cNvSpPr/>
          <p:nvPr userDrawn="1"/>
        </p:nvSpPr>
        <p:spPr>
          <a:xfrm rot="5400000">
            <a:off x="460242" y="-460242"/>
            <a:ext cx="6856730" cy="7777213"/>
          </a:xfrm>
          <a:prstGeom prst="round2SameRect">
            <a:avLst>
              <a:gd name="adj1" fmla="val 6799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6919911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6919911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EFD7F4-A038-5FA5-83FD-E4270BDE53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85221" y="1476390"/>
            <a:ext cx="3482892" cy="4818529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212EEDF-0D3C-4168-0E25-AE6BB85AB0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864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19249AD-2EE5-3097-10AA-44681534408A}"/>
              </a:ext>
            </a:extLst>
          </p:cNvPr>
          <p:cNvSpPr/>
          <p:nvPr userDrawn="1"/>
        </p:nvSpPr>
        <p:spPr>
          <a:xfrm>
            <a:off x="618067" y="2403377"/>
            <a:ext cx="3490912" cy="3807455"/>
          </a:xfrm>
          <a:prstGeom prst="roundRect">
            <a:avLst>
              <a:gd name="adj" fmla="val 1284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A694D12-B9BA-C043-8B83-869BA84F943B}"/>
              </a:ext>
            </a:extLst>
          </p:cNvPr>
          <p:cNvSpPr/>
          <p:nvPr userDrawn="1"/>
        </p:nvSpPr>
        <p:spPr>
          <a:xfrm>
            <a:off x="4344723" y="2418097"/>
            <a:ext cx="3490912" cy="3807455"/>
          </a:xfrm>
          <a:prstGeom prst="roundRect">
            <a:avLst>
              <a:gd name="adj" fmla="val 13335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750B20C-677D-EE1E-C0FE-DFE9B029C484}"/>
              </a:ext>
            </a:extLst>
          </p:cNvPr>
          <p:cNvSpPr/>
          <p:nvPr userDrawn="1"/>
        </p:nvSpPr>
        <p:spPr>
          <a:xfrm>
            <a:off x="8074290" y="2432817"/>
            <a:ext cx="3490912" cy="3807455"/>
          </a:xfrm>
          <a:prstGeom prst="roundRect">
            <a:avLst>
              <a:gd name="adj" fmla="val 1284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C36AC53-FB6D-FE66-46F2-65902588F166}"/>
              </a:ext>
            </a:extLst>
          </p:cNvPr>
          <p:cNvSpPr/>
          <p:nvPr userDrawn="1"/>
        </p:nvSpPr>
        <p:spPr>
          <a:xfrm>
            <a:off x="623888" y="2219861"/>
            <a:ext cx="3490912" cy="1667934"/>
          </a:xfrm>
          <a:prstGeom prst="roundRect">
            <a:avLst>
              <a:gd name="adj" fmla="val 1209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34D2679-135B-2421-39BC-2541E6D071D1}"/>
              </a:ext>
            </a:extLst>
          </p:cNvPr>
          <p:cNvSpPr/>
          <p:nvPr userDrawn="1"/>
        </p:nvSpPr>
        <p:spPr>
          <a:xfrm>
            <a:off x="4350544" y="2219861"/>
            <a:ext cx="3490912" cy="1667934"/>
          </a:xfrm>
          <a:prstGeom prst="roundRect">
            <a:avLst>
              <a:gd name="adj" fmla="val 1209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5D79D34-DA72-63D6-DA1C-F04CD3CE9E91}"/>
              </a:ext>
            </a:extLst>
          </p:cNvPr>
          <p:cNvSpPr/>
          <p:nvPr userDrawn="1"/>
        </p:nvSpPr>
        <p:spPr>
          <a:xfrm>
            <a:off x="8074290" y="2219861"/>
            <a:ext cx="3490912" cy="1667934"/>
          </a:xfrm>
          <a:prstGeom prst="roundRect">
            <a:avLst>
              <a:gd name="adj" fmla="val 1209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CE93FC9-9484-9574-92C8-1FD7DFFAE4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5212" y="2171185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602D40A-5497-6148-DB4D-099F3CF1C9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8163" y="2171185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D4F674CE-7E51-4E77-FD8C-A2C7A58B33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74290" y="2171185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E629702-664C-8C10-7A5F-B73DBF9F84AB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21412" y="4183068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3F321EB-9231-A131-5815-D89C1849D4C4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21412" y="4529470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8186985-2D50-24DA-133B-228B9978FBCB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613606" y="4183068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C8CF84F4-F80B-8436-9154-447C0C61CD85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613606" y="4529470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03D7CD1-A69C-5036-5CD3-39CF8460F4F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8337352" y="4183068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E6B574FE-0189-23FA-FE3F-E6FD054AD32F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337352" y="4529470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8210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4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7A6C769E-FA5D-1D23-A8C5-3E3D45BB8422}"/>
              </a:ext>
            </a:extLst>
          </p:cNvPr>
          <p:cNvSpPr/>
          <p:nvPr userDrawn="1"/>
        </p:nvSpPr>
        <p:spPr>
          <a:xfrm rot="16200000" flipH="1">
            <a:off x="4875030" y="-458972"/>
            <a:ext cx="6856730" cy="7777213"/>
          </a:xfrm>
          <a:prstGeom prst="round2SameRect">
            <a:avLst>
              <a:gd name="adj1" fmla="val 6799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904019"/>
            <a:ext cx="3482892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1490170"/>
            <a:ext cx="3482892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EFD7F4-A038-5FA5-83FD-E4270BDE53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278391"/>
            <a:ext cx="3482892" cy="3777608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644AAADC-C2B9-7415-37E7-8A28ABCFBB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4221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5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90" y="904019"/>
            <a:ext cx="3495724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9" y="1490170"/>
            <a:ext cx="3495724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Rectangle: Rounded Corners 5">
            <a:extLst>
              <a:ext uri="{FF2B5EF4-FFF2-40B4-BE49-F238E27FC236}">
                <a16:creationId xmlns:a16="http://schemas.microsoft.com/office/drawing/2014/main" id="{BD3D0B81-559D-4C43-AA96-2994068247E1}"/>
              </a:ext>
            </a:extLst>
          </p:cNvPr>
          <p:cNvSpPr/>
          <p:nvPr userDrawn="1"/>
        </p:nvSpPr>
        <p:spPr>
          <a:xfrm>
            <a:off x="4245610" y="1016000"/>
            <a:ext cx="7295515" cy="5275072"/>
          </a:xfrm>
          <a:prstGeom prst="roundRect">
            <a:avLst>
              <a:gd name="adj" fmla="val 81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3FD1CD9-9FC3-39BB-B0A1-F276DA09AC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278391"/>
            <a:ext cx="3482892" cy="3777608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3313809-777F-87DD-10FF-241AD46D0F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283176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6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7A6C769E-FA5D-1D23-A8C5-3E3D45BB8422}"/>
              </a:ext>
            </a:extLst>
          </p:cNvPr>
          <p:cNvSpPr/>
          <p:nvPr userDrawn="1"/>
        </p:nvSpPr>
        <p:spPr>
          <a:xfrm rot="16200000" flipH="1">
            <a:off x="6440741" y="1106736"/>
            <a:ext cx="6856730" cy="4645798"/>
          </a:xfrm>
          <a:prstGeom prst="round2SameRect">
            <a:avLst>
              <a:gd name="adj1" fmla="val 15382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904019"/>
            <a:ext cx="3482892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1490170"/>
            <a:ext cx="3482892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EFD7F4-A038-5FA5-83FD-E4270BDE53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94846" y="1476390"/>
            <a:ext cx="3473266" cy="481853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E1FB546A-7BF7-CDFB-3D17-6BDE5487D7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295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ckyDraw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hart&#10;&#10;Description automatically generated">
            <a:extLst>
              <a:ext uri="{FF2B5EF4-FFF2-40B4-BE49-F238E27FC236}">
                <a16:creationId xmlns:a16="http://schemas.microsoft.com/office/drawing/2014/main" id="{B723FFF7-1739-F503-9546-EEA96BD458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1" y="0"/>
            <a:ext cx="12186577" cy="6858000"/>
          </a:xfrm>
          <a:prstGeom prst="rect">
            <a:avLst/>
          </a:prstGeom>
        </p:spPr>
      </p:pic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69B60B85-7C1C-9E06-B75D-5A1AC32CAF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314" y="1476375"/>
            <a:ext cx="6301997" cy="14716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4400" b="1" cap="none" spc="0">
                <a:ln w="6600">
                  <a:noFill/>
                  <a:prstDash val="solid"/>
                </a:ln>
                <a:solidFill>
                  <a:srgbClr val="00B7FF"/>
                </a:solidFill>
                <a:effectLst>
                  <a:outerShdw dist="38100" dir="2700000" algn="tl" rotWithShape="0">
                    <a:srgbClr val="006EE1"/>
                  </a:outerShdw>
                </a:effectLst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8748F015-6C48-E6CB-6F93-10CA7B9E54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15" y="2947987"/>
            <a:ext cx="6301996" cy="6826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303C42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B3EA3B81-E4D4-9CD3-4D64-3894606103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2288" y="4041775"/>
            <a:ext cx="4806950" cy="2290763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/>
            </a:lvl1pPr>
          </a:lstStyle>
          <a:p>
            <a:endParaRPr lang="zh-CN" altLang="en-US"/>
          </a:p>
        </p:txBody>
      </p:sp>
      <p:pic>
        <p:nvPicPr>
          <p:cNvPr id="2" name="Yeatar Logo" descr="徽标&#10;&#10;描述已自动生成">
            <a:extLst>
              <a:ext uri="{FF2B5EF4-FFF2-40B4-BE49-F238E27FC236}">
                <a16:creationId xmlns:a16="http://schemas.microsoft.com/office/drawing/2014/main" id="{4D3B28ED-9F7E-91A3-DC8B-26509E5B94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27706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ckyDraw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E77753F8-C126-8F0A-4614-EEB3833403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Yeatar Logo" descr="徽标&#10;&#10;描述已自动生成">
            <a:extLst>
              <a:ext uri="{FF2B5EF4-FFF2-40B4-BE49-F238E27FC236}">
                <a16:creationId xmlns:a16="http://schemas.microsoft.com/office/drawing/2014/main" id="{2983F360-1901-0B79-0DD8-C4FDEB08C5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sp>
        <p:nvSpPr>
          <p:cNvPr id="4" name="Picture Placeholder 18">
            <a:extLst>
              <a:ext uri="{FF2B5EF4-FFF2-40B4-BE49-F238E27FC236}">
                <a16:creationId xmlns:a16="http://schemas.microsoft.com/office/drawing/2014/main" id="{CF045B5E-92CD-CE6A-82DD-F339AC8112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33022" y="2980268"/>
            <a:ext cx="3186112" cy="2029524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Picture Placeholder 18">
            <a:extLst>
              <a:ext uri="{FF2B5EF4-FFF2-40B4-BE49-F238E27FC236}">
                <a16:creationId xmlns:a16="http://schemas.microsoft.com/office/drawing/2014/main" id="{00CCE712-8307-99B0-54F4-8E6B0B15AE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72866" y="2980268"/>
            <a:ext cx="3186112" cy="2029524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28055F73-0555-4918-0688-65C3C8FD2B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000" y="5232399"/>
            <a:ext cx="5638800" cy="541867"/>
          </a:xfrm>
          <a:prstGeom prst="rect">
            <a:avLst/>
          </a:prstGeom>
        </p:spPr>
        <p:txBody>
          <a:bodyPr>
            <a:prstTxWarp prst="textArchDown">
              <a:avLst>
                <a:gd name="adj" fmla="val 271513"/>
              </a:avLst>
            </a:prstTxWarp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8BD5F80-D293-EF2C-8AA3-7FB84C46D4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5232398"/>
            <a:ext cx="5638800" cy="541867"/>
          </a:xfrm>
          <a:prstGeom prst="rect">
            <a:avLst/>
          </a:prstGeom>
        </p:spPr>
        <p:txBody>
          <a:bodyPr>
            <a:prstTxWarp prst="textArchDown">
              <a:avLst>
                <a:gd name="adj" fmla="val 271513"/>
              </a:avLst>
            </a:prstTxWarp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1861806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ckyDraw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C492BA-CFFD-C6A3-1CD7-65D06E97A9F4}"/>
              </a:ext>
            </a:extLst>
          </p:cNvPr>
          <p:cNvSpPr txBox="1"/>
          <p:nvPr userDrawn="1"/>
        </p:nvSpPr>
        <p:spPr>
          <a:xfrm>
            <a:off x="852803" y="536044"/>
            <a:ext cx="10505248" cy="1923604"/>
          </a:xfrm>
          <a:prstGeom prst="rect">
            <a:avLst/>
          </a:prstGeom>
        </p:spPr>
        <p:txBody>
          <a:bodyPr wrap="none" rtlCol="0">
            <a:spAutoFit/>
            <a:scene3d>
              <a:camera prst="perspectiveAbove"/>
              <a:lightRig rig="brightRoom" dir="t"/>
            </a:scene3d>
            <a:sp3d extrusionH="11430000" prstMaterial="translucentPowder">
              <a:extrusionClr>
                <a:srgbClr val="157EE4"/>
              </a:extrusionClr>
            </a:sp3d>
          </a:bodyPr>
          <a:lstStyle/>
          <a:p>
            <a:pPr algn="l"/>
            <a:r>
              <a:rPr lang="en-US" altLang="zh-CN" sz="11500" b="1" dirty="0">
                <a:gradFill>
                  <a:gsLst>
                    <a:gs pos="0">
                      <a:srgbClr val="FFFFFF"/>
                    </a:gs>
                    <a:gs pos="100000">
                      <a:srgbClr val="50DAFF"/>
                    </a:gs>
                  </a:gsLst>
                  <a:lin ang="5400000" scaled="1"/>
                </a:gradFill>
              </a:rPr>
              <a:t>LUCKY DRAW</a:t>
            </a:r>
            <a:endParaRPr lang="zh-CN" altLang="en-US" sz="11500" b="1" dirty="0" err="1">
              <a:gradFill>
                <a:gsLst>
                  <a:gs pos="0">
                    <a:srgbClr val="FFFFFF"/>
                  </a:gs>
                  <a:gs pos="100000">
                    <a:srgbClr val="50DAFF"/>
                  </a:gs>
                </a:gsLst>
                <a:lin ang="5400000" scaled="1"/>
              </a:gradFill>
            </a:endParaRPr>
          </a:p>
        </p:txBody>
      </p:sp>
      <p:pic>
        <p:nvPicPr>
          <p:cNvPr id="17" name="Picture 1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EC388B0-8B77-5D1F-8BF4-B202EC23F7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914" y="2594705"/>
            <a:ext cx="10314172" cy="3890936"/>
          </a:xfrm>
          <a:prstGeom prst="rect">
            <a:avLst/>
          </a:prstGeom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4DC70530-2263-517F-B730-1CBE2FD044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5267" y="2735220"/>
            <a:ext cx="4474590" cy="36853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E9FFDD9-2106-2A97-FF26-CCAD5E09BB33}"/>
              </a:ext>
            </a:extLst>
          </p:cNvPr>
          <p:cNvSpPr txBox="1"/>
          <p:nvPr userDrawn="1"/>
        </p:nvSpPr>
        <p:spPr>
          <a:xfrm>
            <a:off x="852803" y="536044"/>
            <a:ext cx="10505248" cy="1923604"/>
          </a:xfrm>
          <a:prstGeom prst="rect">
            <a:avLst/>
          </a:prstGeom>
          <a:ln>
            <a:noFill/>
          </a:ln>
          <a:scene3d>
            <a:camera prst="perspectiveAbove"/>
            <a:lightRig rig="threePt" dir="t"/>
          </a:scene3d>
          <a:sp3d prstMaterial="matte"/>
        </p:spPr>
        <p:txBody>
          <a:bodyPr wrap="none" rtlCol="0">
            <a:spAutoFit/>
            <a:sp3d prstMaterial="translucentPowder">
              <a:extrusionClr>
                <a:srgbClr val="157EE4"/>
              </a:extrusionClr>
            </a:sp3d>
          </a:bodyPr>
          <a:lstStyle/>
          <a:p>
            <a:pPr algn="l"/>
            <a:r>
              <a:rPr lang="en-US" altLang="zh-CN" sz="11500" b="1" dirty="0">
                <a:ln w="19050">
                  <a:solidFill>
                    <a:srgbClr val="00B2FD">
                      <a:alpha val="99000"/>
                    </a:srgbClr>
                  </a:solidFill>
                </a:ln>
                <a:gradFill>
                  <a:gsLst>
                    <a:gs pos="32000">
                      <a:srgbClr val="FFFFFF"/>
                    </a:gs>
                    <a:gs pos="98000">
                      <a:srgbClr val="50DAFF"/>
                    </a:gs>
                  </a:gsLst>
                  <a:lin ang="5400000" scaled="1"/>
                </a:gradFill>
              </a:rPr>
              <a:t>LUCKY DRAW</a:t>
            </a:r>
            <a:endParaRPr lang="zh-CN" altLang="en-US" sz="11500" b="1" dirty="0" err="1">
              <a:ln w="19050">
                <a:solidFill>
                  <a:srgbClr val="00B2FD">
                    <a:alpha val="99000"/>
                  </a:srgbClr>
                </a:solidFill>
              </a:ln>
              <a:gradFill>
                <a:gsLst>
                  <a:gs pos="32000">
                    <a:srgbClr val="FFFFFF"/>
                  </a:gs>
                  <a:gs pos="98000">
                    <a:srgbClr val="50DAFF"/>
                  </a:gs>
                </a:gsLst>
                <a:lin ang="5400000" scaled="1"/>
              </a:gradFill>
            </a:endParaRPr>
          </a:p>
        </p:txBody>
      </p:sp>
      <p:pic>
        <p:nvPicPr>
          <p:cNvPr id="20" name="Yeatar Logo" descr="徽标&#10;&#10;描述已自动生成">
            <a:extLst>
              <a:ext uri="{FF2B5EF4-FFF2-40B4-BE49-F238E27FC236}">
                <a16:creationId xmlns:a16="http://schemas.microsoft.com/office/drawing/2014/main" id="{A12C39B1-5408-AD00-E395-E630FD23632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A60CDEE-B8AF-7826-950A-EFA1D9301D5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8037" y="2258527"/>
            <a:ext cx="4085734" cy="44841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52D0D66-AD3A-44F0-2442-B5CCA9EC8C8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2677" y="2122096"/>
            <a:ext cx="3711898" cy="454398"/>
          </a:xfrm>
          <a:prstGeom prst="rect">
            <a:avLst/>
          </a:prstGeom>
        </p:spPr>
      </p:pic>
      <p:pic>
        <p:nvPicPr>
          <p:cNvPr id="23" name="Picture 22" descr="A picture containing text, outdoor, light, traffic&#10;&#10;Description automatically generated">
            <a:extLst>
              <a:ext uri="{FF2B5EF4-FFF2-40B4-BE49-F238E27FC236}">
                <a16:creationId xmlns:a16="http://schemas.microsoft.com/office/drawing/2014/main" id="{597A2BBD-8D07-6AF8-85C2-85BAFE0FACB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Picture Placeholder 18">
            <a:extLst>
              <a:ext uri="{FF2B5EF4-FFF2-40B4-BE49-F238E27FC236}">
                <a16:creationId xmlns:a16="http://schemas.microsoft.com/office/drawing/2014/main" id="{9CEB0E6B-8220-5B91-6AFA-5D4ECB9E1CC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90276" y="3846264"/>
            <a:ext cx="3186112" cy="2029524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25" name="Picture Placeholder 18">
            <a:extLst>
              <a:ext uri="{FF2B5EF4-FFF2-40B4-BE49-F238E27FC236}">
                <a16:creationId xmlns:a16="http://schemas.microsoft.com/office/drawing/2014/main" id="{35497F01-4E03-1564-DE9B-3F41A9887E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15612" y="3846264"/>
            <a:ext cx="3186112" cy="2029524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78CA972B-86E0-2F3A-BB87-C71EC9EC68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58238" y="2308929"/>
            <a:ext cx="3277043" cy="356033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058FA7B1-D856-E07D-A1E3-011073D902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27989" y="2171088"/>
            <a:ext cx="3277043" cy="356033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3D778B1-23B0-1909-3245-B38A362404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03929" y="5607570"/>
            <a:ext cx="1544847" cy="454398"/>
          </a:xfrm>
          <a:custGeom>
            <a:avLst/>
            <a:gdLst>
              <a:gd name="connsiteX0" fmla="*/ 227199 w 1544847"/>
              <a:gd name="connsiteY0" fmla="*/ 0 h 454398"/>
              <a:gd name="connsiteX1" fmla="*/ 1317648 w 1544847"/>
              <a:gd name="connsiteY1" fmla="*/ 0 h 454398"/>
              <a:gd name="connsiteX2" fmla="*/ 1544847 w 1544847"/>
              <a:gd name="connsiteY2" fmla="*/ 227199 h 454398"/>
              <a:gd name="connsiteX3" fmla="*/ 1317648 w 1544847"/>
              <a:gd name="connsiteY3" fmla="*/ 454398 h 454398"/>
              <a:gd name="connsiteX4" fmla="*/ 227199 w 1544847"/>
              <a:gd name="connsiteY4" fmla="*/ 454398 h 454398"/>
              <a:gd name="connsiteX5" fmla="*/ 0 w 1544847"/>
              <a:gd name="connsiteY5" fmla="*/ 227199 h 454398"/>
              <a:gd name="connsiteX6" fmla="*/ 227199 w 1544847"/>
              <a:gd name="connsiteY6" fmla="*/ 0 h 454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44847" h="454398">
                <a:moveTo>
                  <a:pt x="227199" y="0"/>
                </a:moveTo>
                <a:lnTo>
                  <a:pt x="1317648" y="0"/>
                </a:lnTo>
                <a:cubicBezTo>
                  <a:pt x="1443127" y="0"/>
                  <a:pt x="1544847" y="101720"/>
                  <a:pt x="1544847" y="227199"/>
                </a:cubicBezTo>
                <a:cubicBezTo>
                  <a:pt x="1544847" y="352678"/>
                  <a:pt x="1443127" y="454398"/>
                  <a:pt x="1317648" y="454398"/>
                </a:cubicBezTo>
                <a:lnTo>
                  <a:pt x="227199" y="454398"/>
                </a:lnTo>
                <a:cubicBezTo>
                  <a:pt x="101720" y="454398"/>
                  <a:pt x="0" y="352678"/>
                  <a:pt x="0" y="227199"/>
                </a:cubicBezTo>
                <a:cubicBezTo>
                  <a:pt x="0" y="101720"/>
                  <a:pt x="101720" y="0"/>
                  <a:pt x="227199" y="0"/>
                </a:cubicBezTo>
                <a:close/>
              </a:path>
            </a:pathLst>
          </a:custGeom>
          <a:solidFill>
            <a:srgbClr val="006EE1"/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29" name="Text Placeholder 29">
            <a:extLst>
              <a:ext uri="{FF2B5EF4-FFF2-40B4-BE49-F238E27FC236}">
                <a16:creationId xmlns:a16="http://schemas.microsoft.com/office/drawing/2014/main" id="{BEF750B9-F031-4835-039F-D32C17161D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36244" y="5607570"/>
            <a:ext cx="1544847" cy="454398"/>
          </a:xfrm>
          <a:custGeom>
            <a:avLst/>
            <a:gdLst>
              <a:gd name="connsiteX0" fmla="*/ 227199 w 1544847"/>
              <a:gd name="connsiteY0" fmla="*/ 0 h 454398"/>
              <a:gd name="connsiteX1" fmla="*/ 1317648 w 1544847"/>
              <a:gd name="connsiteY1" fmla="*/ 0 h 454398"/>
              <a:gd name="connsiteX2" fmla="*/ 1544847 w 1544847"/>
              <a:gd name="connsiteY2" fmla="*/ 227199 h 454398"/>
              <a:gd name="connsiteX3" fmla="*/ 1317648 w 1544847"/>
              <a:gd name="connsiteY3" fmla="*/ 454398 h 454398"/>
              <a:gd name="connsiteX4" fmla="*/ 227199 w 1544847"/>
              <a:gd name="connsiteY4" fmla="*/ 454398 h 454398"/>
              <a:gd name="connsiteX5" fmla="*/ 0 w 1544847"/>
              <a:gd name="connsiteY5" fmla="*/ 227199 h 454398"/>
              <a:gd name="connsiteX6" fmla="*/ 227199 w 1544847"/>
              <a:gd name="connsiteY6" fmla="*/ 0 h 454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44847" h="454398">
                <a:moveTo>
                  <a:pt x="227199" y="0"/>
                </a:moveTo>
                <a:lnTo>
                  <a:pt x="1317648" y="0"/>
                </a:lnTo>
                <a:cubicBezTo>
                  <a:pt x="1443127" y="0"/>
                  <a:pt x="1544847" y="101720"/>
                  <a:pt x="1544847" y="227199"/>
                </a:cubicBezTo>
                <a:cubicBezTo>
                  <a:pt x="1544847" y="352678"/>
                  <a:pt x="1443127" y="454398"/>
                  <a:pt x="1317648" y="454398"/>
                </a:cubicBezTo>
                <a:lnTo>
                  <a:pt x="227199" y="454398"/>
                </a:lnTo>
                <a:cubicBezTo>
                  <a:pt x="101720" y="454398"/>
                  <a:pt x="0" y="352678"/>
                  <a:pt x="0" y="227199"/>
                </a:cubicBezTo>
                <a:cubicBezTo>
                  <a:pt x="0" y="101720"/>
                  <a:pt x="101720" y="0"/>
                  <a:pt x="227199" y="0"/>
                </a:cubicBezTo>
                <a:close/>
              </a:path>
            </a:pathLst>
          </a:custGeom>
          <a:solidFill>
            <a:srgbClr val="FFB400"/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4733712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ckyDraw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 with medium confidence">
            <a:extLst>
              <a:ext uri="{FF2B5EF4-FFF2-40B4-BE49-F238E27FC236}">
                <a16:creationId xmlns:a16="http://schemas.microsoft.com/office/drawing/2014/main" id="{D1C75422-6F0F-F8EB-DDE4-757D3354BC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Yeatar Logo" descr="徽标&#10;&#10;描述已自动生成">
            <a:extLst>
              <a:ext uri="{FF2B5EF4-FFF2-40B4-BE49-F238E27FC236}">
                <a16:creationId xmlns:a16="http://schemas.microsoft.com/office/drawing/2014/main" id="{9F6942E3-004A-1CD0-13C0-BEBD56AB5F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2F93DCAA-5510-A0FB-A02D-3638E00D07F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1862" y="2800952"/>
            <a:ext cx="4968276" cy="282458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FCC2C5EF-B4FE-534A-8B77-85ED9FD28A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33932" y="2914741"/>
            <a:ext cx="5141066" cy="48039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5B40A">
                  <a:alpha val="0"/>
                </a:srgbClr>
              </a:gs>
              <a:gs pos="100000">
                <a:srgbClr val="F5B40A">
                  <a:alpha val="8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tlCol="0" anchor="ctr" anchorCtr="0">
            <a:noAutofit/>
          </a:bodyPr>
          <a:lstStyle>
            <a:lvl1pPr marL="0" indent="0" algn="l">
              <a:buNone/>
              <a:defRPr lang="en-US" altLang="zh-CN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5527702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Offer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3FAFE64B-BC13-3999-87F7-BACF544091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E2328386-3E0D-40F7-0880-15A7D17F59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155700"/>
            <a:ext cx="5966615" cy="52451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412D7BE-3ED8-E6D2-3B1A-30EE675B3D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315" y="1957388"/>
            <a:ext cx="6301997" cy="14716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4400" b="1" cap="none" spc="0">
                <a:ln w="6600">
                  <a:noFill/>
                  <a:prstDash val="solid"/>
                </a:ln>
                <a:solidFill>
                  <a:srgbClr val="00B7FF"/>
                </a:solidFill>
                <a:effectLst>
                  <a:outerShdw dist="38100" dir="2700000" algn="tl" rotWithShape="0">
                    <a:srgbClr val="006EE1"/>
                  </a:outerShdw>
                </a:effectLst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85F729B7-4B3A-3388-0281-7FAF010094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16" y="3429000"/>
            <a:ext cx="6301996" cy="682625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rgbClr val="303C42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pic>
        <p:nvPicPr>
          <p:cNvPr id="15" name="Yeatar Logo" descr="徽标&#10;&#10;描述已自动生成">
            <a:extLst>
              <a:ext uri="{FF2B5EF4-FFF2-40B4-BE49-F238E27FC236}">
                <a16:creationId xmlns:a16="http://schemas.microsoft.com/office/drawing/2014/main" id="{A8E62236-8A7C-A3A9-D5DE-FF29442673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B6B16318-DCA8-9585-CBA6-4335EA99CD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2315" y="5283684"/>
            <a:ext cx="6301996" cy="6826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813D6CE-05CF-162C-3F43-97FBD35A2F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2093313">
            <a:off x="6772045" y="2476254"/>
            <a:ext cx="3495136" cy="171499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400" b="1">
                <a:gradFill flip="none" rotWithShape="1">
                  <a:gsLst>
                    <a:gs pos="18000">
                      <a:srgbClr val="006FE1"/>
                    </a:gs>
                    <a:gs pos="75000">
                      <a:srgbClr val="00B2FD"/>
                    </a:gs>
                  </a:gsLst>
                  <a:lin ang="16200000" scaled="1"/>
                  <a:tileRect/>
                </a:gra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6AD8F1-BB62-F27D-A99B-A24FB6DB1F74}"/>
              </a:ext>
            </a:extLst>
          </p:cNvPr>
          <p:cNvSpPr txBox="1"/>
          <p:nvPr userDrawn="1"/>
        </p:nvSpPr>
        <p:spPr>
          <a:xfrm rot="7505035">
            <a:off x="9608597" y="4495558"/>
            <a:ext cx="1986441" cy="58477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 dirty="0">
                <a:solidFill>
                  <a:schemeClr val="bg1"/>
                </a:solidFill>
              </a:rPr>
              <a:t>COUPON</a:t>
            </a:r>
            <a:endParaRPr lang="zh-CN" altLang="en-US" sz="3200" b="1" dirty="0" err="1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9443177-2F9B-9CAE-D57F-EA4C22806A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11800"/>
            <a:ext cx="121920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310047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Offer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71EDEA1-4D29-4B4C-7541-2988157DA1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Yeatar Logo" descr="徽标&#10;&#10;描述已自动生成">
            <a:extLst>
              <a:ext uri="{FF2B5EF4-FFF2-40B4-BE49-F238E27FC236}">
                <a16:creationId xmlns:a16="http://schemas.microsoft.com/office/drawing/2014/main" id="{4D88D4B1-A42B-1A26-2F70-58F13F3A86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1603CC30-D6A1-D5D6-45AE-C925895C1A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315" y="1659004"/>
            <a:ext cx="6301997" cy="14716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5400" b="1" cap="none" spc="0">
                <a:ln w="6600">
                  <a:noFill/>
                  <a:prstDash val="solid"/>
                </a:ln>
                <a:gradFill flip="none" rotWithShape="1">
                  <a:gsLst>
                    <a:gs pos="55000">
                      <a:srgbClr val="FDD929"/>
                    </a:gs>
                    <a:gs pos="27000">
                      <a:srgbClr val="FFEFCC"/>
                    </a:gs>
                    <a:gs pos="83000">
                      <a:srgbClr val="FDCA00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rgbClr val="006EE1"/>
                  </a:outerShdw>
                </a:effectLst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C8D2DD12-BE0A-E980-716B-B530DE03E4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15" y="3309782"/>
            <a:ext cx="6301996" cy="469916"/>
          </a:xfrm>
          <a:prstGeom prst="roundRect">
            <a:avLst/>
          </a:prstGeom>
          <a:gradFill>
            <a:gsLst>
              <a:gs pos="0">
                <a:srgbClr val="00B7FF">
                  <a:alpha val="50000"/>
                </a:srgbClr>
              </a:gs>
              <a:gs pos="46000">
                <a:srgbClr val="00B7FF">
                  <a:alpha val="10000"/>
                </a:srgbClr>
              </a:gs>
              <a:gs pos="58000">
                <a:srgbClr val="00B7FF">
                  <a:alpha val="10000"/>
                </a:srgbClr>
              </a:gs>
              <a:gs pos="100000">
                <a:srgbClr val="00B7FF">
                  <a:alpha val="50000"/>
                </a:srgbClr>
              </a:gs>
            </a:gsLst>
            <a:lin ang="10800000" scaled="1"/>
          </a:gradFill>
          <a:ln w="15875">
            <a:gradFill flip="none" rotWithShape="1">
              <a:gsLst>
                <a:gs pos="0">
                  <a:srgbClr val="00B7FF"/>
                </a:gs>
                <a:gs pos="46000">
                  <a:srgbClr val="00B7FF">
                    <a:alpha val="20000"/>
                  </a:srgbClr>
                </a:gs>
                <a:gs pos="58000">
                  <a:srgbClr val="00B7FF">
                    <a:alpha val="20000"/>
                  </a:srgbClr>
                </a:gs>
                <a:gs pos="100000">
                  <a:srgbClr val="00B7FF"/>
                </a:gs>
              </a:gsLst>
              <a:lin ang="10800000" scaled="1"/>
              <a:tileRect/>
            </a:gradFill>
          </a:ln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FAE1D020-743D-E5F1-1663-BDC7708189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2315" y="5198996"/>
            <a:ext cx="6301996" cy="6826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pic>
        <p:nvPicPr>
          <p:cNvPr id="14" name="Picture 13" descr="A picture containing arch, silhouette, hole, camera lens&#10;&#10;Description automatically generated">
            <a:extLst>
              <a:ext uri="{FF2B5EF4-FFF2-40B4-BE49-F238E27FC236}">
                <a16:creationId xmlns:a16="http://schemas.microsoft.com/office/drawing/2014/main" id="{052E0DA9-12BD-F12C-BD44-F5DE783E07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6942" y="583361"/>
            <a:ext cx="6209792" cy="5980508"/>
          </a:xfrm>
          <a:prstGeom prst="rect">
            <a:avLst/>
          </a:prstGeom>
        </p:spPr>
      </p:pic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274C1937-20A1-7580-8F28-B7DCEEFED8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6032" y="1592540"/>
            <a:ext cx="3951612" cy="3951612"/>
          </a:xfrm>
          <a:custGeom>
            <a:avLst/>
            <a:gdLst>
              <a:gd name="connsiteX0" fmla="*/ 1975806 w 3951612"/>
              <a:gd name="connsiteY0" fmla="*/ 0 h 3951612"/>
              <a:gd name="connsiteX1" fmla="*/ 3951612 w 3951612"/>
              <a:gd name="connsiteY1" fmla="*/ 1975806 h 3951612"/>
              <a:gd name="connsiteX2" fmla="*/ 1975806 w 3951612"/>
              <a:gd name="connsiteY2" fmla="*/ 3951612 h 3951612"/>
              <a:gd name="connsiteX3" fmla="*/ 0 w 3951612"/>
              <a:gd name="connsiteY3" fmla="*/ 1975806 h 3951612"/>
              <a:gd name="connsiteX4" fmla="*/ 1975806 w 3951612"/>
              <a:gd name="connsiteY4" fmla="*/ 0 h 395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612" h="3951612">
                <a:moveTo>
                  <a:pt x="1975806" y="0"/>
                </a:moveTo>
                <a:cubicBezTo>
                  <a:pt x="3067014" y="0"/>
                  <a:pt x="3951612" y="884598"/>
                  <a:pt x="3951612" y="1975806"/>
                </a:cubicBezTo>
                <a:cubicBezTo>
                  <a:pt x="3951612" y="3067014"/>
                  <a:pt x="3067014" y="3951612"/>
                  <a:pt x="1975806" y="3951612"/>
                </a:cubicBezTo>
                <a:cubicBezTo>
                  <a:pt x="884598" y="3951612"/>
                  <a:pt x="0" y="3067014"/>
                  <a:pt x="0" y="1975806"/>
                </a:cubicBezTo>
                <a:cubicBezTo>
                  <a:pt x="0" y="884598"/>
                  <a:pt x="884598" y="0"/>
                  <a:pt x="1975806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0518265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Offer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D930E66-986C-5D73-2EE2-52F0D47F8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Yeatar Logo" descr="徽标&#10;&#10;描述已自动生成">
            <a:extLst>
              <a:ext uri="{FF2B5EF4-FFF2-40B4-BE49-F238E27FC236}">
                <a16:creationId xmlns:a16="http://schemas.microsoft.com/office/drawing/2014/main" id="{1F874BCA-D6B7-2CF5-E643-989786BADF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13314F8-BBC0-8A9E-E773-78C8350EB4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315" y="1974851"/>
            <a:ext cx="5751830" cy="1847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1" name="Picture Placeholder 24">
            <a:extLst>
              <a:ext uri="{FF2B5EF4-FFF2-40B4-BE49-F238E27FC236}">
                <a16:creationId xmlns:a16="http://schemas.microsoft.com/office/drawing/2014/main" id="{CF126800-2529-E7F7-2224-945C574C2C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2315" y="4217189"/>
            <a:ext cx="747685" cy="747685"/>
          </a:xfrm>
          <a:custGeom>
            <a:avLst/>
            <a:gdLst>
              <a:gd name="connsiteX0" fmla="*/ 299849 w 599698"/>
              <a:gd name="connsiteY0" fmla="*/ 0 h 599698"/>
              <a:gd name="connsiteX1" fmla="*/ 599698 w 599698"/>
              <a:gd name="connsiteY1" fmla="*/ 299849 h 599698"/>
              <a:gd name="connsiteX2" fmla="*/ 299849 w 599698"/>
              <a:gd name="connsiteY2" fmla="*/ 599698 h 599698"/>
              <a:gd name="connsiteX3" fmla="*/ 0 w 599698"/>
              <a:gd name="connsiteY3" fmla="*/ 299849 h 599698"/>
              <a:gd name="connsiteX4" fmla="*/ 299849 w 599698"/>
              <a:gd name="connsiteY4" fmla="*/ 0 h 599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698" h="599698">
                <a:moveTo>
                  <a:pt x="299849" y="0"/>
                </a:moveTo>
                <a:cubicBezTo>
                  <a:pt x="465451" y="0"/>
                  <a:pt x="599698" y="134247"/>
                  <a:pt x="599698" y="299849"/>
                </a:cubicBezTo>
                <a:cubicBezTo>
                  <a:pt x="599698" y="465451"/>
                  <a:pt x="465451" y="599698"/>
                  <a:pt x="299849" y="599698"/>
                </a:cubicBezTo>
                <a:cubicBezTo>
                  <a:pt x="134247" y="599698"/>
                  <a:pt x="0" y="465451"/>
                  <a:pt x="0" y="299849"/>
                </a:cubicBezTo>
                <a:cubicBezTo>
                  <a:pt x="0" y="134247"/>
                  <a:pt x="134247" y="0"/>
                  <a:pt x="299849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>
            <a:lvl1pPr marL="0" indent="0">
              <a:buNone/>
              <a:defRPr lang="zh-CN" altLang="en-US" sz="140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algn="ctr"/>
            <a:endParaRPr lang="zh-CN" altLang="en-US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5F4CAD24-5DA5-4F8F-B16A-B0CD992627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9045" y="4788478"/>
            <a:ext cx="5105954" cy="45719"/>
          </a:xfrm>
          <a:prstGeom prst="rect">
            <a:avLst/>
          </a:prstGeom>
          <a:gradFill>
            <a:gsLst>
              <a:gs pos="0">
                <a:srgbClr val="00B7FF"/>
              </a:gs>
              <a:gs pos="100000">
                <a:srgbClr val="00B7FF">
                  <a:alpha val="0"/>
                </a:srgbClr>
              </a:gs>
            </a:gsLst>
            <a:lin ang="0" scaled="1"/>
          </a:gradFill>
          <a:ln>
            <a:noFill/>
          </a:ln>
        </p:spPr>
        <p:txBody>
          <a:bodyPr lIns="640080" anchor="b" anchorCtr="0"/>
          <a:lstStyle>
            <a:lvl1pPr marL="0" indent="0" algn="l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6FE452D-20B1-256A-D2D1-6A77CD7FD2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875" y="1366167"/>
            <a:ext cx="6438346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8370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355599" y="-355599"/>
            <a:ext cx="6858001" cy="7569199"/>
          </a:xfrm>
          <a:prstGeom prst="round2SameRect">
            <a:avLst>
              <a:gd name="adj1" fmla="val 798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6383097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6377277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016" y="2395538"/>
            <a:ext cx="6383097" cy="362426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72076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 userDrawn="1">
          <p15:clr>
            <a:srgbClr val="FBAE40"/>
          </p15:clr>
        </p15:guide>
      </p15:sldGuideLst>
    </p:ext>
  </p:extLs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Offer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5582D8AE-A93B-8897-FEC1-ACFB1D6C4F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Yeatar Logo" descr="徽标&#10;&#10;描述已自动生成">
            <a:extLst>
              <a:ext uri="{FF2B5EF4-FFF2-40B4-BE49-F238E27FC236}">
                <a16:creationId xmlns:a16="http://schemas.microsoft.com/office/drawing/2014/main" id="{F43BF353-BC33-84C5-906E-EEFDE975D0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365" y="375336"/>
            <a:ext cx="1935923" cy="711451"/>
          </a:xfrm>
          <a:prstGeom prst="rect">
            <a:avLst/>
          </a:prstGeom>
        </p:spPr>
      </p:pic>
      <p:sp>
        <p:nvSpPr>
          <p:cNvPr id="18" name="Picture Placeholder 18">
            <a:extLst>
              <a:ext uri="{FF2B5EF4-FFF2-40B4-BE49-F238E27FC236}">
                <a16:creationId xmlns:a16="http://schemas.microsoft.com/office/drawing/2014/main" id="{9FB39A55-7763-203D-9070-FF4012AE9E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16391" y="1704975"/>
            <a:ext cx="3925743" cy="2500662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861BC2E-F019-9E08-4755-F06D618437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97191" y="3324924"/>
            <a:ext cx="3345487" cy="2131044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BDEA155-2D59-68A0-51DA-F6EFA37FE26B}"/>
              </a:ext>
            </a:extLst>
          </p:cNvPr>
          <p:cNvSpPr/>
          <p:nvPr userDrawn="1"/>
        </p:nvSpPr>
        <p:spPr>
          <a:xfrm>
            <a:off x="617300" y="3613785"/>
            <a:ext cx="182880" cy="182880"/>
          </a:xfrm>
          <a:prstGeom prst="ellipse">
            <a:avLst/>
          </a:prstGeom>
          <a:solidFill>
            <a:srgbClr val="FFA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89CA1CA7-864C-35C0-B36B-E915B9051B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9940" y="1709380"/>
            <a:ext cx="5751830" cy="1847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>
                <a:solidFill>
                  <a:schemeClr val="bg1"/>
                </a:solidFill>
                <a:effectLst>
                  <a:reflection blurRad="6350" stA="20000" endPos="45500" dir="5400000" sy="-100000" algn="bl" rotWithShape="0"/>
                </a:effectLst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D6F235DA-7A51-3C82-BF71-48C884C84E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9940" y="3600450"/>
            <a:ext cx="5770881" cy="68262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1644283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Offer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hart, sunburst chart&#10;&#10;Description automatically generated">
            <a:extLst>
              <a:ext uri="{FF2B5EF4-FFF2-40B4-BE49-F238E27FC236}">
                <a16:creationId xmlns:a16="http://schemas.microsoft.com/office/drawing/2014/main" id="{656D4B4B-8D49-BF4C-4B62-11B5FAFB9B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Yeatar Logo" descr="徽标&#10;&#10;描述已自动生成">
            <a:extLst>
              <a:ext uri="{FF2B5EF4-FFF2-40B4-BE49-F238E27FC236}">
                <a16:creationId xmlns:a16="http://schemas.microsoft.com/office/drawing/2014/main" id="{2F709676-E3B7-C2E6-EE92-55B69ED7E7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70777F9-B590-9531-2B66-DE8F6C378D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315" y="1320919"/>
            <a:ext cx="5751830" cy="1847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>
                <a:solidFill>
                  <a:srgbClr val="303C42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E24E706-89EC-0990-2B43-B1A1DAAED5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1371" y="252628"/>
            <a:ext cx="6352744" cy="6352744"/>
          </a:xfrm>
          <a:custGeom>
            <a:avLst/>
            <a:gdLst>
              <a:gd name="connsiteX0" fmla="*/ 1975806 w 3951612"/>
              <a:gd name="connsiteY0" fmla="*/ 0 h 3951612"/>
              <a:gd name="connsiteX1" fmla="*/ 3951612 w 3951612"/>
              <a:gd name="connsiteY1" fmla="*/ 1975806 h 3951612"/>
              <a:gd name="connsiteX2" fmla="*/ 1975806 w 3951612"/>
              <a:gd name="connsiteY2" fmla="*/ 3951612 h 3951612"/>
              <a:gd name="connsiteX3" fmla="*/ 0 w 3951612"/>
              <a:gd name="connsiteY3" fmla="*/ 1975806 h 3951612"/>
              <a:gd name="connsiteX4" fmla="*/ 1975806 w 3951612"/>
              <a:gd name="connsiteY4" fmla="*/ 0 h 395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612" h="3951612">
                <a:moveTo>
                  <a:pt x="1975806" y="0"/>
                </a:moveTo>
                <a:cubicBezTo>
                  <a:pt x="3067014" y="0"/>
                  <a:pt x="3951612" y="884598"/>
                  <a:pt x="3951612" y="1975806"/>
                </a:cubicBezTo>
                <a:cubicBezTo>
                  <a:pt x="3951612" y="3067014"/>
                  <a:pt x="3067014" y="3951612"/>
                  <a:pt x="1975806" y="3951612"/>
                </a:cubicBezTo>
                <a:cubicBezTo>
                  <a:pt x="884598" y="3951612"/>
                  <a:pt x="0" y="3067014"/>
                  <a:pt x="0" y="1975806"/>
                </a:cubicBezTo>
                <a:cubicBezTo>
                  <a:pt x="0" y="884598"/>
                  <a:pt x="884598" y="0"/>
                  <a:pt x="1975806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>
                <a:solidFill>
                  <a:srgbClr val="303C42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D8C68A8C-749D-2010-CEAE-53F3802047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16" y="4343400"/>
            <a:ext cx="6301996" cy="68262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B7FF"/>
              </a:buClr>
              <a:buFont typeface="Arial" panose="020B0604020202020204" pitchFamily="34" charset="0"/>
              <a:buChar char="•"/>
              <a:defRPr sz="2000">
                <a:solidFill>
                  <a:srgbClr val="303C42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6EC05355-457D-A353-8870-EB4336766E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315" y="5318079"/>
            <a:ext cx="5141066" cy="48039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 lIns="457200" anchor="ctr" anchorCtr="0">
            <a:spAutoFit/>
          </a:bodyPr>
          <a:lstStyle>
            <a:lvl1pPr marL="0" indent="0">
              <a:buClr>
                <a:srgbClr val="00B7FF"/>
              </a:buClr>
              <a:buFontTx/>
              <a:buNone/>
              <a:defRPr sz="1800">
                <a:solidFill>
                  <a:srgbClr val="303C42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6" name="Picture Placeholder 24">
            <a:extLst>
              <a:ext uri="{FF2B5EF4-FFF2-40B4-BE49-F238E27FC236}">
                <a16:creationId xmlns:a16="http://schemas.microsoft.com/office/drawing/2014/main" id="{A1998202-755E-2669-3E5F-6969D33E74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8408" y="5353979"/>
            <a:ext cx="411480" cy="411492"/>
          </a:xfrm>
          <a:custGeom>
            <a:avLst/>
            <a:gdLst>
              <a:gd name="connsiteX0" fmla="*/ 299849 w 599698"/>
              <a:gd name="connsiteY0" fmla="*/ 0 h 599698"/>
              <a:gd name="connsiteX1" fmla="*/ 599698 w 599698"/>
              <a:gd name="connsiteY1" fmla="*/ 299849 h 599698"/>
              <a:gd name="connsiteX2" fmla="*/ 299849 w 599698"/>
              <a:gd name="connsiteY2" fmla="*/ 599698 h 599698"/>
              <a:gd name="connsiteX3" fmla="*/ 0 w 599698"/>
              <a:gd name="connsiteY3" fmla="*/ 299849 h 599698"/>
              <a:gd name="connsiteX4" fmla="*/ 299849 w 599698"/>
              <a:gd name="connsiteY4" fmla="*/ 0 h 599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698" h="599698">
                <a:moveTo>
                  <a:pt x="299849" y="0"/>
                </a:moveTo>
                <a:cubicBezTo>
                  <a:pt x="465451" y="0"/>
                  <a:pt x="599698" y="134247"/>
                  <a:pt x="599698" y="299849"/>
                </a:cubicBezTo>
                <a:cubicBezTo>
                  <a:pt x="599698" y="465451"/>
                  <a:pt x="465451" y="599698"/>
                  <a:pt x="299849" y="599698"/>
                </a:cubicBezTo>
                <a:cubicBezTo>
                  <a:pt x="134247" y="599698"/>
                  <a:pt x="0" y="465451"/>
                  <a:pt x="0" y="299849"/>
                </a:cubicBezTo>
                <a:cubicBezTo>
                  <a:pt x="0" y="134247"/>
                  <a:pt x="134247" y="0"/>
                  <a:pt x="299849" y="0"/>
                </a:cubicBezTo>
                <a:close/>
              </a:path>
            </a:pathLst>
          </a:cu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>
            <a:lvl1pPr marL="0" indent="0">
              <a:buNone/>
              <a:defRPr lang="zh-CN" altLang="en-US" sz="100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algn="ctr"/>
            <a:endParaRPr lang="zh-CN" altLang="en-US" dirty="0"/>
          </a:p>
        </p:txBody>
      </p:sp>
      <p:pic>
        <p:nvPicPr>
          <p:cNvPr id="17" name="Picture 16" descr="A screenshot of a computer screen&#10;&#10;Description automatically generated with medium confidence">
            <a:extLst>
              <a:ext uri="{FF2B5EF4-FFF2-40B4-BE49-F238E27FC236}">
                <a16:creationId xmlns:a16="http://schemas.microsoft.com/office/drawing/2014/main" id="{6BF31031-897E-49F1-F9F8-9A794DADEB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90"/>
            <a:ext cx="12192000" cy="67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54569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Offer-6">
    <p:bg>
      <p:bgPr>
        <a:gradFill>
          <a:gsLst>
            <a:gs pos="45000">
              <a:srgbClr val="FFFFFF"/>
            </a:gs>
            <a:gs pos="71000">
              <a:srgbClr val="CFEFFE"/>
            </a:gs>
            <a:gs pos="100000">
              <a:srgbClr val="95DB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eatar Logo" descr="徽标&#10;&#10;描述已自动生成">
            <a:extLst>
              <a:ext uri="{FF2B5EF4-FFF2-40B4-BE49-F238E27FC236}">
                <a16:creationId xmlns:a16="http://schemas.microsoft.com/office/drawing/2014/main" id="{42A0FA57-2A50-F5B9-F234-A6B36937A0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15" y="375336"/>
            <a:ext cx="1935923" cy="711451"/>
          </a:xfrm>
          <a:prstGeom prst="rect">
            <a:avLst/>
          </a:prstGeom>
        </p:spPr>
      </p:pic>
      <p:pic>
        <p:nvPicPr>
          <p:cNvPr id="8" name="圆环底" descr="黑暗里有星球&#10;&#10;描述已自动生成">
            <a:extLst>
              <a:ext uri="{FF2B5EF4-FFF2-40B4-BE49-F238E27FC236}">
                <a16:creationId xmlns:a16="http://schemas.microsoft.com/office/drawing/2014/main" id="{D8C32446-8116-B49B-A95C-65ACC83D7D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5561" y="0"/>
            <a:ext cx="6288719" cy="6555751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7E1886DC-FC1D-C7C2-F865-A74C6B2079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315" y="1360445"/>
            <a:ext cx="5751830" cy="1847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>
                <a:solidFill>
                  <a:srgbClr val="006EE1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901F650E-8DAA-1379-0DEE-A94AAEDC59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15" y="5436183"/>
            <a:ext cx="6301996" cy="68262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6EE1"/>
              </a:buClr>
              <a:buFont typeface="Arial" panose="020B0604020202020204" pitchFamily="34" charset="0"/>
              <a:buChar char="•"/>
              <a:defRPr sz="2000">
                <a:solidFill>
                  <a:srgbClr val="303C42"/>
                </a:solidFill>
              </a:defRPr>
            </a:lvl1pPr>
          </a:lstStyle>
          <a:p>
            <a:pPr lvl="0"/>
            <a:r>
              <a:rPr lang="en-US" altLang="zh-CN" dirty="0"/>
              <a:t>Click to edit Master text styles</a:t>
            </a:r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54ACDE93-9DDE-E885-707E-C35E33961C9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006258" y="2935520"/>
            <a:ext cx="3925743" cy="3179739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>
                <a:solidFill>
                  <a:srgbClr val="303C42"/>
                </a:solidFill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9243164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055FAB97-A6C0-F252-BDE1-67FEBFD11A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41"/>
          <a:stretch/>
        </p:blipFill>
        <p:spPr>
          <a:xfrm>
            <a:off x="4443368" y="0"/>
            <a:ext cx="7127895" cy="4416401"/>
          </a:xfrm>
          <a:prstGeom prst="rect">
            <a:avLst/>
          </a:prstGeom>
        </p:spPr>
      </p:pic>
      <p:pic>
        <p:nvPicPr>
          <p:cNvPr id="12" name="Picture 11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B2D0A8F2-0374-358A-BC2D-B298AE178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7797800" cy="6857999"/>
          </a:xfrm>
          <a:custGeom>
            <a:avLst/>
            <a:gdLst>
              <a:gd name="connsiteX0" fmla="*/ 0 w 7797800"/>
              <a:gd name="connsiteY0" fmla="*/ 0 h 6857999"/>
              <a:gd name="connsiteX1" fmla="*/ 7410460 w 7797800"/>
              <a:gd name="connsiteY1" fmla="*/ 0 h 6857999"/>
              <a:gd name="connsiteX2" fmla="*/ 7797800 w 7797800"/>
              <a:gd name="connsiteY2" fmla="*/ 387340 h 6857999"/>
              <a:gd name="connsiteX3" fmla="*/ 7797800 w 7797800"/>
              <a:gd name="connsiteY3" fmla="*/ 6470661 h 6857999"/>
              <a:gd name="connsiteX4" fmla="*/ 7488522 w 7797800"/>
              <a:gd name="connsiteY4" fmla="*/ 6850131 h 6857999"/>
              <a:gd name="connsiteX5" fmla="*/ 7410475 w 7797800"/>
              <a:gd name="connsiteY5" fmla="*/ 6857999 h 6857999"/>
              <a:gd name="connsiteX6" fmla="*/ 0 w 7797800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7800" h="6857999">
                <a:moveTo>
                  <a:pt x="0" y="0"/>
                </a:moveTo>
                <a:lnTo>
                  <a:pt x="7410460" y="0"/>
                </a:lnTo>
                <a:cubicBezTo>
                  <a:pt x="7624382" y="0"/>
                  <a:pt x="7797800" y="173418"/>
                  <a:pt x="7797800" y="387340"/>
                </a:cubicBezTo>
                <a:lnTo>
                  <a:pt x="7797800" y="6470661"/>
                </a:lnTo>
                <a:cubicBezTo>
                  <a:pt x="7797800" y="6657843"/>
                  <a:pt x="7665027" y="6814013"/>
                  <a:pt x="7488522" y="6850131"/>
                </a:cubicBezTo>
                <a:lnTo>
                  <a:pt x="7410475" y="6857999"/>
                </a:ln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60C18D-E34C-7867-2197-E8B5A4D8EB19}"/>
              </a:ext>
            </a:extLst>
          </p:cNvPr>
          <p:cNvCxnSpPr>
            <a:cxnSpLocks/>
          </p:cNvCxnSpPr>
          <p:nvPr userDrawn="1"/>
        </p:nvCxnSpPr>
        <p:spPr>
          <a:xfrm>
            <a:off x="7797801" y="632448"/>
            <a:ext cx="377031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CB0180-C612-735B-94FE-5766A4A67E6D}"/>
              </a:ext>
            </a:extLst>
          </p:cNvPr>
          <p:cNvCxnSpPr>
            <a:cxnSpLocks/>
          </p:cNvCxnSpPr>
          <p:nvPr userDrawn="1"/>
        </p:nvCxnSpPr>
        <p:spPr>
          <a:xfrm>
            <a:off x="2150534" y="632448"/>
            <a:ext cx="564726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8B1FA30-1D4B-4370-4584-3F345BF7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027950"/>
            <a:ext cx="6643187" cy="1326317"/>
          </a:xfrm>
          <a:prstGeom prst="rect">
            <a:avLst/>
          </a:prstGeom>
        </p:spPr>
        <p:txBody>
          <a:bodyPr wrap="none" lIns="0" anchor="ctr" anchorCtr="0"/>
          <a:lstStyle>
            <a:lvl1pPr>
              <a:lnSpc>
                <a:spcPct val="100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BD99E0D-B691-FB0F-C0A2-DDF221ED347F}"/>
              </a:ext>
            </a:extLst>
          </p:cNvPr>
          <p:cNvCxnSpPr>
            <a:cxnSpLocks/>
          </p:cNvCxnSpPr>
          <p:nvPr userDrawn="1"/>
        </p:nvCxnSpPr>
        <p:spPr>
          <a:xfrm>
            <a:off x="623888" y="3422650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AC20E02-78EC-A82E-861F-B59A16221D82}"/>
              </a:ext>
            </a:extLst>
          </p:cNvPr>
          <p:cNvCxnSpPr>
            <a:cxnSpLocks/>
          </p:cNvCxnSpPr>
          <p:nvPr userDrawn="1"/>
        </p:nvCxnSpPr>
        <p:spPr>
          <a:xfrm>
            <a:off x="7797801" y="6213496"/>
            <a:ext cx="377031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C3BD48-43D9-88BF-45C1-517D007B49D8}"/>
              </a:ext>
            </a:extLst>
          </p:cNvPr>
          <p:cNvCxnSpPr>
            <a:cxnSpLocks/>
          </p:cNvCxnSpPr>
          <p:nvPr userDrawn="1"/>
        </p:nvCxnSpPr>
        <p:spPr>
          <a:xfrm>
            <a:off x="623887" y="6213496"/>
            <a:ext cx="7173914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A43C51-3AF3-D70E-3FE6-54295791D312}"/>
              </a:ext>
            </a:extLst>
          </p:cNvPr>
          <p:cNvCxnSpPr>
            <a:cxnSpLocks/>
          </p:cNvCxnSpPr>
          <p:nvPr userDrawn="1"/>
        </p:nvCxnSpPr>
        <p:spPr>
          <a:xfrm>
            <a:off x="623887" y="5557374"/>
            <a:ext cx="7173914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8">
            <a:extLst>
              <a:ext uri="{FF2B5EF4-FFF2-40B4-BE49-F238E27FC236}">
                <a16:creationId xmlns:a16="http://schemas.microsoft.com/office/drawing/2014/main" id="{4D8BB6FB-3684-64A1-4133-BA81151322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3888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48">
            <a:extLst>
              <a:ext uri="{FF2B5EF4-FFF2-40B4-BE49-F238E27FC236}">
                <a16:creationId xmlns:a16="http://schemas.microsoft.com/office/drawing/2014/main" id="{0D111D00-9379-97E9-7BBD-4C8B81BD1F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886075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48">
            <a:extLst>
              <a:ext uri="{FF2B5EF4-FFF2-40B4-BE49-F238E27FC236}">
                <a16:creationId xmlns:a16="http://schemas.microsoft.com/office/drawing/2014/main" id="{35F179EA-1EC3-55C6-24FE-505E03DC70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48262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910F8AD-45A1-9CBA-BD34-AED88ACD19D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884" y="333563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4875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B2D0A8F2-0374-358A-BC2D-B298AE178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904630" y="1"/>
            <a:ext cx="5287369" cy="6857999"/>
          </a:xfrm>
          <a:custGeom>
            <a:avLst/>
            <a:gdLst>
              <a:gd name="connsiteX0" fmla="*/ 0 w 7797800"/>
              <a:gd name="connsiteY0" fmla="*/ 0 h 6857999"/>
              <a:gd name="connsiteX1" fmla="*/ 7410460 w 7797800"/>
              <a:gd name="connsiteY1" fmla="*/ 0 h 6857999"/>
              <a:gd name="connsiteX2" fmla="*/ 7797800 w 7797800"/>
              <a:gd name="connsiteY2" fmla="*/ 387340 h 6857999"/>
              <a:gd name="connsiteX3" fmla="*/ 7797800 w 7797800"/>
              <a:gd name="connsiteY3" fmla="*/ 6470661 h 6857999"/>
              <a:gd name="connsiteX4" fmla="*/ 7488522 w 7797800"/>
              <a:gd name="connsiteY4" fmla="*/ 6850131 h 6857999"/>
              <a:gd name="connsiteX5" fmla="*/ 7410475 w 7797800"/>
              <a:gd name="connsiteY5" fmla="*/ 6857999 h 6857999"/>
              <a:gd name="connsiteX6" fmla="*/ 0 w 7797800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7800" h="6857999">
                <a:moveTo>
                  <a:pt x="0" y="0"/>
                </a:moveTo>
                <a:lnTo>
                  <a:pt x="7410460" y="0"/>
                </a:lnTo>
                <a:cubicBezTo>
                  <a:pt x="7624382" y="0"/>
                  <a:pt x="7797800" y="173418"/>
                  <a:pt x="7797800" y="387340"/>
                </a:cubicBezTo>
                <a:lnTo>
                  <a:pt x="7797800" y="6470661"/>
                </a:lnTo>
                <a:cubicBezTo>
                  <a:pt x="7797800" y="6657843"/>
                  <a:pt x="7665027" y="6814013"/>
                  <a:pt x="7488522" y="6850131"/>
                </a:cubicBezTo>
                <a:lnTo>
                  <a:pt x="7410475" y="6857999"/>
                </a:ln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CB0180-C612-735B-94FE-5766A4A67E6D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2448"/>
            <a:ext cx="1094422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8B1FA30-1D4B-4370-4584-3F345BF7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7802" y="1105436"/>
            <a:ext cx="3770312" cy="2128650"/>
          </a:xfrm>
          <a:prstGeom prst="rect">
            <a:avLst/>
          </a:prstGeom>
        </p:spPr>
        <p:txBody>
          <a:bodyPr wrap="square" lIns="0" anchor="ctr" anchorCtr="0"/>
          <a:lstStyle>
            <a:lvl1pPr>
              <a:lnSpc>
                <a:spcPct val="100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BD99E0D-B691-FB0F-C0A2-DDF221ED347F}"/>
              </a:ext>
            </a:extLst>
          </p:cNvPr>
          <p:cNvCxnSpPr>
            <a:cxnSpLocks/>
          </p:cNvCxnSpPr>
          <p:nvPr userDrawn="1"/>
        </p:nvCxnSpPr>
        <p:spPr>
          <a:xfrm>
            <a:off x="10565342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C3BD48-43D9-88BF-45C1-517D007B49D8}"/>
              </a:ext>
            </a:extLst>
          </p:cNvPr>
          <p:cNvCxnSpPr>
            <a:cxnSpLocks/>
          </p:cNvCxnSpPr>
          <p:nvPr userDrawn="1"/>
        </p:nvCxnSpPr>
        <p:spPr>
          <a:xfrm>
            <a:off x="623887" y="6213496"/>
            <a:ext cx="9299046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A43C51-3AF3-D70E-3FE6-54295791D312}"/>
              </a:ext>
            </a:extLst>
          </p:cNvPr>
          <p:cNvCxnSpPr>
            <a:cxnSpLocks/>
          </p:cNvCxnSpPr>
          <p:nvPr userDrawn="1"/>
        </p:nvCxnSpPr>
        <p:spPr>
          <a:xfrm flipV="1">
            <a:off x="8439150" y="3646782"/>
            <a:ext cx="0" cy="1605432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8">
            <a:extLst>
              <a:ext uri="{FF2B5EF4-FFF2-40B4-BE49-F238E27FC236}">
                <a16:creationId xmlns:a16="http://schemas.microsoft.com/office/drawing/2014/main" id="{4D8BB6FB-3684-64A1-4133-BA81151322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32726" y="3653132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07884B-C17B-ECD2-C053-9AF6528B89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92" y="644502"/>
            <a:ext cx="6280740" cy="5559820"/>
          </a:xfrm>
          <a:custGeom>
            <a:avLst/>
            <a:gdLst>
              <a:gd name="connsiteX0" fmla="*/ 436446 w 6280740"/>
              <a:gd name="connsiteY0" fmla="*/ 0 h 5559820"/>
              <a:gd name="connsiteX1" fmla="*/ 6280740 w 6280740"/>
              <a:gd name="connsiteY1" fmla="*/ 0 h 5559820"/>
              <a:gd name="connsiteX2" fmla="*/ 6280740 w 6280740"/>
              <a:gd name="connsiteY2" fmla="*/ 5559820 h 5559820"/>
              <a:gd name="connsiteX3" fmla="*/ 436446 w 6280740"/>
              <a:gd name="connsiteY3" fmla="*/ 5559820 h 5559820"/>
              <a:gd name="connsiteX4" fmla="*/ 0 w 6280740"/>
              <a:gd name="connsiteY4" fmla="*/ 5123374 h 5559820"/>
              <a:gd name="connsiteX5" fmla="*/ 0 w 6280740"/>
              <a:gd name="connsiteY5" fmla="*/ 436446 h 5559820"/>
              <a:gd name="connsiteX6" fmla="*/ 436446 w 6280740"/>
              <a:gd name="connsiteY6" fmla="*/ 0 h 5559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80740" h="5559820">
                <a:moveTo>
                  <a:pt x="436446" y="0"/>
                </a:moveTo>
                <a:lnTo>
                  <a:pt x="6280740" y="0"/>
                </a:lnTo>
                <a:lnTo>
                  <a:pt x="6280740" y="5559820"/>
                </a:lnTo>
                <a:lnTo>
                  <a:pt x="436446" y="5559820"/>
                </a:lnTo>
                <a:cubicBezTo>
                  <a:pt x="195404" y="5559820"/>
                  <a:pt x="0" y="5364416"/>
                  <a:pt x="0" y="5123374"/>
                </a:cubicBezTo>
                <a:lnTo>
                  <a:pt x="0" y="436446"/>
                </a:lnTo>
                <a:cubicBezTo>
                  <a:pt x="0" y="195404"/>
                  <a:pt x="195404" y="0"/>
                  <a:pt x="436446" y="0"/>
                </a:cubicBezTo>
                <a:close/>
              </a:path>
            </a:pathLst>
          </a:custGeom>
          <a:noFill/>
        </p:spPr>
        <p:txBody>
          <a:bodyPr wrap="square" anchor="ctr" anchorCtr="1">
            <a:noAutofit/>
          </a:bodyPr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48">
            <a:extLst>
              <a:ext uri="{FF2B5EF4-FFF2-40B4-BE49-F238E27FC236}">
                <a16:creationId xmlns:a16="http://schemas.microsoft.com/office/drawing/2014/main" id="{9D3869AE-6C81-10BE-BB65-F41990247E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32726" y="4259557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48">
            <a:extLst>
              <a:ext uri="{FF2B5EF4-FFF2-40B4-BE49-F238E27FC236}">
                <a16:creationId xmlns:a16="http://schemas.microsoft.com/office/drawing/2014/main" id="{E8B36ADA-C747-4224-66BD-F3A112DDE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2726" y="4865982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73BF419F-207B-EDF5-B4EE-B029A14CFE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6518" y="5927310"/>
            <a:ext cx="1557470" cy="57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64978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1A739C-F743-279E-D627-B4BA97FDF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702" b="9876"/>
          <a:stretch/>
        </p:blipFill>
        <p:spPr>
          <a:xfrm>
            <a:off x="1832238" y="-1"/>
            <a:ext cx="8527524" cy="685800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046555-62E7-9566-BD89-250819CF073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0E62A0AC-5FEB-4EAF-F81D-739438F5CA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452" y="1016000"/>
            <a:ext cx="8845370" cy="65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48746E2B-5FC2-D360-0F97-7E0FF6447A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03170" y="2001934"/>
            <a:ext cx="1692000" cy="1692000"/>
          </a:xfrm>
          <a:custGeom>
            <a:avLst/>
            <a:gdLst>
              <a:gd name="connsiteX0" fmla="*/ 1975806 w 3951612"/>
              <a:gd name="connsiteY0" fmla="*/ 0 h 3951612"/>
              <a:gd name="connsiteX1" fmla="*/ 3951612 w 3951612"/>
              <a:gd name="connsiteY1" fmla="*/ 1975806 h 3951612"/>
              <a:gd name="connsiteX2" fmla="*/ 1975806 w 3951612"/>
              <a:gd name="connsiteY2" fmla="*/ 3951612 h 3951612"/>
              <a:gd name="connsiteX3" fmla="*/ 0 w 3951612"/>
              <a:gd name="connsiteY3" fmla="*/ 1975806 h 3951612"/>
              <a:gd name="connsiteX4" fmla="*/ 1975806 w 3951612"/>
              <a:gd name="connsiteY4" fmla="*/ 0 h 395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612" h="3951612">
                <a:moveTo>
                  <a:pt x="1975806" y="0"/>
                </a:moveTo>
                <a:cubicBezTo>
                  <a:pt x="3067014" y="0"/>
                  <a:pt x="3951612" y="884598"/>
                  <a:pt x="3951612" y="1975806"/>
                </a:cubicBezTo>
                <a:cubicBezTo>
                  <a:pt x="3951612" y="3067014"/>
                  <a:pt x="3067014" y="3951612"/>
                  <a:pt x="1975806" y="3951612"/>
                </a:cubicBezTo>
                <a:cubicBezTo>
                  <a:pt x="884598" y="3951612"/>
                  <a:pt x="0" y="3067014"/>
                  <a:pt x="0" y="1975806"/>
                </a:cubicBezTo>
                <a:cubicBezTo>
                  <a:pt x="0" y="884598"/>
                  <a:pt x="884598" y="0"/>
                  <a:pt x="1975806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solidFill>
                  <a:srgbClr val="303C42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995F56E-A8D2-1CFF-88FE-E9248D27575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52378" y="2001934"/>
            <a:ext cx="1692000" cy="1692000"/>
          </a:xfrm>
          <a:custGeom>
            <a:avLst/>
            <a:gdLst>
              <a:gd name="connsiteX0" fmla="*/ 1975806 w 3951612"/>
              <a:gd name="connsiteY0" fmla="*/ 0 h 3951612"/>
              <a:gd name="connsiteX1" fmla="*/ 3951612 w 3951612"/>
              <a:gd name="connsiteY1" fmla="*/ 1975806 h 3951612"/>
              <a:gd name="connsiteX2" fmla="*/ 1975806 w 3951612"/>
              <a:gd name="connsiteY2" fmla="*/ 3951612 h 3951612"/>
              <a:gd name="connsiteX3" fmla="*/ 0 w 3951612"/>
              <a:gd name="connsiteY3" fmla="*/ 1975806 h 3951612"/>
              <a:gd name="connsiteX4" fmla="*/ 1975806 w 3951612"/>
              <a:gd name="connsiteY4" fmla="*/ 0 h 395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612" h="3951612">
                <a:moveTo>
                  <a:pt x="1975806" y="0"/>
                </a:moveTo>
                <a:cubicBezTo>
                  <a:pt x="3067014" y="0"/>
                  <a:pt x="3951612" y="884598"/>
                  <a:pt x="3951612" y="1975806"/>
                </a:cubicBezTo>
                <a:cubicBezTo>
                  <a:pt x="3951612" y="3067014"/>
                  <a:pt x="3067014" y="3951612"/>
                  <a:pt x="1975806" y="3951612"/>
                </a:cubicBezTo>
                <a:cubicBezTo>
                  <a:pt x="884598" y="3951612"/>
                  <a:pt x="0" y="3067014"/>
                  <a:pt x="0" y="1975806"/>
                </a:cubicBezTo>
                <a:cubicBezTo>
                  <a:pt x="0" y="884598"/>
                  <a:pt x="884598" y="0"/>
                  <a:pt x="1975806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solidFill>
                  <a:srgbClr val="303C42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37FA2F8F-D7C5-B624-CDED-1676AD7C8B0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01586" y="2001934"/>
            <a:ext cx="1692000" cy="1692000"/>
          </a:xfrm>
          <a:custGeom>
            <a:avLst/>
            <a:gdLst>
              <a:gd name="connsiteX0" fmla="*/ 1975806 w 3951612"/>
              <a:gd name="connsiteY0" fmla="*/ 0 h 3951612"/>
              <a:gd name="connsiteX1" fmla="*/ 3951612 w 3951612"/>
              <a:gd name="connsiteY1" fmla="*/ 1975806 h 3951612"/>
              <a:gd name="connsiteX2" fmla="*/ 1975806 w 3951612"/>
              <a:gd name="connsiteY2" fmla="*/ 3951612 h 3951612"/>
              <a:gd name="connsiteX3" fmla="*/ 0 w 3951612"/>
              <a:gd name="connsiteY3" fmla="*/ 1975806 h 3951612"/>
              <a:gd name="connsiteX4" fmla="*/ 1975806 w 3951612"/>
              <a:gd name="connsiteY4" fmla="*/ 0 h 395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612" h="3951612">
                <a:moveTo>
                  <a:pt x="1975806" y="0"/>
                </a:moveTo>
                <a:cubicBezTo>
                  <a:pt x="3067014" y="0"/>
                  <a:pt x="3951612" y="884598"/>
                  <a:pt x="3951612" y="1975806"/>
                </a:cubicBezTo>
                <a:cubicBezTo>
                  <a:pt x="3951612" y="3067014"/>
                  <a:pt x="3067014" y="3951612"/>
                  <a:pt x="1975806" y="3951612"/>
                </a:cubicBezTo>
                <a:cubicBezTo>
                  <a:pt x="884598" y="3951612"/>
                  <a:pt x="0" y="3067014"/>
                  <a:pt x="0" y="1975806"/>
                </a:cubicBezTo>
                <a:cubicBezTo>
                  <a:pt x="0" y="884598"/>
                  <a:pt x="884598" y="0"/>
                  <a:pt x="1975806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solidFill>
                  <a:srgbClr val="303C42"/>
                </a:solidFill>
              </a:defRPr>
            </a:lvl1pPr>
          </a:lstStyle>
          <a:p>
            <a:endParaRPr lang="zh-CN" altLang="en-US" dirty="0"/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73E69BC-5813-7979-A3CE-70B2B3E4AE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4260342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DFDF9EC7-1BBD-F4E1-C6B5-5AE98E64E8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"/>
          <a:stretch/>
        </p:blipFill>
        <p:spPr>
          <a:xfrm>
            <a:off x="-2910" y="0"/>
            <a:ext cx="12192000" cy="5228541"/>
          </a:xfrm>
          <a:prstGeom prst="round2SameRect">
            <a:avLst>
              <a:gd name="adj1" fmla="val 0"/>
              <a:gd name="adj2" fmla="val 6120"/>
            </a:avLst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1DD4189-2D9A-0E74-9F78-A818C26FB85B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7211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F331235-2F17-7011-B551-F6495ED8649D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2448"/>
            <a:ext cx="9390062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6E40B44-C1AE-3F66-4C8B-E8797BDDB231}"/>
              </a:ext>
            </a:extLst>
          </p:cNvPr>
          <p:cNvCxnSpPr>
            <a:cxnSpLocks/>
          </p:cNvCxnSpPr>
          <p:nvPr userDrawn="1"/>
        </p:nvCxnSpPr>
        <p:spPr>
          <a:xfrm>
            <a:off x="618067" y="6223628"/>
            <a:ext cx="10950046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8">
            <a:extLst>
              <a:ext uri="{FF2B5EF4-FFF2-40B4-BE49-F238E27FC236}">
                <a16:creationId xmlns:a16="http://schemas.microsoft.com/office/drawing/2014/main" id="{40A489BA-C662-D5B9-6FA0-0A4A13E099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39636" y="5538119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48">
            <a:extLst>
              <a:ext uri="{FF2B5EF4-FFF2-40B4-BE49-F238E27FC236}">
                <a16:creationId xmlns:a16="http://schemas.microsoft.com/office/drawing/2014/main" id="{F84F7CAC-F6B7-ED57-0D2E-8AA36F6695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30186" y="5538118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48">
            <a:extLst>
              <a:ext uri="{FF2B5EF4-FFF2-40B4-BE49-F238E27FC236}">
                <a16:creationId xmlns:a16="http://schemas.microsoft.com/office/drawing/2014/main" id="{52590AF6-E34F-F7D7-5E14-EFDB50CE3D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20736" y="5538117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48">
            <a:extLst>
              <a:ext uri="{FF2B5EF4-FFF2-40B4-BE49-F238E27FC236}">
                <a16:creationId xmlns:a16="http://schemas.microsoft.com/office/drawing/2014/main" id="{2426ACBB-38CB-ED01-CEBB-5EA5D7F1B7C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11286" y="5538116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48">
            <a:extLst>
              <a:ext uri="{FF2B5EF4-FFF2-40B4-BE49-F238E27FC236}">
                <a16:creationId xmlns:a16="http://schemas.microsoft.com/office/drawing/2014/main" id="{A06045CF-E2C8-D256-30BB-79909FB1FA1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601836" y="5538115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48">
            <a:extLst>
              <a:ext uri="{FF2B5EF4-FFF2-40B4-BE49-F238E27FC236}">
                <a16:creationId xmlns:a16="http://schemas.microsoft.com/office/drawing/2014/main" id="{5C459F59-5444-D27B-B589-7A76A995C56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192386" y="5538114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28A6F37-BDBA-D004-FA0D-3099AF45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52" y="1903676"/>
            <a:ext cx="11789495" cy="2128650"/>
          </a:xfrm>
          <a:prstGeom prst="rect">
            <a:avLst/>
          </a:prstGeom>
        </p:spPr>
        <p:txBody>
          <a:bodyPr wrap="none" lIns="0" anchor="ctr" anchorCtr="0"/>
          <a:lstStyle>
            <a:lvl1pPr algn="ctr">
              <a:lnSpc>
                <a:spcPct val="100000"/>
              </a:lnSpc>
              <a:defRPr sz="11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88333FF-2486-84D4-3DA5-6D148C6E75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A76EAAB1-861B-0181-2851-46F6993F517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3888" y="5630023"/>
            <a:ext cx="2902479" cy="24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41928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E025FEA3-06E4-B775-D7FE-9F6FFE3175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8F49498-66B5-2C6F-9797-7304BBA6D671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7211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87D48A4-CF7B-469F-533F-E8035549FB3B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2448"/>
            <a:ext cx="9390062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D673DFD-C6FA-FA6E-D4E8-90849EFEFF0A}"/>
              </a:ext>
            </a:extLst>
          </p:cNvPr>
          <p:cNvCxnSpPr>
            <a:cxnSpLocks/>
          </p:cNvCxnSpPr>
          <p:nvPr userDrawn="1"/>
        </p:nvCxnSpPr>
        <p:spPr>
          <a:xfrm>
            <a:off x="7137696" y="2277120"/>
            <a:ext cx="443041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A8CFC6D-301F-14DA-390A-97B87A8C63F5}"/>
              </a:ext>
            </a:extLst>
          </p:cNvPr>
          <p:cNvCxnSpPr>
            <a:cxnSpLocks/>
          </p:cNvCxnSpPr>
          <p:nvPr userDrawn="1"/>
        </p:nvCxnSpPr>
        <p:spPr>
          <a:xfrm>
            <a:off x="7137696" y="5567356"/>
            <a:ext cx="443041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B684C7A-CA78-D9FC-8BB6-2BCC0BF6C322}"/>
              </a:ext>
            </a:extLst>
          </p:cNvPr>
          <p:cNvCxnSpPr>
            <a:cxnSpLocks/>
          </p:cNvCxnSpPr>
          <p:nvPr userDrawn="1"/>
        </p:nvCxnSpPr>
        <p:spPr>
          <a:xfrm>
            <a:off x="618068" y="6210644"/>
            <a:ext cx="1095004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48">
            <a:extLst>
              <a:ext uri="{FF2B5EF4-FFF2-40B4-BE49-F238E27FC236}">
                <a16:creationId xmlns:a16="http://schemas.microsoft.com/office/drawing/2014/main" id="{41FE5150-C687-E947-2917-91E5AA6597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37696" y="5701027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48">
            <a:extLst>
              <a:ext uri="{FF2B5EF4-FFF2-40B4-BE49-F238E27FC236}">
                <a16:creationId xmlns:a16="http://schemas.microsoft.com/office/drawing/2014/main" id="{60E90C70-3098-8FAD-E7A9-D2E5C8DB09D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48634" y="5701026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27" name="Picture Placeholder 48">
            <a:extLst>
              <a:ext uri="{FF2B5EF4-FFF2-40B4-BE49-F238E27FC236}">
                <a16:creationId xmlns:a16="http://schemas.microsoft.com/office/drawing/2014/main" id="{1FE2B937-0DC3-1D56-1850-EB90466BA5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59572" y="5701025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28" name="Picture Placeholder 48">
            <a:extLst>
              <a:ext uri="{FF2B5EF4-FFF2-40B4-BE49-F238E27FC236}">
                <a16:creationId xmlns:a16="http://schemas.microsoft.com/office/drawing/2014/main" id="{A179F169-1DD0-FED3-5710-5D4AE847333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0510" y="5701024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29" name="Picture Placeholder 48">
            <a:extLst>
              <a:ext uri="{FF2B5EF4-FFF2-40B4-BE49-F238E27FC236}">
                <a16:creationId xmlns:a16="http://schemas.microsoft.com/office/drawing/2014/main" id="{28CA2D22-7DA3-1B13-2206-6A0235C85CE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381448" y="5701023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30" name="Picture Placeholder 48">
            <a:extLst>
              <a:ext uri="{FF2B5EF4-FFF2-40B4-BE49-F238E27FC236}">
                <a16:creationId xmlns:a16="http://schemas.microsoft.com/office/drawing/2014/main" id="{96A69151-F7C4-001C-A5F2-49912822191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192386" y="5701023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D55A7661-10FB-2D49-FA74-2C82B01D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2277120"/>
            <a:ext cx="5472112" cy="2675879"/>
          </a:xfrm>
          <a:prstGeom prst="rect">
            <a:avLst/>
          </a:prstGeom>
        </p:spPr>
        <p:txBody>
          <a:bodyPr wrap="square" lIns="0" anchor="ctr" anchorCtr="0"/>
          <a:lstStyle>
            <a:lvl1pPr algn="l">
              <a:lnSpc>
                <a:spcPct val="100000"/>
              </a:lnSpc>
              <a:defRPr sz="10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B00361B0-11F9-D9CD-C6F5-9DB0FF4808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pic>
        <p:nvPicPr>
          <p:cNvPr id="3" name="Picture 2" descr="White text on a black background&#10;&#10;Description automatically generated">
            <a:extLst>
              <a:ext uri="{FF2B5EF4-FFF2-40B4-BE49-F238E27FC236}">
                <a16:creationId xmlns:a16="http://schemas.microsoft.com/office/drawing/2014/main" id="{4C047FD4-E571-A42D-3A7C-14BDB6AD6C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4310" y="2767491"/>
            <a:ext cx="2731665" cy="89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06532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white dots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Straight Connector 4"/>
          <p:cNvCxnSpPr/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623888" y="6239934"/>
            <a:ext cx="109442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6096000" y="626536"/>
            <a:ext cx="5467878" cy="5613400"/>
          </a:xfrm>
          <a:custGeom>
            <a:avLst/>
            <a:gdLst>
              <a:gd name="connsiteX0" fmla="*/ 0 w 5467878"/>
              <a:gd name="connsiteY0" fmla="*/ 0 h 5613400"/>
              <a:gd name="connsiteX1" fmla="*/ 5114106 w 5467878"/>
              <a:gd name="connsiteY1" fmla="*/ 0 h 5613400"/>
              <a:gd name="connsiteX2" fmla="*/ 5467878 w 5467878"/>
              <a:gd name="connsiteY2" fmla="*/ 353772 h 5613400"/>
              <a:gd name="connsiteX3" fmla="*/ 5467878 w 5467878"/>
              <a:gd name="connsiteY3" fmla="*/ 5259628 h 5613400"/>
              <a:gd name="connsiteX4" fmla="*/ 5114106 w 5467878"/>
              <a:gd name="connsiteY4" fmla="*/ 5613400 h 5613400"/>
              <a:gd name="connsiteX5" fmla="*/ 0 w 5467878"/>
              <a:gd name="connsiteY5" fmla="*/ 5613400 h 561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7878" h="5613400">
                <a:moveTo>
                  <a:pt x="0" y="0"/>
                </a:moveTo>
                <a:lnTo>
                  <a:pt x="5114106" y="0"/>
                </a:lnTo>
                <a:cubicBezTo>
                  <a:pt x="5309490" y="0"/>
                  <a:pt x="5467878" y="158389"/>
                  <a:pt x="5467878" y="353772"/>
                </a:cubicBezTo>
                <a:lnTo>
                  <a:pt x="5467878" y="5259628"/>
                </a:lnTo>
                <a:cubicBezTo>
                  <a:pt x="5467878" y="5455011"/>
                  <a:pt x="5309490" y="5613400"/>
                  <a:pt x="5114106" y="5613400"/>
                </a:cubicBezTo>
                <a:lnTo>
                  <a:pt x="0" y="5613400"/>
                </a:lnTo>
                <a:close/>
              </a:path>
            </a:pathLst>
          </a:custGeom>
          <a:solidFill>
            <a:srgbClr val="F5F7FA"/>
          </a:solidFill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5467878" cy="1849674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546787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5249787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circle with a white background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6000" y="626536"/>
            <a:ext cx="5467878" cy="5613400"/>
          </a:xfrm>
          <a:custGeom>
            <a:avLst/>
            <a:gdLst>
              <a:gd name="connsiteX0" fmla="*/ 0 w 5467878"/>
              <a:gd name="connsiteY0" fmla="*/ 0 h 5613400"/>
              <a:gd name="connsiteX1" fmla="*/ 5114106 w 5467878"/>
              <a:gd name="connsiteY1" fmla="*/ 0 h 5613400"/>
              <a:gd name="connsiteX2" fmla="*/ 5467878 w 5467878"/>
              <a:gd name="connsiteY2" fmla="*/ 353772 h 5613400"/>
              <a:gd name="connsiteX3" fmla="*/ 5467878 w 5467878"/>
              <a:gd name="connsiteY3" fmla="*/ 5259628 h 5613400"/>
              <a:gd name="connsiteX4" fmla="*/ 5114106 w 5467878"/>
              <a:gd name="connsiteY4" fmla="*/ 5613400 h 5613400"/>
              <a:gd name="connsiteX5" fmla="*/ 0 w 5467878"/>
              <a:gd name="connsiteY5" fmla="*/ 5613400 h 561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7878" h="5613400">
                <a:moveTo>
                  <a:pt x="0" y="0"/>
                </a:moveTo>
                <a:lnTo>
                  <a:pt x="5114106" y="0"/>
                </a:lnTo>
                <a:cubicBezTo>
                  <a:pt x="5309490" y="0"/>
                  <a:pt x="5467878" y="158389"/>
                  <a:pt x="5467878" y="353772"/>
                </a:cubicBezTo>
                <a:lnTo>
                  <a:pt x="5467878" y="5259628"/>
                </a:lnTo>
                <a:cubicBezTo>
                  <a:pt x="5467878" y="5455011"/>
                  <a:pt x="5309490" y="5613400"/>
                  <a:pt x="5114106" y="5613400"/>
                </a:cubicBezTo>
                <a:lnTo>
                  <a:pt x="0" y="5613400"/>
                </a:lnTo>
                <a:close/>
              </a:path>
            </a:pathLst>
          </a:custGeom>
          <a:solidFill>
            <a:srgbClr val="F5F7FA"/>
          </a:solidFill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617026" y="6239934"/>
            <a:ext cx="10951087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5467878" cy="1849674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546787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010985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AB2C52D-DF04-F949-A3C6-D75BF2422866}"/>
              </a:ext>
            </a:extLst>
          </p:cNvPr>
          <p:cNvSpPr/>
          <p:nvPr userDrawn="1"/>
        </p:nvSpPr>
        <p:spPr>
          <a:xfrm>
            <a:off x="3357032" y="2239013"/>
            <a:ext cx="2733145" cy="4063541"/>
          </a:xfrm>
          <a:prstGeom prst="roundRect">
            <a:avLst>
              <a:gd name="adj" fmla="val 8293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CE4A4D5-0CDE-D520-3517-5A800CFC749C}"/>
              </a:ext>
            </a:extLst>
          </p:cNvPr>
          <p:cNvSpPr/>
          <p:nvPr userDrawn="1"/>
        </p:nvSpPr>
        <p:spPr>
          <a:xfrm>
            <a:off x="623887" y="2239013"/>
            <a:ext cx="2733145" cy="4063541"/>
          </a:xfrm>
          <a:prstGeom prst="roundRect">
            <a:avLst>
              <a:gd name="adj" fmla="val 8253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EFEB4F4-A100-B41A-5B63-47ED682A79DC}"/>
              </a:ext>
            </a:extLst>
          </p:cNvPr>
          <p:cNvSpPr/>
          <p:nvPr userDrawn="1"/>
        </p:nvSpPr>
        <p:spPr>
          <a:xfrm>
            <a:off x="8838144" y="2239013"/>
            <a:ext cx="2733145" cy="4063541"/>
          </a:xfrm>
          <a:prstGeom prst="roundRect">
            <a:avLst>
              <a:gd name="adj" fmla="val 8293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7B13EC4-C478-2192-683E-2DF50E31EBC6}"/>
              </a:ext>
            </a:extLst>
          </p:cNvPr>
          <p:cNvSpPr/>
          <p:nvPr userDrawn="1"/>
        </p:nvSpPr>
        <p:spPr>
          <a:xfrm>
            <a:off x="6090177" y="2239013"/>
            <a:ext cx="2747967" cy="4063541"/>
          </a:xfrm>
          <a:prstGeom prst="roundRect">
            <a:avLst>
              <a:gd name="adj" fmla="val 8253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3" name="Picture Placeholder 48">
            <a:extLst>
              <a:ext uri="{FF2B5EF4-FFF2-40B4-BE49-F238E27FC236}">
                <a16:creationId xmlns:a16="http://schemas.microsoft.com/office/drawing/2014/main" id="{4492CEE2-F07D-B225-37A1-6D0261A5AD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732" y="232901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Picture Placeholder 48">
            <a:extLst>
              <a:ext uri="{FF2B5EF4-FFF2-40B4-BE49-F238E27FC236}">
                <a16:creationId xmlns:a16="http://schemas.microsoft.com/office/drawing/2014/main" id="{241FDCD2-F346-0FC5-842F-31794B2901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56538" y="232901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5" name="Picture Placeholder 48">
            <a:extLst>
              <a:ext uri="{FF2B5EF4-FFF2-40B4-BE49-F238E27FC236}">
                <a16:creationId xmlns:a16="http://schemas.microsoft.com/office/drawing/2014/main" id="{2A4EB0BB-7F7C-F3DF-C821-CE17A106BE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89683" y="2329016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16" name="Picture Placeholder 48">
            <a:extLst>
              <a:ext uri="{FF2B5EF4-FFF2-40B4-BE49-F238E27FC236}">
                <a16:creationId xmlns:a16="http://schemas.microsoft.com/office/drawing/2014/main" id="{99528AFA-3832-553F-A3CD-CDF66E5FB5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52730" y="2329016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07D41879-0996-5F81-E0D9-A2049A1C15E2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11748" y="306095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E5BA7BFB-42A1-8977-F9C0-5EEAD9C1FBD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1749" y="360483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1378EEE-6EE4-CFA5-BDC1-4F9D9B1E8364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3544893" y="306111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DEE47FAB-D5F2-579D-61C1-FE9C91923FE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44894" y="360499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AA9E954-080D-858A-9FB1-85C19EBFE2EC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6335708" y="306079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04692F61-A1E4-947F-9A1E-36CFC29A1FD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35709" y="360467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B9FE9EA-2B21-FE33-5C6C-B44177E2FBC2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9068853" y="306095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FE0F0C6-94C9-F169-116E-C30C1D47ECE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068854" y="360483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39747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background with circles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" name="Straight Connector 1"/>
          <p:cNvCxnSpPr/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 userDrawn="1"/>
        </p:nvCxnSpPr>
        <p:spPr>
          <a:xfrm>
            <a:off x="623888" y="6239934"/>
            <a:ext cx="109442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6410308" cy="1849674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641030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69159761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circle with a white background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" name="Straight Connector 1"/>
          <p:cNvCxnSpPr/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 userDrawn="1"/>
        </p:nvCxnSpPr>
        <p:spPr>
          <a:xfrm>
            <a:off x="617026" y="6239934"/>
            <a:ext cx="10951087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6410308" cy="1849674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641030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77077267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circle with white lines&#10;&#10;Description automatically generated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6410308" cy="1849674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gradFill>
                  <a:gsLst>
                    <a:gs pos="0">
                      <a:srgbClr val="00A6F8"/>
                    </a:gs>
                    <a:gs pos="50000">
                      <a:srgbClr val="008DEF"/>
                    </a:gs>
                  </a:gsLst>
                  <a:lin ang="0" scaled="1"/>
                </a:gra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641030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46043154"/>
      </p:ext>
    </p:extLst>
  </p:cSld>
  <p:clrMapOvr>
    <a:masterClrMapping/>
  </p:clrMapOvr>
  <p:hf sldNum="0" hdr="0" ftr="0"/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lines in it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Straight Connector 2"/>
          <p:cNvCxnSpPr/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623888" y="6239934"/>
            <a:ext cx="109442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17026" y="2106922"/>
            <a:ext cx="6410308" cy="1849674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>
            <a:lvl1pPr>
              <a:lnSpc>
                <a:spcPct val="110000"/>
              </a:lnSpc>
              <a:defRPr lang="zh-CN" altLang="en-US" sz="5400" b="1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17026" y="4073409"/>
            <a:ext cx="6410308" cy="467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48000069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circle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23888" y="2056122"/>
            <a:ext cx="10951088" cy="1849674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>
            <a:lvl1pPr algn="ctr">
              <a:lnSpc>
                <a:spcPct val="110000"/>
              </a:lnSpc>
              <a:defRPr lang="zh-CN" altLang="en-US" sz="5400" b="1">
                <a:gradFill flip="none" rotWithShape="1">
                  <a:gsLst>
                    <a:gs pos="0">
                      <a:srgbClr val="00A6F8"/>
                    </a:gs>
                    <a:gs pos="43000">
                      <a:schemeClr val="tx1"/>
                    </a:gs>
                    <a:gs pos="95402">
                      <a:schemeClr val="tx1"/>
                    </a:gs>
                    <a:gs pos="40000">
                      <a:schemeClr val="accent2"/>
                    </a:gs>
                  </a:gsLst>
                  <a:lin ang="0" scaled="1"/>
                  <a:tileRect/>
                </a:gra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623888" y="4022609"/>
            <a:ext cx="10951087" cy="467051"/>
          </a:xfrm>
          <a:prstGeom prst="rect">
            <a:avLst/>
          </a:prstGeom>
          <a:noFill/>
        </p:spPr>
        <p:txBody>
          <a:bodyPr wrap="square" lIns="90000" rIns="90000" rtlCol="0" anchor="ctr" anchorCtr="0">
            <a:spAutoFit/>
          </a:bodyPr>
          <a:lstStyle>
            <a:lvl1pPr marL="0" indent="0" algn="ctr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683563"/>
      </p:ext>
    </p:extLst>
  </p:cSld>
  <p:clrMapOvr>
    <a:masterClrMapping/>
  </p:clrMapOvr>
  <p:hf sldNum="0" hdr="0" ftr="0"/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white lines&#10;&#10;Description automatically generated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Picture 4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23888" y="2056122"/>
            <a:ext cx="10951088" cy="1849674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>
            <a:lvl1pPr algn="ctr">
              <a:lnSpc>
                <a:spcPct val="110000"/>
              </a:lnSpc>
              <a:defRPr lang="zh-CN" altLang="en-US" sz="5400" b="1">
                <a:gradFill flip="none" rotWithShape="1">
                  <a:gsLst>
                    <a:gs pos="0">
                      <a:srgbClr val="00A6F8"/>
                    </a:gs>
                    <a:gs pos="43000">
                      <a:schemeClr val="tx1"/>
                    </a:gs>
                    <a:gs pos="95402">
                      <a:schemeClr val="tx1"/>
                    </a:gs>
                    <a:gs pos="40000">
                      <a:schemeClr val="accent2"/>
                    </a:gs>
                  </a:gsLst>
                  <a:lin ang="0" scaled="1"/>
                  <a:tileRect/>
                </a:gradFill>
                <a:latin typeface="+mj-lt"/>
                <a:ea typeface="+mn-ea"/>
                <a:cs typeface="+mn-cs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623888" y="4022609"/>
            <a:ext cx="10951087" cy="467051"/>
          </a:xfrm>
          <a:prstGeom prst="rect">
            <a:avLst/>
          </a:prstGeom>
          <a:noFill/>
        </p:spPr>
        <p:txBody>
          <a:bodyPr wrap="square" lIns="90000" rIns="90000" rtlCol="0" anchor="ctr" anchorCtr="0">
            <a:spAutoFit/>
          </a:bodyPr>
          <a:lstStyle>
            <a:lvl1pPr marL="0" indent="0" algn="ctr">
              <a:buFontTx/>
              <a:buNone/>
              <a:defRPr lang="zh-CN" altLang="en-US" sz="240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1542121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/>
          <p:cNvSpPr/>
          <p:nvPr userDrawn="1"/>
        </p:nvSpPr>
        <p:spPr>
          <a:xfrm>
            <a:off x="618067" y="1322579"/>
            <a:ext cx="10950046" cy="4215577"/>
          </a:xfrm>
          <a:prstGeom prst="roundRect">
            <a:avLst>
              <a:gd name="adj" fmla="val 10323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623888" y="1968680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1119452" y="1836701"/>
            <a:ext cx="8845370" cy="65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3"/>
          </p:nvPr>
        </p:nvSpPr>
        <p:spPr>
          <a:xfrm>
            <a:off x="5713922" y="1781648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4"/>
          </p:nvPr>
        </p:nvSpPr>
        <p:spPr>
          <a:xfrm>
            <a:off x="6364224" y="1835773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9" name="Text Placeholder 25"/>
          <p:cNvSpPr>
            <a:spLocks noGrp="1"/>
          </p:cNvSpPr>
          <p:nvPr>
            <p:ph type="body" sz="quarter" idx="15"/>
          </p:nvPr>
        </p:nvSpPr>
        <p:spPr>
          <a:xfrm>
            <a:off x="6364224" y="2212286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0" name="Text Placeholder 25"/>
          <p:cNvSpPr>
            <a:spLocks noGrp="1"/>
          </p:cNvSpPr>
          <p:nvPr>
            <p:ph type="body" sz="quarter" idx="16"/>
          </p:nvPr>
        </p:nvSpPr>
        <p:spPr>
          <a:xfrm>
            <a:off x="5713922" y="2942410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1" name="Text Placeholder 25"/>
          <p:cNvSpPr>
            <a:spLocks noGrp="1"/>
          </p:cNvSpPr>
          <p:nvPr>
            <p:ph type="body" sz="quarter" idx="17"/>
          </p:nvPr>
        </p:nvSpPr>
        <p:spPr>
          <a:xfrm>
            <a:off x="6363671" y="2991544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2" name="Text Placeholder 25"/>
          <p:cNvSpPr>
            <a:spLocks noGrp="1"/>
          </p:cNvSpPr>
          <p:nvPr>
            <p:ph type="body" sz="quarter" idx="18"/>
          </p:nvPr>
        </p:nvSpPr>
        <p:spPr>
          <a:xfrm>
            <a:off x="6364224" y="3375545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3" name="Text Placeholder 25"/>
          <p:cNvSpPr>
            <a:spLocks noGrp="1"/>
          </p:cNvSpPr>
          <p:nvPr>
            <p:ph type="body" sz="quarter" idx="19"/>
          </p:nvPr>
        </p:nvSpPr>
        <p:spPr>
          <a:xfrm>
            <a:off x="5713922" y="4103172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4" name="Text Placeholder 25"/>
          <p:cNvSpPr>
            <a:spLocks noGrp="1"/>
          </p:cNvSpPr>
          <p:nvPr>
            <p:ph type="body" sz="quarter" idx="20"/>
          </p:nvPr>
        </p:nvSpPr>
        <p:spPr>
          <a:xfrm>
            <a:off x="6363670" y="4165091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5" name="Text Placeholder 25"/>
          <p:cNvSpPr>
            <a:spLocks noGrp="1"/>
          </p:cNvSpPr>
          <p:nvPr>
            <p:ph type="body" sz="quarter" idx="21"/>
          </p:nvPr>
        </p:nvSpPr>
        <p:spPr>
          <a:xfrm>
            <a:off x="6364224" y="4534445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2601826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/>
          <p:cNvSpPr/>
          <p:nvPr userDrawn="1"/>
        </p:nvSpPr>
        <p:spPr>
          <a:xfrm>
            <a:off x="274320" y="1322579"/>
            <a:ext cx="11643360" cy="4819603"/>
          </a:xfrm>
          <a:prstGeom prst="roundRect">
            <a:avLst>
              <a:gd name="adj" fmla="val 10323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274320" y="1975115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464820" y="1836699"/>
            <a:ext cx="8845370" cy="65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705908" y="1908295"/>
            <a:ext cx="5542937" cy="3267554"/>
          </a:xfrm>
          <a:prstGeom prst="rect">
            <a:avLst/>
          </a:prstGeom>
        </p:spPr>
        <p:txBody>
          <a:bodyPr/>
          <a:lstStyle>
            <a:lvl1pPr marL="388620" indent="-388620">
              <a:lnSpc>
                <a:spcPct val="120000"/>
              </a:lnSpc>
              <a:buClr>
                <a:srgbClr val="B6BAC3"/>
              </a:buClr>
              <a:buFont typeface="+mj-lt"/>
              <a:buAutoNum type="arabicPeriod"/>
              <a:defRPr/>
            </a:lvl1pPr>
            <a:lvl2pPr marL="914400" indent="-457200">
              <a:buClr>
                <a:srgbClr val="B6BAC3"/>
              </a:buClr>
              <a:buFont typeface="+mj-lt"/>
              <a:buAutoNum type="arabicPeriod"/>
              <a:defRPr/>
            </a:lvl2pPr>
            <a:lvl3pPr marL="1371600" indent="-457200">
              <a:buClr>
                <a:srgbClr val="B6BAC3"/>
              </a:buClr>
              <a:buFont typeface="+mj-lt"/>
              <a:buAutoNum type="arabicPeriod"/>
              <a:defRPr/>
            </a:lvl3pPr>
            <a:lvl4pPr marL="1714500" indent="-342900">
              <a:buClr>
                <a:srgbClr val="B6BAC3"/>
              </a:buClr>
              <a:buFont typeface="+mj-lt"/>
              <a:buAutoNum type="arabicPeriod"/>
              <a:defRPr/>
            </a:lvl4pPr>
            <a:lvl5pPr marL="2171700" indent="-342900">
              <a:buClr>
                <a:srgbClr val="B6BAC3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502383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 userDrawn="1"/>
        </p:nvSpPr>
        <p:spPr>
          <a:xfrm>
            <a:off x="4207712" y="2406263"/>
            <a:ext cx="3783128" cy="2876937"/>
          </a:xfrm>
          <a:prstGeom prst="roundRect">
            <a:avLst>
              <a:gd name="adj" fmla="val 12771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5" name="Straight Connector 4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5820" y="1239509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18067" y="1105559"/>
            <a:ext cx="8845370" cy="654475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13" name="Text Placeholder 25"/>
          <p:cNvSpPr>
            <a:spLocks noGrp="1"/>
          </p:cNvSpPr>
          <p:nvPr>
            <p:ph type="body" sz="quarter" idx="13"/>
          </p:nvPr>
        </p:nvSpPr>
        <p:spPr>
          <a:xfrm>
            <a:off x="629609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4"/>
          </p:nvPr>
        </p:nvSpPr>
        <p:spPr>
          <a:xfrm>
            <a:off x="618067" y="3979369"/>
            <a:ext cx="3425613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15"/>
          </p:nvPr>
        </p:nvSpPr>
        <p:spPr>
          <a:xfrm>
            <a:off x="618067" y="4423695"/>
            <a:ext cx="3425613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6"/>
          </p:nvPr>
        </p:nvSpPr>
        <p:spPr>
          <a:xfrm>
            <a:off x="4536348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7"/>
          </p:nvPr>
        </p:nvSpPr>
        <p:spPr>
          <a:xfrm>
            <a:off x="4499405" y="3979369"/>
            <a:ext cx="3425395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8"/>
          </p:nvPr>
        </p:nvSpPr>
        <p:spPr>
          <a:xfrm>
            <a:off x="4499958" y="4423695"/>
            <a:ext cx="3425395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9" name="Text Placeholder 25"/>
          <p:cNvSpPr>
            <a:spLocks noGrp="1"/>
          </p:cNvSpPr>
          <p:nvPr>
            <p:ph type="body" sz="quarter" idx="19"/>
          </p:nvPr>
        </p:nvSpPr>
        <p:spPr>
          <a:xfrm>
            <a:off x="8389804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0" name="Text Placeholder 25"/>
          <p:cNvSpPr>
            <a:spLocks noGrp="1"/>
          </p:cNvSpPr>
          <p:nvPr>
            <p:ph type="body" sz="quarter" idx="20"/>
          </p:nvPr>
        </p:nvSpPr>
        <p:spPr>
          <a:xfrm>
            <a:off x="8367160" y="3979369"/>
            <a:ext cx="3427200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1" name="Text Placeholder 25"/>
          <p:cNvSpPr>
            <a:spLocks noGrp="1"/>
          </p:cNvSpPr>
          <p:nvPr>
            <p:ph type="body" sz="quarter" idx="21"/>
          </p:nvPr>
        </p:nvSpPr>
        <p:spPr>
          <a:xfrm>
            <a:off x="8367714" y="4423695"/>
            <a:ext cx="3427200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623888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4499404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8374920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203018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9223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FCCE4F42-48EC-C92E-587A-9C26F246B8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9920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5F87750-8FCA-DDA3-0438-DFBFFD806B8D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9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9AE5BD2-83F9-716C-A714-93BED0B21C2C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3889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6DDA0399-7878-1EC3-1CC8-5D88928B1B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57225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1E92795-0035-568D-B89D-7104ED95EDF0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471194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ADFA7EF-D91D-59DB-6316-1ED36BF3DB1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471194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8EDCDAE8-EA06-1A1C-0263-FB8B76578AE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04530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A0F767D2-F4CA-CAFB-6440-932D326738DF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318499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778A1868-6AD6-45FB-5EC5-F40CBE2391EB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8318499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3E1C3316-AA62-6267-6A26-784E6403EB7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04098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A3FB8AA-1C6B-2D61-F953-29D47F9F698A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618067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32B07B9A-E131-A2A6-F107-ADEF7172EBA7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618067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9781564D-0BC2-C201-EB11-E7041341773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351403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C80C2002-1166-932F-7745-B2CDAB0D570D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4465372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1297C47-898F-9B54-D0C2-DBDD3EE111ED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4465372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6BA6DC55-4DED-DBDE-A3C1-A2C866ECCB1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198708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C37D9821-0884-A95E-57E0-D461FDA063DB}"/>
              </a:ext>
            </a:extLst>
          </p:cNvPr>
          <p:cNvSpPr>
            <a:spLocks noGrp="1"/>
          </p:cNvSpPr>
          <p:nvPr>
            <p:ph type="body" sz="half" idx="29"/>
          </p:nvPr>
        </p:nvSpPr>
        <p:spPr>
          <a:xfrm>
            <a:off x="8312677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9425A5F-046A-0550-37BF-2BDCD98DB34D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8312677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6958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background with a circle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3" name="Straight Connector 2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4456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ue and white sky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7618608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a white circle in the middle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2669116" y="2691966"/>
            <a:ext cx="837470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669116" y="2691966"/>
            <a:ext cx="1162051" cy="0"/>
          </a:xfrm>
          <a:prstGeom prst="line">
            <a:avLst/>
          </a:prstGeom>
          <a:ln w="28575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5"/>
          <p:cNvSpPr>
            <a:spLocks noGrp="1"/>
          </p:cNvSpPr>
          <p:nvPr>
            <p:ph type="body" sz="quarter" idx="13"/>
          </p:nvPr>
        </p:nvSpPr>
        <p:spPr>
          <a:xfrm>
            <a:off x="2649094" y="3044878"/>
            <a:ext cx="1182073" cy="1154496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9800" b="1" dirty="0" smtClean="0">
                <a:solidFill>
                  <a:srgbClr val="00B7FF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5"/>
          </p:nvPr>
        </p:nvSpPr>
        <p:spPr>
          <a:xfrm>
            <a:off x="4599157" y="3849704"/>
            <a:ext cx="3425613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602333" y="3013513"/>
            <a:ext cx="6441488" cy="830974"/>
          </a:xfrm>
          <a:prstGeom prst="rect">
            <a:avLst/>
          </a:prstGeom>
        </p:spPr>
        <p:txBody>
          <a:bodyPr wrap="square" lIns="0" rIns="0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64262955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background with a circle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1" y="1"/>
            <a:ext cx="7018869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731995"/>
            <a:ext cx="5903912" cy="1325563"/>
          </a:xfrm>
          <a:prstGeom prst="rect">
            <a:avLst/>
          </a:prstGeom>
        </p:spPr>
        <p:txBody>
          <a:bodyPr wrap="square" lIns="0" rIns="0"/>
          <a:lstStyle>
            <a:lvl1pPr>
              <a:defRPr lang="en-US" sz="4800" b="1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8" name="Picture 7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2194603" y="636192"/>
            <a:ext cx="9373510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5"/>
          <p:cNvSpPr>
            <a:spLocks noGrp="1"/>
          </p:cNvSpPr>
          <p:nvPr>
            <p:ph type="body" sz="quarter" idx="15"/>
          </p:nvPr>
        </p:nvSpPr>
        <p:spPr>
          <a:xfrm>
            <a:off x="623888" y="4782515"/>
            <a:ext cx="5903912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23888" y="2017122"/>
            <a:ext cx="955992" cy="103314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Tx/>
              <a:buNone/>
              <a:defRPr sz="7200" b="1">
                <a:solidFill>
                  <a:srgbClr val="00B7FF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7018863" y="640830"/>
            <a:ext cx="4549245" cy="5585616"/>
          </a:xfrm>
          <a:custGeom>
            <a:avLst/>
            <a:gdLst>
              <a:gd name="connsiteX0" fmla="*/ 0 w 4549245"/>
              <a:gd name="connsiteY0" fmla="*/ 0 h 5585616"/>
              <a:gd name="connsiteX1" fmla="*/ 4239441 w 4549245"/>
              <a:gd name="connsiteY1" fmla="*/ 0 h 5585616"/>
              <a:gd name="connsiteX2" fmla="*/ 4549245 w 4549245"/>
              <a:gd name="connsiteY2" fmla="*/ 287043 h 5585616"/>
              <a:gd name="connsiteX3" fmla="*/ 4549245 w 4549245"/>
              <a:gd name="connsiteY3" fmla="*/ 5298574 h 5585616"/>
              <a:gd name="connsiteX4" fmla="*/ 4239441 w 4549245"/>
              <a:gd name="connsiteY4" fmla="*/ 5585616 h 5585616"/>
              <a:gd name="connsiteX5" fmla="*/ 0 w 4549245"/>
              <a:gd name="connsiteY5" fmla="*/ 5585616 h 5585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245" h="5585616">
                <a:moveTo>
                  <a:pt x="0" y="0"/>
                </a:moveTo>
                <a:lnTo>
                  <a:pt x="4239441" y="0"/>
                </a:lnTo>
                <a:cubicBezTo>
                  <a:pt x="4410541" y="0"/>
                  <a:pt x="4549245" y="128513"/>
                  <a:pt x="4549245" y="287043"/>
                </a:cubicBezTo>
                <a:lnTo>
                  <a:pt x="4549245" y="5298574"/>
                </a:lnTo>
                <a:cubicBezTo>
                  <a:pt x="4549245" y="5457103"/>
                  <a:pt x="4410541" y="5585616"/>
                  <a:pt x="4239441" y="5585616"/>
                </a:cubicBezTo>
                <a:lnTo>
                  <a:pt x="0" y="5585616"/>
                </a:ln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FontTx/>
              <a:buNone/>
              <a:defRPr sz="2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814094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6">
    <p:bg>
      <p:bgPr>
        <a:solidFill>
          <a:srgbClr val="006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background with a circle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1" y="1"/>
            <a:ext cx="7018869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731995"/>
            <a:ext cx="5903912" cy="1325563"/>
          </a:xfrm>
          <a:prstGeom prst="rect">
            <a:avLst/>
          </a:prstGeom>
        </p:spPr>
        <p:txBody>
          <a:bodyPr wrap="square" lIns="0" rIns="0"/>
          <a:lstStyle>
            <a:lvl1pPr>
              <a:defRPr lang="en-US" sz="4800" b="1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  <p:cxnSp>
        <p:nvCxnSpPr>
          <p:cNvPr id="5" name="Straight Connector 4"/>
          <p:cNvCxnSpPr/>
          <p:nvPr userDrawn="1"/>
        </p:nvCxnSpPr>
        <p:spPr>
          <a:xfrm>
            <a:off x="2194603" y="636192"/>
            <a:ext cx="9373510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/>
          <p:cNvSpPr>
            <a:spLocks noGrp="1"/>
          </p:cNvSpPr>
          <p:nvPr>
            <p:ph type="body" sz="quarter" idx="15"/>
          </p:nvPr>
        </p:nvSpPr>
        <p:spPr>
          <a:xfrm>
            <a:off x="623888" y="4782515"/>
            <a:ext cx="5903912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3888" y="3257116"/>
            <a:ext cx="955992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23888" y="2017122"/>
            <a:ext cx="955992" cy="103314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Tx/>
              <a:buNone/>
              <a:defRPr sz="7200" b="1">
                <a:solidFill>
                  <a:srgbClr val="00B7FF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7016819" y="-1"/>
            <a:ext cx="5175183" cy="6857999"/>
          </a:xfrm>
          <a:custGeom>
            <a:avLst/>
            <a:gdLst>
              <a:gd name="connsiteX0" fmla="*/ 352430 w 5175183"/>
              <a:gd name="connsiteY0" fmla="*/ 0 h 6857999"/>
              <a:gd name="connsiteX1" fmla="*/ 5175183 w 5175183"/>
              <a:gd name="connsiteY1" fmla="*/ 0 h 6857999"/>
              <a:gd name="connsiteX2" fmla="*/ 5175183 w 5175183"/>
              <a:gd name="connsiteY2" fmla="*/ 6857999 h 6857999"/>
              <a:gd name="connsiteX3" fmla="*/ 352430 w 5175183"/>
              <a:gd name="connsiteY3" fmla="*/ 6857999 h 6857999"/>
              <a:gd name="connsiteX4" fmla="*/ 0 w 5175183"/>
              <a:gd name="connsiteY4" fmla="*/ 6505569 h 6857999"/>
              <a:gd name="connsiteX5" fmla="*/ 0 w 5175183"/>
              <a:gd name="connsiteY5" fmla="*/ 352430 h 6857999"/>
              <a:gd name="connsiteX6" fmla="*/ 352430 w 5175183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75183" h="6857999">
                <a:moveTo>
                  <a:pt x="352430" y="0"/>
                </a:moveTo>
                <a:lnTo>
                  <a:pt x="5175183" y="0"/>
                </a:lnTo>
                <a:lnTo>
                  <a:pt x="5175183" y="6857999"/>
                </a:lnTo>
                <a:lnTo>
                  <a:pt x="352430" y="6857999"/>
                </a:lnTo>
                <a:cubicBezTo>
                  <a:pt x="157788" y="6857999"/>
                  <a:pt x="0" y="6700211"/>
                  <a:pt x="0" y="6505569"/>
                </a:cubicBezTo>
                <a:lnTo>
                  <a:pt x="0" y="352430"/>
                </a:lnTo>
                <a:cubicBezTo>
                  <a:pt x="0" y="157788"/>
                  <a:pt x="157788" y="0"/>
                  <a:pt x="352430" y="0"/>
                </a:cubicBezTo>
                <a:close/>
              </a:path>
            </a:pathLst>
          </a:custGeom>
        </p:spPr>
        <p:txBody>
          <a:bodyPr wrap="none" anchor="ctr" anchorCtr="1"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68935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-6">
    <p:bg>
      <p:bgPr>
        <a:solidFill>
          <a:srgbClr val="006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background with a circle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1" y="1"/>
            <a:ext cx="7018869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  <p:cxnSp>
        <p:nvCxnSpPr>
          <p:cNvPr id="5" name="Straight Connector 4"/>
          <p:cNvCxnSpPr/>
          <p:nvPr userDrawn="1"/>
        </p:nvCxnSpPr>
        <p:spPr>
          <a:xfrm>
            <a:off x="2194603" y="636192"/>
            <a:ext cx="9373510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7016819" y="-1"/>
            <a:ext cx="5175183" cy="6857999"/>
          </a:xfrm>
          <a:custGeom>
            <a:avLst/>
            <a:gdLst>
              <a:gd name="connsiteX0" fmla="*/ 352430 w 5175183"/>
              <a:gd name="connsiteY0" fmla="*/ 0 h 6857999"/>
              <a:gd name="connsiteX1" fmla="*/ 5175183 w 5175183"/>
              <a:gd name="connsiteY1" fmla="*/ 0 h 6857999"/>
              <a:gd name="connsiteX2" fmla="*/ 5175183 w 5175183"/>
              <a:gd name="connsiteY2" fmla="*/ 6857999 h 6857999"/>
              <a:gd name="connsiteX3" fmla="*/ 352430 w 5175183"/>
              <a:gd name="connsiteY3" fmla="*/ 6857999 h 6857999"/>
              <a:gd name="connsiteX4" fmla="*/ 0 w 5175183"/>
              <a:gd name="connsiteY4" fmla="*/ 6505569 h 6857999"/>
              <a:gd name="connsiteX5" fmla="*/ 0 w 5175183"/>
              <a:gd name="connsiteY5" fmla="*/ 352430 h 6857999"/>
              <a:gd name="connsiteX6" fmla="*/ 352430 w 5175183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75183" h="6857999">
                <a:moveTo>
                  <a:pt x="352430" y="0"/>
                </a:moveTo>
                <a:lnTo>
                  <a:pt x="5175183" y="0"/>
                </a:lnTo>
                <a:lnTo>
                  <a:pt x="5175183" y="6857999"/>
                </a:lnTo>
                <a:lnTo>
                  <a:pt x="352430" y="6857999"/>
                </a:lnTo>
                <a:cubicBezTo>
                  <a:pt x="157788" y="6857999"/>
                  <a:pt x="0" y="6700211"/>
                  <a:pt x="0" y="6505569"/>
                </a:cubicBezTo>
                <a:lnTo>
                  <a:pt x="0" y="352430"/>
                </a:lnTo>
                <a:cubicBezTo>
                  <a:pt x="0" y="157788"/>
                  <a:pt x="157788" y="0"/>
                  <a:pt x="352430" y="0"/>
                </a:cubicBezTo>
                <a:close/>
              </a:path>
            </a:pathLst>
          </a:custGeom>
        </p:spPr>
        <p:txBody>
          <a:bodyPr wrap="none" anchor="ctr" anchorCtr="1"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650452" y="3581325"/>
            <a:ext cx="4320854" cy="649867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110000"/>
              </a:lnSpc>
              <a:buNone/>
              <a:defRPr lang="zh-CN" altLang="en-US" sz="24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1" name="Title 1"/>
          <p:cNvSpPr txBox="1"/>
          <p:nvPr userDrawn="1"/>
        </p:nvSpPr>
        <p:spPr>
          <a:xfrm>
            <a:off x="623888" y="3001395"/>
            <a:ext cx="4320854" cy="275280"/>
          </a:xfrm>
          <a:prstGeom prst="rect">
            <a:avLst/>
          </a:prstGeom>
          <a:solidFill>
            <a:srgbClr val="00EDFF">
              <a:alpha val="50196"/>
            </a:srgbClr>
          </a:solidFill>
        </p:spPr>
        <p:txBody>
          <a:bodyPr wrap="none" lIns="0" tIns="0" rIns="0" bIns="0"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6000" b="1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zh-CN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902089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 userDrawn="1"/>
        </p:nvGrpSpPr>
        <p:grpSpPr>
          <a:xfrm>
            <a:off x="-3176" y="1178042"/>
            <a:ext cx="12195176" cy="5679958"/>
            <a:chOff x="-3176" y="1178042"/>
            <a:chExt cx="12195176" cy="5679958"/>
          </a:xfrm>
        </p:grpSpPr>
        <p:pic>
          <p:nvPicPr>
            <p:cNvPr id="24" name="Picture 23"/>
            <p:cNvPicPr>
              <a:picLocks noChangeAspect="1"/>
            </p:cNvPicPr>
            <p:nvPr userDrawn="1"/>
          </p:nvPicPr>
          <p:blipFill rotWithShape="1">
            <a:blip r:embed="rId2" cstate="screen"/>
            <a:srcRect b="23041"/>
            <a:stretch>
              <a:fillRect/>
            </a:stretch>
          </p:blipFill>
          <p:spPr>
            <a:xfrm>
              <a:off x="2406418" y="1178042"/>
              <a:ext cx="7380493" cy="5679957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 userDrawn="1"/>
          </p:nvSpPr>
          <p:spPr>
            <a:xfrm>
              <a:off x="-3176" y="3213100"/>
              <a:ext cx="12195176" cy="3644900"/>
            </a:xfrm>
            <a:prstGeom prst="rect">
              <a:avLst/>
            </a:prstGeom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 descr="A blue background with a circle&#10;&#10;Description automatically generated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60528" t="16072" r="7471" b="4137"/>
          <a:stretch>
            <a:fillRect/>
          </a:stretch>
        </p:blipFill>
        <p:spPr>
          <a:xfrm>
            <a:off x="0" y="1"/>
            <a:ext cx="4889837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8068" y="909529"/>
            <a:ext cx="4120330" cy="3277456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8067" y="4186988"/>
            <a:ext cx="2487420" cy="2038563"/>
          </a:xfrm>
          <a:prstGeom prst="rect">
            <a:avLst/>
          </a:prstGeom>
        </p:spPr>
        <p:txBody>
          <a:bodyPr lIns="0" tIns="108000" rIns="0" bIns="108000"/>
          <a:lstStyle>
            <a:lvl1pPr marL="252095" indent="-252095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600">
                <a:solidFill>
                  <a:schemeClr val="bg1"/>
                </a:solidFill>
              </a:defRPr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27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3299821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521043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7742265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0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963487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49125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8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/>
          <a:srcRect b="4167"/>
          <a:stretch>
            <a:fillRect/>
          </a:stretch>
        </p:blipFill>
        <p:spPr>
          <a:xfrm>
            <a:off x="3357507" y="78531"/>
            <a:ext cx="7074219" cy="6779469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ue background with white dots&#10;&#10;Description automatically generated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 rot="10800000">
            <a:off x="5825066" y="-1"/>
            <a:ext cx="6366934" cy="1530413"/>
          </a:xfrm>
          <a:prstGeom prst="round1Rect">
            <a:avLst>
              <a:gd name="adj" fmla="val 20816"/>
            </a:avLst>
          </a:prstGeom>
        </p:spPr>
      </p:pic>
      <p:pic>
        <p:nvPicPr>
          <p:cNvPr id="18" name="Picture 17" descr="A blue background with white dots&#10;&#10;Description automatically generated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 flipH="1">
            <a:off x="5825066" y="5898437"/>
            <a:ext cx="6366934" cy="959563"/>
          </a:xfrm>
          <a:prstGeom prst="round1Rect">
            <a:avLst>
              <a:gd name="adj" fmla="val 32066"/>
            </a:avLst>
          </a:prstGeom>
        </p:spPr>
      </p:pic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505533" y="5939366"/>
            <a:ext cx="1557470" cy="572371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18068" y="909529"/>
            <a:ext cx="4120330" cy="3277456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8067" y="4186988"/>
            <a:ext cx="2487420" cy="2038563"/>
          </a:xfrm>
          <a:prstGeom prst="rect">
            <a:avLst/>
          </a:prstGeom>
        </p:spPr>
        <p:txBody>
          <a:bodyPr lIns="0" tIns="108000" rIns="0" bIns="108000"/>
          <a:lstStyle>
            <a:lvl1pPr marL="252095" indent="-252095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→"/>
              <a:defRPr sz="1600">
                <a:solidFill>
                  <a:schemeClr val="tx1"/>
                </a:solidFill>
              </a:defRPr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366934" y="373280"/>
            <a:ext cx="2819400" cy="4037852"/>
          </a:xfrm>
          <a:prstGeom prst="roundRect">
            <a:avLst>
              <a:gd name="adj" fmla="val 15433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296028" y="3276600"/>
            <a:ext cx="2701638" cy="3378200"/>
          </a:xfrm>
          <a:prstGeom prst="roundRect">
            <a:avLst>
              <a:gd name="adj" fmla="val 1561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296029" y="373280"/>
            <a:ext cx="2701638" cy="2736541"/>
          </a:xfrm>
          <a:prstGeom prst="roundRect">
            <a:avLst>
              <a:gd name="adj" fmla="val 1561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366934" y="4597399"/>
            <a:ext cx="2819400" cy="205740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4499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a circle&#10;&#10;Description automatically generated"/>
          <p:cNvPicPr>
            <a:picLocks noChangeAspect="1"/>
          </p:cNvPicPr>
          <p:nvPr userDrawn="1"/>
        </p:nvPicPr>
        <p:blipFill rotWithShape="1">
          <a:blip r:embed="rId2" cstate="hqprint"/>
          <a:srcRect l="-24"/>
          <a:stretch>
            <a:fillRect/>
          </a:stretch>
        </p:blipFill>
        <p:spPr>
          <a:xfrm>
            <a:off x="-2910" y="0"/>
            <a:ext cx="12192000" cy="6244046"/>
          </a:xfrm>
          <a:prstGeom prst="round2SameRect">
            <a:avLst>
              <a:gd name="adj1" fmla="val 0"/>
              <a:gd name="adj2" fmla="val 6120"/>
            </a:avLst>
          </a:prstGeom>
        </p:spPr>
      </p:pic>
      <p:pic>
        <p:nvPicPr>
          <p:cNvPr id="4" name="Picture 3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1252" y="1903676"/>
            <a:ext cx="11789495" cy="2128650"/>
          </a:xfrm>
          <a:prstGeom prst="rect">
            <a:avLst/>
          </a:prstGeom>
        </p:spPr>
        <p:txBody>
          <a:bodyPr wrap="none" lIns="0" anchor="ctr" anchorCtr="0"/>
          <a:lstStyle>
            <a:lvl1pPr algn="ctr">
              <a:lnSpc>
                <a:spcPct val="100000"/>
              </a:lnSpc>
              <a:defRPr sz="11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Graphic 5"/>
          <p:cNvPicPr>
            <a:picLocks noChangeAspect="1"/>
          </p:cNvPicPr>
          <p:nvPr userDrawn="1"/>
        </p:nvPicPr>
        <p:blipFill>
          <a:blip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1850" y="6452983"/>
            <a:ext cx="2902479" cy="24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64816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 userDrawn="1"/>
        </p:nvSpPr>
        <p:spPr>
          <a:xfrm>
            <a:off x="623888" y="629920"/>
            <a:ext cx="10738380" cy="2646679"/>
          </a:xfrm>
          <a:prstGeom prst="roundRect">
            <a:avLst>
              <a:gd name="adj" fmla="val 14524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5825066" y="629921"/>
            <a:ext cx="5537202" cy="2646678"/>
          </a:xfrm>
          <a:prstGeom prst="roundRect">
            <a:avLst>
              <a:gd name="adj" fmla="val 12418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623888" y="1356472"/>
            <a:ext cx="205844" cy="381739"/>
          </a:xfrm>
          <a:prstGeom prst="rect">
            <a:avLst/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95309" y="1232180"/>
            <a:ext cx="4458826" cy="630321"/>
          </a:xfrm>
          <a:prstGeom prst="rect">
            <a:avLst/>
          </a:prstGeom>
        </p:spPr>
        <p:txBody>
          <a:bodyPr wrap="none" lIns="0" anchor="ctr" anchorCtr="0"/>
          <a:lstStyle>
            <a:lvl1pPr algn="l">
              <a:lnSpc>
                <a:spcPct val="11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095309" y="1862501"/>
            <a:ext cx="4458826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1762" y="3789393"/>
            <a:ext cx="7626351" cy="2264274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10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46020" y="3713516"/>
            <a:ext cx="2370566" cy="87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810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71581" y="-71581"/>
            <a:ext cx="6858001" cy="7001164"/>
          </a:xfrm>
          <a:prstGeom prst="round2SameRect">
            <a:avLst>
              <a:gd name="adj1" fmla="val 798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30"/>
            <a:ext cx="3558598" cy="1150180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2192133"/>
            <a:ext cx="3555353" cy="1629369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43637" y="1316758"/>
            <a:ext cx="3024476" cy="4908790"/>
          </a:xfrm>
          <a:prstGeom prst="rect">
            <a:avLst/>
          </a:prstGeom>
        </p:spPr>
        <p:txBody>
          <a:bodyPr lIns="0" tIns="108000" rIns="0" bIns="10800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B7FF"/>
              </a:buClr>
              <a:defRPr sz="1600">
                <a:solidFill>
                  <a:schemeClr val="bg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buFont typeface="Arial" panose="020B0604020202020204" pitchFamily="34" charset="0"/>
              <a:buChar char="-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7E22E092-5893-37F1-ABE2-0F0855A896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87273" y="632447"/>
            <a:ext cx="3558598" cy="5593101"/>
          </a:xfrm>
          <a:prstGeom prst="roundRect">
            <a:avLst>
              <a:gd name="adj" fmla="val 1189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0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 userDrawn="1"/>
        </p:nvSpPr>
        <p:spPr>
          <a:xfrm>
            <a:off x="623888" y="648601"/>
            <a:ext cx="8518126" cy="5560793"/>
          </a:xfrm>
          <a:prstGeom prst="roundRect">
            <a:avLst>
              <a:gd name="adj" fmla="val 69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623888" y="1491942"/>
            <a:ext cx="205844" cy="381739"/>
          </a:xfrm>
          <a:prstGeom prst="rect">
            <a:avLst/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95308" y="1367650"/>
            <a:ext cx="5003649" cy="630321"/>
          </a:xfrm>
          <a:prstGeom prst="rect">
            <a:avLst/>
          </a:prstGeom>
        </p:spPr>
        <p:txBody>
          <a:bodyPr wrap="none" lIns="0" anchor="ctr" anchorCtr="0"/>
          <a:lstStyle>
            <a:lvl1pPr algn="l">
              <a:lnSpc>
                <a:spcPct val="11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9"/>
          </p:nvPr>
        </p:nvSpPr>
        <p:spPr>
          <a:xfrm>
            <a:off x="1092350" y="2002674"/>
            <a:ext cx="5003649" cy="2264274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46"/>
          <p:cNvSpPr>
            <a:spLocks noGrp="1"/>
          </p:cNvSpPr>
          <p:nvPr>
            <p:ph type="pic" sz="quarter" idx="10"/>
          </p:nvPr>
        </p:nvSpPr>
        <p:spPr>
          <a:xfrm>
            <a:off x="7028156" y="649575"/>
            <a:ext cx="4539955" cy="5559819"/>
          </a:xfrm>
          <a:prstGeom prst="roundRect">
            <a:avLst>
              <a:gd name="adj" fmla="val 7254"/>
            </a:avLst>
          </a:prstGeom>
          <a:solidFill>
            <a:srgbClr val="F5F7FA"/>
          </a:solidFill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637732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2964901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6256012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2964901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6193317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3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2964901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59408834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53957457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47085931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540209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5368925" y="2334111"/>
            <a:ext cx="6199185" cy="3516821"/>
          </a:xfrm>
          <a:prstGeom prst="roundRect">
            <a:avLst>
              <a:gd name="adj" fmla="val 7362"/>
            </a:avLst>
          </a:prstGeom>
          <a:solidFill>
            <a:srgbClr val="E8ECEF"/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3516818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6372593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34" name="Straight Connector 3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icture Placeholder 48"/>
          <p:cNvSpPr>
            <a:spLocks noGrp="1"/>
          </p:cNvSpPr>
          <p:nvPr>
            <p:ph type="pic" sz="quarter" idx="11"/>
          </p:nvPr>
        </p:nvSpPr>
        <p:spPr>
          <a:xfrm>
            <a:off x="6902466" y="239594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0" name="Picture Placeholder 48"/>
          <p:cNvSpPr>
            <a:spLocks noGrp="1"/>
          </p:cNvSpPr>
          <p:nvPr>
            <p:ph type="pic" sz="quarter" idx="12"/>
          </p:nvPr>
        </p:nvSpPr>
        <p:spPr>
          <a:xfrm>
            <a:off x="6902466" y="381197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2" name="Picture Placeholder 48"/>
          <p:cNvSpPr>
            <a:spLocks noGrp="1"/>
          </p:cNvSpPr>
          <p:nvPr>
            <p:ph type="pic" sz="quarter" idx="13"/>
          </p:nvPr>
        </p:nvSpPr>
        <p:spPr>
          <a:xfrm>
            <a:off x="6902466" y="522800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3" name="Title 1"/>
          <p:cNvSpPr>
            <a:spLocks noGrp="1"/>
          </p:cNvSpPr>
          <p:nvPr>
            <p:ph type="title"/>
          </p:nvPr>
        </p:nvSpPr>
        <p:spPr>
          <a:xfrm>
            <a:off x="618067" y="909529"/>
            <a:ext cx="10515600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5" name="Straight Connector 54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3"/>
          <p:cNvSpPr>
            <a:spLocks noGrp="1"/>
          </p:cNvSpPr>
          <p:nvPr>
            <p:ph type="body" sz="half" idx="14"/>
          </p:nvPr>
        </p:nvSpPr>
        <p:spPr>
          <a:xfrm>
            <a:off x="7641696" y="2354210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9" name="Text Placeholder 3"/>
          <p:cNvSpPr>
            <a:spLocks noGrp="1"/>
          </p:cNvSpPr>
          <p:nvPr>
            <p:ph type="body" sz="half" idx="15"/>
          </p:nvPr>
        </p:nvSpPr>
        <p:spPr>
          <a:xfrm>
            <a:off x="7641696" y="2708168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Text Placeholder 3"/>
          <p:cNvSpPr>
            <a:spLocks noGrp="1"/>
          </p:cNvSpPr>
          <p:nvPr>
            <p:ph type="body" sz="half" idx="16"/>
          </p:nvPr>
        </p:nvSpPr>
        <p:spPr>
          <a:xfrm>
            <a:off x="7641696" y="3781475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1" name="Text Placeholder 3"/>
          <p:cNvSpPr>
            <a:spLocks noGrp="1"/>
          </p:cNvSpPr>
          <p:nvPr>
            <p:ph type="body" sz="half" idx="17"/>
          </p:nvPr>
        </p:nvSpPr>
        <p:spPr>
          <a:xfrm>
            <a:off x="7641696" y="4135433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2" name="Text Placeholder 3"/>
          <p:cNvSpPr>
            <a:spLocks noGrp="1"/>
          </p:cNvSpPr>
          <p:nvPr>
            <p:ph type="body" sz="half" idx="18"/>
          </p:nvPr>
        </p:nvSpPr>
        <p:spPr>
          <a:xfrm>
            <a:off x="7641696" y="5179573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3"/>
          <p:cNvSpPr>
            <a:spLocks noGrp="1"/>
          </p:cNvSpPr>
          <p:nvPr>
            <p:ph type="body" sz="half" idx="19"/>
          </p:nvPr>
        </p:nvSpPr>
        <p:spPr>
          <a:xfrm>
            <a:off x="7641696" y="5533531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4" name="Picture Placeholder 46"/>
          <p:cNvSpPr>
            <a:spLocks noGrp="1"/>
          </p:cNvSpPr>
          <p:nvPr>
            <p:ph type="pic" sz="quarter" idx="10"/>
          </p:nvPr>
        </p:nvSpPr>
        <p:spPr>
          <a:xfrm>
            <a:off x="704692" y="2097221"/>
            <a:ext cx="5545666" cy="4210455"/>
          </a:xfrm>
          <a:prstGeom prst="roundRect">
            <a:avLst>
              <a:gd name="adj" fmla="val 9796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709655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6"/>
          <p:cNvSpPr>
            <a:spLocks noGrp="1"/>
          </p:cNvSpPr>
          <p:nvPr>
            <p:ph type="pic" sz="quarter" idx="10"/>
          </p:nvPr>
        </p:nvSpPr>
        <p:spPr>
          <a:xfrm>
            <a:off x="681925" y="3209100"/>
            <a:ext cx="5481808" cy="3016452"/>
          </a:xfrm>
          <a:prstGeom prst="roundRect">
            <a:avLst>
              <a:gd name="adj" fmla="val 11671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32" name="Picture 31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34" name="Straight Connector 3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itle 1"/>
          <p:cNvSpPr>
            <a:spLocks noGrp="1"/>
          </p:cNvSpPr>
          <p:nvPr>
            <p:ph type="title"/>
          </p:nvPr>
        </p:nvSpPr>
        <p:spPr>
          <a:xfrm>
            <a:off x="618067" y="909529"/>
            <a:ext cx="10515600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5" name="Straight Connector 54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908551" y="3209098"/>
            <a:ext cx="6659561" cy="3016452"/>
          </a:xfrm>
          <a:prstGeom prst="roundRect">
            <a:avLst>
              <a:gd name="adj" fmla="val 11767"/>
            </a:avLst>
          </a:prstGeom>
          <a:solidFill>
            <a:srgbClr val="F5F7FA"/>
          </a:solidFill>
        </p:spPr>
        <p:txBody>
          <a:bodyPr lIns="324000" tIns="360000" rIns="324000" bIns="360000"/>
          <a:lstStyle>
            <a:lvl1pPr marL="0" indent="0">
              <a:lnSpc>
                <a:spcPct val="120000"/>
              </a:lnSpc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4883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circle with a white background&#10;&#10;Description automatically generated">
            <a:extLst>
              <a:ext uri="{FF2B5EF4-FFF2-40B4-BE49-F238E27FC236}">
                <a16:creationId xmlns:a16="http://schemas.microsoft.com/office/drawing/2014/main" id="{2AF0E380-AA92-4869-2F7C-6CA08A89FB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7C5E5F8-4ABE-34C3-3EE7-567911DDED6C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2C38511-3DA2-BB2C-9EF9-B0BCC95B8808}"/>
              </a:ext>
            </a:extLst>
          </p:cNvPr>
          <p:cNvCxnSpPr>
            <a:cxnSpLocks/>
          </p:cNvCxnSpPr>
          <p:nvPr userDrawn="1"/>
        </p:nvCxnSpPr>
        <p:spPr>
          <a:xfrm>
            <a:off x="2582333" y="6239934"/>
            <a:ext cx="8985780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F44CCF3-3705-7845-9CFB-78F9B7DD66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80BBACC-2D95-7944-0B7E-553637B144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22" y="6130918"/>
            <a:ext cx="2153177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1596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4722091" y="-611908"/>
            <a:ext cx="6858001" cy="8081819"/>
          </a:xfrm>
          <a:prstGeom prst="round2SameRect">
            <a:avLst>
              <a:gd name="adj1" fmla="val 0"/>
              <a:gd name="adj2" fmla="val 5648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30"/>
            <a:ext cx="3316623" cy="1150180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2234467"/>
            <a:ext cx="3313599" cy="1112041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chemeClr val="bg1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067" y="3511492"/>
            <a:ext cx="3316624" cy="2602980"/>
          </a:xfrm>
          <a:prstGeom prst="rect">
            <a:avLst/>
          </a:prstGeom>
        </p:spPr>
        <p:txBody>
          <a:bodyPr lIns="0" tIns="108000" rIns="0" bIns="10800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B7FF"/>
              </a:buClr>
              <a:defRPr sz="1600">
                <a:solidFill>
                  <a:schemeClr val="bg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15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3887" y="909529"/>
            <a:ext cx="1094422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372987" y="2153139"/>
            <a:ext cx="6195126" cy="4072413"/>
          </a:xfrm>
          <a:prstGeom prst="roundRect">
            <a:avLst>
              <a:gd name="adj" fmla="val 8834"/>
            </a:avLst>
          </a:prstGeom>
          <a:solidFill>
            <a:srgbClr val="EBF0F5"/>
          </a:solidFill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23888" y="2167425"/>
            <a:ext cx="4749098" cy="4058127"/>
          </a:xfrm>
          <a:prstGeom prst="roundRect">
            <a:avLst>
              <a:gd name="adj" fmla="val 9229"/>
            </a:avLst>
          </a:prstGeom>
          <a:solidFill>
            <a:srgbClr val="F5F7FA"/>
          </a:solidFill>
        </p:spPr>
        <p:txBody>
          <a:bodyPr lIns="324000" tIns="468000" rIns="324000" bIns="468000"/>
          <a:lstStyle>
            <a:lvl1pPr marL="179705" indent="-179705">
              <a:lnSpc>
                <a:spcPct val="12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FontTx/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546148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625212" y="2037178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48163" y="2037178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8074290" y="2037178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4"/>
          </p:nvPr>
        </p:nvSpPr>
        <p:spPr>
          <a:xfrm>
            <a:off x="921412" y="4049061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5"/>
          </p:nvPr>
        </p:nvSpPr>
        <p:spPr>
          <a:xfrm>
            <a:off x="921412" y="4395463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16"/>
          </p:nvPr>
        </p:nvSpPr>
        <p:spPr>
          <a:xfrm>
            <a:off x="4613606" y="4049061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half" idx="17"/>
          </p:nvPr>
        </p:nvSpPr>
        <p:spPr>
          <a:xfrm>
            <a:off x="4613606" y="4395463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18"/>
          </p:nvPr>
        </p:nvSpPr>
        <p:spPr>
          <a:xfrm>
            <a:off x="8337352" y="4049061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half" idx="19"/>
          </p:nvPr>
        </p:nvSpPr>
        <p:spPr>
          <a:xfrm>
            <a:off x="8337352" y="4395463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4847942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3" name="Picture Placeholder 48"/>
          <p:cNvSpPr>
            <a:spLocks noGrp="1"/>
          </p:cNvSpPr>
          <p:nvPr>
            <p:ph type="pic" sz="quarter" idx="11"/>
          </p:nvPr>
        </p:nvSpPr>
        <p:spPr>
          <a:xfrm>
            <a:off x="738732" y="232901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Picture Placeholder 48"/>
          <p:cNvSpPr>
            <a:spLocks noGrp="1"/>
          </p:cNvSpPr>
          <p:nvPr>
            <p:ph type="pic" sz="quarter" idx="12"/>
          </p:nvPr>
        </p:nvSpPr>
        <p:spPr>
          <a:xfrm>
            <a:off x="3456538" y="232901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5" name="Picture Placeholder 48"/>
          <p:cNvSpPr>
            <a:spLocks noGrp="1"/>
          </p:cNvSpPr>
          <p:nvPr>
            <p:ph type="pic" sz="quarter" idx="13"/>
          </p:nvPr>
        </p:nvSpPr>
        <p:spPr>
          <a:xfrm>
            <a:off x="6189683" y="2329016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16" name="Picture Placeholder 48"/>
          <p:cNvSpPr>
            <a:spLocks noGrp="1"/>
          </p:cNvSpPr>
          <p:nvPr>
            <p:ph type="pic" sz="quarter" idx="14"/>
          </p:nvPr>
        </p:nvSpPr>
        <p:spPr>
          <a:xfrm>
            <a:off x="8952730" y="2329016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3"/>
          </p:nvPr>
        </p:nvSpPr>
        <p:spPr>
          <a:xfrm>
            <a:off x="811748" y="306095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9"/>
          <p:cNvSpPr>
            <a:spLocks noGrp="1"/>
          </p:cNvSpPr>
          <p:nvPr>
            <p:ph type="body" sz="quarter" idx="25"/>
          </p:nvPr>
        </p:nvSpPr>
        <p:spPr>
          <a:xfrm>
            <a:off x="811749" y="360483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6"/>
          </p:nvPr>
        </p:nvSpPr>
        <p:spPr>
          <a:xfrm>
            <a:off x="3544893" y="306111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27"/>
          </p:nvPr>
        </p:nvSpPr>
        <p:spPr>
          <a:xfrm>
            <a:off x="3544894" y="360499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half" idx="28"/>
          </p:nvPr>
        </p:nvSpPr>
        <p:spPr>
          <a:xfrm>
            <a:off x="6335708" y="306079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9"/>
          </p:nvPr>
        </p:nvSpPr>
        <p:spPr>
          <a:xfrm>
            <a:off x="6335709" y="360467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half" idx="30"/>
          </p:nvPr>
        </p:nvSpPr>
        <p:spPr>
          <a:xfrm>
            <a:off x="9068853" y="306095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9"/>
          <p:cNvSpPr>
            <a:spLocks noGrp="1"/>
          </p:cNvSpPr>
          <p:nvPr>
            <p:ph type="body" sz="quarter" idx="31"/>
          </p:nvPr>
        </p:nvSpPr>
        <p:spPr>
          <a:xfrm>
            <a:off x="9068854" y="360483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2373416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509920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4"/>
          </p:nvPr>
        </p:nvSpPr>
        <p:spPr>
          <a:xfrm>
            <a:off x="623889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23889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357225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7"/>
          </p:nvPr>
        </p:nvSpPr>
        <p:spPr>
          <a:xfrm>
            <a:off x="4471194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8"/>
          </p:nvPr>
        </p:nvSpPr>
        <p:spPr>
          <a:xfrm>
            <a:off x="4471194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8204530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0"/>
          </p:nvPr>
        </p:nvSpPr>
        <p:spPr>
          <a:xfrm>
            <a:off x="8318499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1"/>
          </p:nvPr>
        </p:nvSpPr>
        <p:spPr>
          <a:xfrm>
            <a:off x="8318499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2"/>
          </p:nvPr>
        </p:nvSpPr>
        <p:spPr>
          <a:xfrm>
            <a:off x="504098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3"/>
          </p:nvPr>
        </p:nvSpPr>
        <p:spPr>
          <a:xfrm>
            <a:off x="618067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4"/>
          </p:nvPr>
        </p:nvSpPr>
        <p:spPr>
          <a:xfrm>
            <a:off x="618067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25"/>
          </p:nvPr>
        </p:nvSpPr>
        <p:spPr>
          <a:xfrm>
            <a:off x="4351403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26"/>
          </p:nvPr>
        </p:nvSpPr>
        <p:spPr>
          <a:xfrm>
            <a:off x="4465372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27"/>
          </p:nvPr>
        </p:nvSpPr>
        <p:spPr>
          <a:xfrm>
            <a:off x="4465372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Picture Placeholder 5"/>
          <p:cNvSpPr>
            <a:spLocks noGrp="1"/>
          </p:cNvSpPr>
          <p:nvPr>
            <p:ph type="pic" sz="quarter" idx="28"/>
          </p:nvPr>
        </p:nvSpPr>
        <p:spPr>
          <a:xfrm>
            <a:off x="8198708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29"/>
          </p:nvPr>
        </p:nvSpPr>
        <p:spPr>
          <a:xfrm>
            <a:off x="8312677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half" idx="30"/>
          </p:nvPr>
        </p:nvSpPr>
        <p:spPr>
          <a:xfrm>
            <a:off x="8312677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1215281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/>
          <p:cNvSpPr/>
          <p:nvPr userDrawn="1"/>
        </p:nvSpPr>
        <p:spPr>
          <a:xfrm rot="5400000">
            <a:off x="71581" y="-71581"/>
            <a:ext cx="6858001" cy="7001164"/>
          </a:xfrm>
          <a:prstGeom prst="round2SameRect">
            <a:avLst>
              <a:gd name="adj1" fmla="val 798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8068" y="909530"/>
            <a:ext cx="3558598" cy="1150180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7" y="2192133"/>
            <a:ext cx="3555353" cy="1629369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8543637" y="1316758"/>
            <a:ext cx="3024476" cy="4908790"/>
          </a:xfrm>
          <a:prstGeom prst="rect">
            <a:avLst/>
          </a:prstGeom>
        </p:spPr>
        <p:txBody>
          <a:bodyPr lIns="0" tIns="108000" rIns="0" bIns="10800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B7FF"/>
              </a:buClr>
              <a:defRPr sz="1600">
                <a:solidFill>
                  <a:schemeClr val="bg1"/>
                </a:solidFill>
              </a:defRPr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buFont typeface="Arial" panose="020B0604020202020204" pitchFamily="34" charset="0"/>
              <a:buChar char="-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87273" y="632447"/>
            <a:ext cx="3558598" cy="5593101"/>
          </a:xfrm>
          <a:prstGeom prst="roundRect">
            <a:avLst>
              <a:gd name="adj" fmla="val 1189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8660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/>
          <p:cNvSpPr/>
          <p:nvPr userDrawn="1"/>
        </p:nvSpPr>
        <p:spPr>
          <a:xfrm rot="5400000">
            <a:off x="4722091" y="-611908"/>
            <a:ext cx="6858001" cy="8081819"/>
          </a:xfrm>
          <a:prstGeom prst="round2SameRect">
            <a:avLst>
              <a:gd name="adj1" fmla="val 0"/>
              <a:gd name="adj2" fmla="val 5648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8068" y="909530"/>
            <a:ext cx="3316623" cy="1150180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8" y="2234467"/>
            <a:ext cx="3313599" cy="1112041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chemeClr val="bg1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618067" y="3511492"/>
            <a:ext cx="3316624" cy="2602980"/>
          </a:xfrm>
          <a:prstGeom prst="rect">
            <a:avLst/>
          </a:prstGeom>
        </p:spPr>
        <p:txBody>
          <a:bodyPr lIns="0" tIns="108000" rIns="0" bIns="10800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B7FF"/>
              </a:buClr>
              <a:defRPr sz="1600">
                <a:solidFill>
                  <a:schemeClr val="bg1"/>
                </a:solidFill>
              </a:defRPr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0807385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/>
          <p:cNvSpPr/>
          <p:nvPr userDrawn="1"/>
        </p:nvSpPr>
        <p:spPr>
          <a:xfrm rot="5400000">
            <a:off x="71581" y="-71581"/>
            <a:ext cx="6858001" cy="7001164"/>
          </a:xfrm>
          <a:prstGeom prst="round2SameRect">
            <a:avLst>
              <a:gd name="adj1" fmla="val 798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5775157" y="909529"/>
            <a:ext cx="5792955" cy="5385392"/>
          </a:xfrm>
          <a:prstGeom prst="roundRect">
            <a:avLst>
              <a:gd name="adj" fmla="val 10108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18067" y="909529"/>
            <a:ext cx="579295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5787673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13016" y="2395538"/>
            <a:ext cx="5792955" cy="3624262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14748988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/>
          <p:cNvSpPr/>
          <p:nvPr userDrawn="1"/>
        </p:nvSpPr>
        <p:spPr>
          <a:xfrm rot="5400000">
            <a:off x="355599" y="-355599"/>
            <a:ext cx="6858001" cy="7569199"/>
          </a:xfrm>
          <a:prstGeom prst="round2SameRect">
            <a:avLst>
              <a:gd name="adj1" fmla="val 798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8067" y="909529"/>
            <a:ext cx="6383097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6377277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613016" y="2395538"/>
            <a:ext cx="6383097" cy="3624262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5775157" y="909529"/>
            <a:ext cx="5792955" cy="5385392"/>
          </a:xfrm>
          <a:prstGeom prst="roundRect">
            <a:avLst>
              <a:gd name="adj" fmla="val 10108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720691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/>
          <p:cNvSpPr/>
          <p:nvPr userDrawn="1"/>
        </p:nvSpPr>
        <p:spPr>
          <a:xfrm>
            <a:off x="3357032" y="1565806"/>
            <a:ext cx="2733145" cy="4949340"/>
          </a:xfrm>
          <a:prstGeom prst="roundRect">
            <a:avLst>
              <a:gd name="adj" fmla="val 8293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/>
          <p:cNvSpPr/>
          <p:nvPr userDrawn="1"/>
        </p:nvSpPr>
        <p:spPr>
          <a:xfrm>
            <a:off x="623887" y="1565806"/>
            <a:ext cx="2733145" cy="4949340"/>
          </a:xfrm>
          <a:prstGeom prst="roundRect">
            <a:avLst>
              <a:gd name="adj" fmla="val 8253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/>
          <p:cNvSpPr/>
          <p:nvPr userDrawn="1"/>
        </p:nvSpPr>
        <p:spPr>
          <a:xfrm>
            <a:off x="8838144" y="1565806"/>
            <a:ext cx="2733145" cy="4949340"/>
          </a:xfrm>
          <a:prstGeom prst="roundRect">
            <a:avLst>
              <a:gd name="adj" fmla="val 8293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/>
          <p:cNvSpPr/>
          <p:nvPr userDrawn="1"/>
        </p:nvSpPr>
        <p:spPr>
          <a:xfrm>
            <a:off x="6090177" y="1565806"/>
            <a:ext cx="2747967" cy="4949340"/>
          </a:xfrm>
          <a:prstGeom prst="roundRect">
            <a:avLst>
              <a:gd name="adj" fmla="val 8253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8"/>
          <p:cNvSpPr>
            <a:spLocks noGrp="1"/>
          </p:cNvSpPr>
          <p:nvPr>
            <p:ph type="pic" sz="quarter" idx="11"/>
          </p:nvPr>
        </p:nvSpPr>
        <p:spPr>
          <a:xfrm>
            <a:off x="623888" y="1565806"/>
            <a:ext cx="2733144" cy="1345669"/>
          </a:xfrm>
          <a:prstGeom prst="roundRect">
            <a:avLst>
              <a:gd name="adj" fmla="val 16245"/>
            </a:avLst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Picture Placeholder 48"/>
          <p:cNvSpPr>
            <a:spLocks noGrp="1"/>
          </p:cNvSpPr>
          <p:nvPr>
            <p:ph type="pic" sz="quarter" idx="12"/>
          </p:nvPr>
        </p:nvSpPr>
        <p:spPr>
          <a:xfrm>
            <a:off x="3357032" y="1565806"/>
            <a:ext cx="2733144" cy="1345669"/>
          </a:xfrm>
          <a:prstGeom prst="roundRect">
            <a:avLst/>
          </a:prstGeom>
          <a:noFill/>
        </p:spPr>
        <p:txBody>
          <a:bodyPr anchor="ctr" anchorCtr="1"/>
          <a:lstStyle>
            <a:lvl1pPr>
              <a:defRPr lang="en-US" sz="1000" dirty="0"/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15" name="Picture Placeholder 48"/>
          <p:cNvSpPr>
            <a:spLocks noGrp="1"/>
          </p:cNvSpPr>
          <p:nvPr>
            <p:ph type="pic" sz="quarter" idx="13"/>
          </p:nvPr>
        </p:nvSpPr>
        <p:spPr>
          <a:xfrm>
            <a:off x="6104998" y="1565806"/>
            <a:ext cx="2733145" cy="1345669"/>
          </a:xfrm>
          <a:prstGeom prst="roundRect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6" name="Picture Placeholder 48"/>
          <p:cNvSpPr>
            <a:spLocks noGrp="1"/>
          </p:cNvSpPr>
          <p:nvPr>
            <p:ph type="pic" sz="quarter" idx="14"/>
          </p:nvPr>
        </p:nvSpPr>
        <p:spPr>
          <a:xfrm>
            <a:off x="8852963" y="1565806"/>
            <a:ext cx="2715149" cy="1345669"/>
          </a:xfrm>
          <a:prstGeom prst="roundRect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3"/>
          </p:nvPr>
        </p:nvSpPr>
        <p:spPr>
          <a:xfrm>
            <a:off x="811748" y="3458884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9"/>
          <p:cNvSpPr>
            <a:spLocks noGrp="1"/>
          </p:cNvSpPr>
          <p:nvPr>
            <p:ph type="body" sz="quarter" idx="25"/>
          </p:nvPr>
        </p:nvSpPr>
        <p:spPr>
          <a:xfrm>
            <a:off x="811749" y="4002766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6"/>
          </p:nvPr>
        </p:nvSpPr>
        <p:spPr>
          <a:xfrm>
            <a:off x="3544893" y="3459044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27"/>
          </p:nvPr>
        </p:nvSpPr>
        <p:spPr>
          <a:xfrm>
            <a:off x="3544894" y="4002926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half" idx="28"/>
          </p:nvPr>
        </p:nvSpPr>
        <p:spPr>
          <a:xfrm>
            <a:off x="6335708" y="3458724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9"/>
          </p:nvPr>
        </p:nvSpPr>
        <p:spPr>
          <a:xfrm>
            <a:off x="6335709" y="4002606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half" idx="30"/>
          </p:nvPr>
        </p:nvSpPr>
        <p:spPr>
          <a:xfrm>
            <a:off x="9068853" y="3458884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9"/>
          <p:cNvSpPr>
            <a:spLocks noGrp="1"/>
          </p:cNvSpPr>
          <p:nvPr>
            <p:ph type="body" sz="quarter" idx="31"/>
          </p:nvPr>
        </p:nvSpPr>
        <p:spPr>
          <a:xfrm>
            <a:off x="9068854" y="4002766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7010414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4"/>
          </p:nvPr>
        </p:nvSpPr>
        <p:spPr>
          <a:xfrm>
            <a:off x="623888" y="229234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5"/>
          </p:nvPr>
        </p:nvSpPr>
        <p:spPr>
          <a:xfrm>
            <a:off x="623888" y="3400902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6"/>
          </p:nvPr>
        </p:nvSpPr>
        <p:spPr>
          <a:xfrm>
            <a:off x="623888" y="5481011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409532" y="229234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8"/>
          </p:nvPr>
        </p:nvSpPr>
        <p:spPr>
          <a:xfrm>
            <a:off x="6409532" y="4120569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9"/>
          </p:nvPr>
        </p:nvSpPr>
        <p:spPr>
          <a:xfrm>
            <a:off x="6409532" y="5396341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623888" y="2173382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623888" y="3299449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623888" y="5370940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6409532" y="2173382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6409532" y="3993716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6409532" y="5277803"/>
            <a:ext cx="5158581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623889" y="273811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3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1964004" y="274171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4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3304119" y="274531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5" name="Picture Placeholder 9"/>
          <p:cNvSpPr>
            <a:spLocks noGrp="1"/>
          </p:cNvSpPr>
          <p:nvPr>
            <p:ph type="pic" sz="quarter" idx="22"/>
          </p:nvPr>
        </p:nvSpPr>
        <p:spPr>
          <a:xfrm>
            <a:off x="4644234" y="274891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6" name="Picture Placeholder 9"/>
          <p:cNvSpPr>
            <a:spLocks noGrp="1"/>
          </p:cNvSpPr>
          <p:nvPr>
            <p:ph type="pic" sz="quarter" idx="23"/>
          </p:nvPr>
        </p:nvSpPr>
        <p:spPr>
          <a:xfrm>
            <a:off x="618067" y="3826901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7" name="Picture Placeholder 9"/>
          <p:cNvSpPr>
            <a:spLocks noGrp="1"/>
          </p:cNvSpPr>
          <p:nvPr>
            <p:ph type="pic" sz="quarter" idx="24"/>
          </p:nvPr>
        </p:nvSpPr>
        <p:spPr>
          <a:xfrm>
            <a:off x="1958182" y="3830500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8" name="Picture Placeholder 9"/>
          <p:cNvSpPr>
            <a:spLocks noGrp="1"/>
          </p:cNvSpPr>
          <p:nvPr>
            <p:ph type="pic" sz="quarter" idx="25"/>
          </p:nvPr>
        </p:nvSpPr>
        <p:spPr>
          <a:xfrm>
            <a:off x="3298297" y="3834099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9" name="Picture Placeholder 9"/>
          <p:cNvSpPr>
            <a:spLocks noGrp="1"/>
          </p:cNvSpPr>
          <p:nvPr>
            <p:ph type="pic" sz="quarter" idx="26"/>
          </p:nvPr>
        </p:nvSpPr>
        <p:spPr>
          <a:xfrm>
            <a:off x="4638412" y="3837698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0" name="Picture Placeholder 9"/>
          <p:cNvSpPr>
            <a:spLocks noGrp="1"/>
          </p:cNvSpPr>
          <p:nvPr>
            <p:ph type="pic" sz="quarter" idx="27"/>
          </p:nvPr>
        </p:nvSpPr>
        <p:spPr>
          <a:xfrm>
            <a:off x="618067" y="430495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1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1958182" y="430855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2" name="Picture Placeholder 9"/>
          <p:cNvSpPr>
            <a:spLocks noGrp="1"/>
          </p:cNvSpPr>
          <p:nvPr>
            <p:ph type="pic" sz="quarter" idx="29"/>
          </p:nvPr>
        </p:nvSpPr>
        <p:spPr>
          <a:xfrm>
            <a:off x="3298297" y="431215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3" name="Picture Placeholder 9"/>
          <p:cNvSpPr>
            <a:spLocks noGrp="1"/>
          </p:cNvSpPr>
          <p:nvPr>
            <p:ph type="pic" sz="quarter" idx="30"/>
          </p:nvPr>
        </p:nvSpPr>
        <p:spPr>
          <a:xfrm>
            <a:off x="4638412" y="431575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4" name="Picture Placeholder 9"/>
          <p:cNvSpPr>
            <a:spLocks noGrp="1"/>
          </p:cNvSpPr>
          <p:nvPr>
            <p:ph type="pic" sz="quarter" idx="31"/>
          </p:nvPr>
        </p:nvSpPr>
        <p:spPr>
          <a:xfrm>
            <a:off x="618067" y="478590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1958182" y="478950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9"/>
          <p:cNvSpPr>
            <a:spLocks noGrp="1"/>
          </p:cNvSpPr>
          <p:nvPr>
            <p:ph type="pic" sz="quarter" idx="53"/>
          </p:nvPr>
        </p:nvSpPr>
        <p:spPr>
          <a:xfrm>
            <a:off x="3298297" y="4782307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54"/>
          </p:nvPr>
        </p:nvSpPr>
        <p:spPr>
          <a:xfrm>
            <a:off x="4638412" y="478590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618067" y="592347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7" name="Picture Placeholder 9"/>
          <p:cNvSpPr>
            <a:spLocks noGrp="1"/>
          </p:cNvSpPr>
          <p:nvPr>
            <p:ph type="pic" sz="quarter" idx="34"/>
          </p:nvPr>
        </p:nvSpPr>
        <p:spPr>
          <a:xfrm>
            <a:off x="1958182" y="592707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8" name="Picture Placeholder 9"/>
          <p:cNvSpPr>
            <a:spLocks noGrp="1"/>
          </p:cNvSpPr>
          <p:nvPr>
            <p:ph type="pic" sz="quarter" idx="35"/>
          </p:nvPr>
        </p:nvSpPr>
        <p:spPr>
          <a:xfrm>
            <a:off x="3298297" y="5930672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9" name="Picture Placeholder 9"/>
          <p:cNvSpPr>
            <a:spLocks noGrp="1"/>
          </p:cNvSpPr>
          <p:nvPr>
            <p:ph type="pic" sz="quarter" idx="36"/>
          </p:nvPr>
        </p:nvSpPr>
        <p:spPr>
          <a:xfrm>
            <a:off x="4638412" y="5934271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0" name="Picture Placeholder 9"/>
          <p:cNvSpPr>
            <a:spLocks noGrp="1"/>
          </p:cNvSpPr>
          <p:nvPr>
            <p:ph type="pic" sz="quarter" idx="37"/>
          </p:nvPr>
        </p:nvSpPr>
        <p:spPr>
          <a:xfrm>
            <a:off x="6409531" y="2741715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1" name="Picture Placeholder 9"/>
          <p:cNvSpPr>
            <a:spLocks noGrp="1"/>
          </p:cNvSpPr>
          <p:nvPr>
            <p:ph type="pic" sz="quarter" idx="38"/>
          </p:nvPr>
        </p:nvSpPr>
        <p:spPr>
          <a:xfrm>
            <a:off x="7696200" y="2745314"/>
            <a:ext cx="1191681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2" name="Picture Placeholder 9"/>
          <p:cNvSpPr>
            <a:spLocks noGrp="1"/>
          </p:cNvSpPr>
          <p:nvPr>
            <p:ph type="pic" sz="quarter" idx="39"/>
          </p:nvPr>
        </p:nvSpPr>
        <p:spPr>
          <a:xfrm>
            <a:off x="8995834" y="2748913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40"/>
          </p:nvPr>
        </p:nvSpPr>
        <p:spPr>
          <a:xfrm>
            <a:off x="10335949" y="2752512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4" name="Picture Placeholder 9"/>
          <p:cNvSpPr>
            <a:spLocks noGrp="1"/>
          </p:cNvSpPr>
          <p:nvPr>
            <p:ph type="pic" sz="quarter" idx="41"/>
          </p:nvPr>
        </p:nvSpPr>
        <p:spPr>
          <a:xfrm>
            <a:off x="6409531" y="3311833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5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696200" y="3315432"/>
            <a:ext cx="1191681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6" name="Picture Placeholder 9"/>
          <p:cNvSpPr>
            <a:spLocks noGrp="1"/>
          </p:cNvSpPr>
          <p:nvPr>
            <p:ph type="pic" sz="quarter" idx="55"/>
          </p:nvPr>
        </p:nvSpPr>
        <p:spPr>
          <a:xfrm>
            <a:off x="8995836" y="3315020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1" name="Picture Placeholder 9"/>
          <p:cNvSpPr>
            <a:spLocks noGrp="1"/>
          </p:cNvSpPr>
          <p:nvPr>
            <p:ph type="pic" sz="quarter" idx="56"/>
          </p:nvPr>
        </p:nvSpPr>
        <p:spPr>
          <a:xfrm>
            <a:off x="10335951" y="3318619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6" name="Picture Placeholder 9"/>
          <p:cNvSpPr>
            <a:spLocks noGrp="1"/>
          </p:cNvSpPr>
          <p:nvPr>
            <p:ph type="pic" sz="quarter" idx="43"/>
          </p:nvPr>
        </p:nvSpPr>
        <p:spPr>
          <a:xfrm>
            <a:off x="6409531" y="4576422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7" name="Picture Placeholder 9"/>
          <p:cNvSpPr>
            <a:spLocks noGrp="1"/>
          </p:cNvSpPr>
          <p:nvPr>
            <p:ph type="pic" sz="quarter" idx="44"/>
          </p:nvPr>
        </p:nvSpPr>
        <p:spPr>
          <a:xfrm>
            <a:off x="7696199" y="4580045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8" name="Picture Placeholder 9"/>
          <p:cNvSpPr>
            <a:spLocks noGrp="1"/>
          </p:cNvSpPr>
          <p:nvPr>
            <p:ph type="pic" sz="quarter" idx="45"/>
          </p:nvPr>
        </p:nvSpPr>
        <p:spPr>
          <a:xfrm>
            <a:off x="8475928" y="4576422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9" name="Picture Placeholder 9"/>
          <p:cNvSpPr>
            <a:spLocks noGrp="1"/>
          </p:cNvSpPr>
          <p:nvPr>
            <p:ph type="pic" sz="quarter" idx="46"/>
          </p:nvPr>
        </p:nvSpPr>
        <p:spPr>
          <a:xfrm>
            <a:off x="9255657" y="4572799"/>
            <a:ext cx="707493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0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10035385" y="4569176"/>
            <a:ext cx="15327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6409531" y="5848787"/>
            <a:ext cx="1161258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5" name="Picture Placeholder 9"/>
          <p:cNvSpPr>
            <a:spLocks noGrp="1"/>
          </p:cNvSpPr>
          <p:nvPr>
            <p:ph type="pic" sz="quarter" idx="49"/>
          </p:nvPr>
        </p:nvSpPr>
        <p:spPr>
          <a:xfrm>
            <a:off x="7696198" y="5848266"/>
            <a:ext cx="1206501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6" name="Picture Placeholder 9"/>
          <p:cNvSpPr>
            <a:spLocks noGrp="1"/>
          </p:cNvSpPr>
          <p:nvPr>
            <p:ph type="pic" sz="quarter" idx="50"/>
          </p:nvPr>
        </p:nvSpPr>
        <p:spPr>
          <a:xfrm>
            <a:off x="8982866" y="5847745"/>
            <a:ext cx="83741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7" name="Picture Placeholder 9"/>
          <p:cNvSpPr>
            <a:spLocks noGrp="1"/>
          </p:cNvSpPr>
          <p:nvPr>
            <p:ph type="pic" sz="quarter" idx="51"/>
          </p:nvPr>
        </p:nvSpPr>
        <p:spPr>
          <a:xfrm>
            <a:off x="9912350" y="5847224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8" name="Picture Placeholder 9"/>
          <p:cNvSpPr>
            <a:spLocks noGrp="1"/>
          </p:cNvSpPr>
          <p:nvPr>
            <p:ph type="pic" sz="quarter" idx="52"/>
          </p:nvPr>
        </p:nvSpPr>
        <p:spPr>
          <a:xfrm>
            <a:off x="10785474" y="5846703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583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Single Corner Rounded 2">
            <a:extLst>
              <a:ext uri="{FF2B5EF4-FFF2-40B4-BE49-F238E27FC236}">
                <a16:creationId xmlns:a16="http://schemas.microsoft.com/office/drawing/2014/main" id="{197EB51C-38A2-9B63-30A5-AF2D770211F0}"/>
              </a:ext>
            </a:extLst>
          </p:cNvPr>
          <p:cNvSpPr/>
          <p:nvPr userDrawn="1"/>
        </p:nvSpPr>
        <p:spPr>
          <a:xfrm flipH="1">
            <a:off x="5513831" y="2488671"/>
            <a:ext cx="6678166" cy="4369329"/>
          </a:xfrm>
          <a:prstGeom prst="round1Rect">
            <a:avLst>
              <a:gd name="adj" fmla="val 62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5C662386-5085-C2FF-EB30-DBDE2EE239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151703F-81A8-8F5F-E69F-EE29A67D5D5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1B74FEFF-79F9-AC0E-BB83-13B4048E8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E506C2-D67E-DCE5-D96C-BC710E1114C3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B1C2C36-A721-820F-8D34-7AEBA9EC78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53C3487-FD4E-712F-2814-0E0A537BF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DA50E36-CED8-F0E6-013C-BB02D057C0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92719" y="2397662"/>
            <a:ext cx="6599279" cy="4460339"/>
          </a:xfrm>
          <a:custGeom>
            <a:avLst/>
            <a:gdLst>
              <a:gd name="connsiteX0" fmla="*/ 212134 w 6599279"/>
              <a:gd name="connsiteY0" fmla="*/ 0 h 4460339"/>
              <a:gd name="connsiteX1" fmla="*/ 6599279 w 6599279"/>
              <a:gd name="connsiteY1" fmla="*/ 0 h 4460339"/>
              <a:gd name="connsiteX2" fmla="*/ 6599279 w 6599279"/>
              <a:gd name="connsiteY2" fmla="*/ 4460339 h 4460339"/>
              <a:gd name="connsiteX3" fmla="*/ 0 w 6599279"/>
              <a:gd name="connsiteY3" fmla="*/ 4460339 h 4460339"/>
              <a:gd name="connsiteX4" fmla="*/ 0 w 6599279"/>
              <a:gd name="connsiteY4" fmla="*/ 212134 h 4460339"/>
              <a:gd name="connsiteX5" fmla="*/ 212134 w 6599279"/>
              <a:gd name="connsiteY5" fmla="*/ 0 h 4460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9279" h="4460339">
                <a:moveTo>
                  <a:pt x="212134" y="0"/>
                </a:moveTo>
                <a:lnTo>
                  <a:pt x="6599279" y="0"/>
                </a:lnTo>
                <a:lnTo>
                  <a:pt x="6599279" y="4460339"/>
                </a:lnTo>
                <a:lnTo>
                  <a:pt x="0" y="4460339"/>
                </a:lnTo>
                <a:lnTo>
                  <a:pt x="0" y="212134"/>
                </a:lnTo>
                <a:cubicBezTo>
                  <a:pt x="0" y="94976"/>
                  <a:pt x="94976" y="0"/>
                  <a:pt x="212134" y="0"/>
                </a:cubicBezTo>
                <a:close/>
              </a:path>
            </a:pathLst>
          </a:custGeom>
          <a:ln w="12700">
            <a:solidFill>
              <a:srgbClr val="E7E8EB"/>
            </a:solidFill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487DD9F-C6F7-785A-1AA1-FD8C86FF69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488671"/>
            <a:ext cx="4196051" cy="3878257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1977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 userDrawn="1">
          <p15:clr>
            <a:srgbClr val="FBAE40"/>
          </p15:clr>
        </p15:guide>
      </p15:sldGuideLst>
    </p:ext>
  </p:extLst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-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618066" y="251459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623888" y="3485894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" name="Picture Placeholder 9"/>
          <p:cNvSpPr>
            <a:spLocks noGrp="1"/>
          </p:cNvSpPr>
          <p:nvPr>
            <p:ph type="pic" sz="quarter" idx="37"/>
          </p:nvPr>
        </p:nvSpPr>
        <p:spPr>
          <a:xfrm>
            <a:off x="623888" y="444967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38"/>
          </p:nvPr>
        </p:nvSpPr>
        <p:spPr>
          <a:xfrm>
            <a:off x="623888" y="5413461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22"/>
          </p:nvPr>
        </p:nvSpPr>
        <p:spPr>
          <a:xfrm>
            <a:off x="3054692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23"/>
          </p:nvPr>
        </p:nvSpPr>
        <p:spPr>
          <a:xfrm>
            <a:off x="3054692" y="347838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24"/>
          </p:nvPr>
        </p:nvSpPr>
        <p:spPr>
          <a:xfrm>
            <a:off x="3054692" y="4442163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41"/>
          </p:nvPr>
        </p:nvSpPr>
        <p:spPr>
          <a:xfrm>
            <a:off x="3054692" y="541346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25"/>
          </p:nvPr>
        </p:nvSpPr>
        <p:spPr>
          <a:xfrm>
            <a:off x="4965828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9"/>
          <p:cNvSpPr>
            <a:spLocks noGrp="1"/>
          </p:cNvSpPr>
          <p:nvPr>
            <p:ph type="pic" sz="quarter" idx="26"/>
          </p:nvPr>
        </p:nvSpPr>
        <p:spPr>
          <a:xfrm>
            <a:off x="4965828" y="3478379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7" name="Picture Placeholder 9"/>
          <p:cNvSpPr>
            <a:spLocks noGrp="1"/>
          </p:cNvSpPr>
          <p:nvPr>
            <p:ph type="pic" sz="quarter" idx="39"/>
          </p:nvPr>
        </p:nvSpPr>
        <p:spPr>
          <a:xfrm>
            <a:off x="4965828" y="444967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40"/>
          </p:nvPr>
        </p:nvSpPr>
        <p:spPr>
          <a:xfrm>
            <a:off x="4965828" y="5413461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27"/>
          </p:nvPr>
        </p:nvSpPr>
        <p:spPr>
          <a:xfrm>
            <a:off x="7367954" y="2522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7367954" y="348589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29"/>
          </p:nvPr>
        </p:nvSpPr>
        <p:spPr>
          <a:xfrm>
            <a:off x="7367954" y="444967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9"/>
          <p:cNvSpPr>
            <a:spLocks noGrp="1"/>
          </p:cNvSpPr>
          <p:nvPr>
            <p:ph type="pic" sz="quarter" idx="30"/>
          </p:nvPr>
        </p:nvSpPr>
        <p:spPr>
          <a:xfrm>
            <a:off x="7367954" y="5413461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1" name="Picture Placeholder 9"/>
          <p:cNvSpPr>
            <a:spLocks noGrp="1"/>
          </p:cNvSpPr>
          <p:nvPr>
            <p:ph type="pic" sz="quarter" idx="31"/>
          </p:nvPr>
        </p:nvSpPr>
        <p:spPr>
          <a:xfrm>
            <a:off x="9798756" y="251459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2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9798756" y="3485894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3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9798756" y="445719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798755" y="5413459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61806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>
            <a:off x="3054692" y="2253815"/>
            <a:ext cx="3680491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 userDrawn="1"/>
        </p:nvCxnSpPr>
        <p:spPr>
          <a:xfrm>
            <a:off x="7367954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>
            <a:off x="979875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"/>
          <p:cNvSpPr>
            <a:spLocks noGrp="1"/>
          </p:cNvSpPr>
          <p:nvPr>
            <p:ph type="body" sz="half" idx="14"/>
          </p:nvPr>
        </p:nvSpPr>
        <p:spPr>
          <a:xfrm>
            <a:off x="623888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half" idx="34"/>
          </p:nvPr>
        </p:nvSpPr>
        <p:spPr>
          <a:xfrm>
            <a:off x="3054692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half" idx="35"/>
          </p:nvPr>
        </p:nvSpPr>
        <p:spPr>
          <a:xfrm>
            <a:off x="7367954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half" idx="36"/>
          </p:nvPr>
        </p:nvSpPr>
        <p:spPr>
          <a:xfrm>
            <a:off x="9798756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384821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-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5482984" cy="3516818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Picture Placeholder 1"/>
          <p:cNvSpPr>
            <a:spLocks noGrp="1"/>
          </p:cNvSpPr>
          <p:nvPr>
            <p:ph type="pic" sz="quarter" idx="23"/>
          </p:nvPr>
        </p:nvSpPr>
        <p:spPr>
          <a:xfrm>
            <a:off x="6442625" y="2037947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9030216" y="2037947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442625" y="2753568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9030216" y="2753568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5"/>
          <p:cNvSpPr>
            <a:spLocks noGrp="1"/>
          </p:cNvSpPr>
          <p:nvPr>
            <p:ph type="pic" sz="quarter" idx="25"/>
          </p:nvPr>
        </p:nvSpPr>
        <p:spPr>
          <a:xfrm>
            <a:off x="6442625" y="3469189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31"/>
          </p:nvPr>
        </p:nvSpPr>
        <p:spPr>
          <a:xfrm>
            <a:off x="9030216" y="3469189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Picture Placeholder 7"/>
          <p:cNvSpPr>
            <a:spLocks noGrp="1"/>
          </p:cNvSpPr>
          <p:nvPr>
            <p:ph type="pic" sz="quarter" idx="26"/>
          </p:nvPr>
        </p:nvSpPr>
        <p:spPr>
          <a:xfrm>
            <a:off x="6442625" y="4184810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9030216" y="4184810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8" name="Picture Placeholder 9"/>
          <p:cNvSpPr>
            <a:spLocks noGrp="1"/>
          </p:cNvSpPr>
          <p:nvPr>
            <p:ph type="pic" sz="quarter" idx="27"/>
          </p:nvPr>
        </p:nvSpPr>
        <p:spPr>
          <a:xfrm>
            <a:off x="6442625" y="4900431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9030216" y="4900431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6442625" y="5616050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34"/>
          </p:nvPr>
        </p:nvSpPr>
        <p:spPr>
          <a:xfrm>
            <a:off x="9030216" y="5616050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426424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/>
          <p:cNvSpPr/>
          <p:nvPr userDrawn="1"/>
        </p:nvSpPr>
        <p:spPr>
          <a:xfrm rot="5400000">
            <a:off x="-1860084" y="1860082"/>
            <a:ext cx="6858001" cy="3137838"/>
          </a:xfrm>
          <a:prstGeom prst="round2SameRect">
            <a:avLst>
              <a:gd name="adj1" fmla="val 12275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628404" y="233260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628404" y="334650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22"/>
          </p:nvPr>
        </p:nvSpPr>
        <p:spPr>
          <a:xfrm>
            <a:off x="628404" y="436040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23"/>
          </p:nvPr>
        </p:nvSpPr>
        <p:spPr>
          <a:xfrm>
            <a:off x="628404" y="537430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66723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/>
          <p:cNvSpPr/>
          <p:nvPr userDrawn="1"/>
        </p:nvSpPr>
        <p:spPr>
          <a:xfrm rot="5400000">
            <a:off x="-1860084" y="1860082"/>
            <a:ext cx="6858001" cy="3137838"/>
          </a:xfrm>
          <a:prstGeom prst="round2SameRect">
            <a:avLst>
              <a:gd name="adj1" fmla="val 12275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628404" y="233260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628404" y="3163121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22"/>
          </p:nvPr>
        </p:nvSpPr>
        <p:spPr>
          <a:xfrm>
            <a:off x="628404" y="399363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23"/>
          </p:nvPr>
        </p:nvSpPr>
        <p:spPr>
          <a:xfrm>
            <a:off x="628404" y="4824151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" name="Picture Placeholder 9"/>
          <p:cNvSpPr>
            <a:spLocks noGrp="1"/>
          </p:cNvSpPr>
          <p:nvPr>
            <p:ph type="pic" sz="quarter" idx="24"/>
          </p:nvPr>
        </p:nvSpPr>
        <p:spPr>
          <a:xfrm>
            <a:off x="628404" y="565466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300420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 userDrawn="1"/>
        </p:nvGraphicFramePr>
        <p:xfrm>
          <a:off x="618067" y="3474720"/>
          <a:ext cx="10944220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4" name="Straight Arrow Connector 3"/>
          <p:cNvCxnSpPr>
            <a:stCxn id="3" idx="1"/>
            <a:endCxn id="3" idx="3"/>
          </p:cNvCxnSpPr>
          <p:nvPr userDrawn="1"/>
        </p:nvCxnSpPr>
        <p:spPr>
          <a:xfrm>
            <a:off x="618067" y="3608070"/>
            <a:ext cx="10944220" cy="0"/>
          </a:xfrm>
          <a:prstGeom prst="straightConnector1">
            <a:avLst/>
          </a:prstGeom>
          <a:ln w="127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107785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5" name="Straight Connector 4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 userDrawn="1"/>
        </p:nvGrpSpPr>
        <p:grpSpPr>
          <a:xfrm>
            <a:off x="623888" y="-99701"/>
            <a:ext cx="10944226" cy="5491471"/>
            <a:chOff x="623888" y="-99701"/>
            <a:chExt cx="10944226" cy="5491471"/>
          </a:xfrm>
        </p:grpSpPr>
        <p:sp>
          <p:nvSpPr>
            <p:cNvPr id="10" name="Arc 9"/>
            <p:cNvSpPr/>
            <p:nvPr userDrawn="1"/>
          </p:nvSpPr>
          <p:spPr>
            <a:xfrm flipH="1">
              <a:off x="623888" y="-99701"/>
              <a:ext cx="1831446" cy="1831446"/>
            </a:xfrm>
            <a:prstGeom prst="arc">
              <a:avLst>
                <a:gd name="adj1" fmla="val 21402478"/>
                <a:gd name="adj2" fmla="val 5251968"/>
              </a:avLst>
            </a:prstGeom>
            <a:ln w="12700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/>
            <p:cNvSpPr/>
            <p:nvPr userDrawn="1"/>
          </p:nvSpPr>
          <p:spPr>
            <a:xfrm>
              <a:off x="9736668" y="1731745"/>
              <a:ext cx="1831446" cy="1831446"/>
            </a:xfrm>
            <a:prstGeom prst="arc">
              <a:avLst>
                <a:gd name="adj1" fmla="val 16215891"/>
                <a:gd name="adj2" fmla="val 158327"/>
              </a:avLst>
            </a:prstGeom>
            <a:ln w="12700" cap="rnd">
              <a:solidFill>
                <a:srgbClr val="B6BAC3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8"/>
            <p:cNvSpPr/>
            <p:nvPr userDrawn="1"/>
          </p:nvSpPr>
          <p:spPr>
            <a:xfrm flipH="1">
              <a:off x="623888" y="3560014"/>
              <a:ext cx="1831446" cy="1831446"/>
            </a:xfrm>
            <a:prstGeom prst="arc">
              <a:avLst>
                <a:gd name="adj1" fmla="val 21569749"/>
                <a:gd name="adj2" fmla="val 5251968"/>
              </a:avLst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>
              <a:endCxn id="8" idx="0"/>
            </p:cNvCxnSpPr>
            <p:nvPr userDrawn="1"/>
          </p:nvCxnSpPr>
          <p:spPr>
            <a:xfrm>
              <a:off x="1493574" y="1730157"/>
              <a:ext cx="9163050" cy="1598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1539611" y="3560303"/>
              <a:ext cx="9172311" cy="0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1493574" y="5391770"/>
              <a:ext cx="10074539" cy="0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Arc 21"/>
            <p:cNvSpPr/>
            <p:nvPr userDrawn="1"/>
          </p:nvSpPr>
          <p:spPr>
            <a:xfrm>
              <a:off x="9736668" y="1731745"/>
              <a:ext cx="1831446" cy="1831446"/>
            </a:xfrm>
            <a:prstGeom prst="arc">
              <a:avLst>
                <a:gd name="adj1" fmla="val 147535"/>
                <a:gd name="adj2" fmla="val 5251968"/>
              </a:avLst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/>
            <p:cNvSpPr/>
            <p:nvPr userDrawn="1"/>
          </p:nvSpPr>
          <p:spPr>
            <a:xfrm flipH="1">
              <a:off x="624418" y="3560014"/>
              <a:ext cx="1831446" cy="1831446"/>
            </a:xfrm>
            <a:prstGeom prst="arc">
              <a:avLst>
                <a:gd name="adj1" fmla="val 16174131"/>
                <a:gd name="adj2" fmla="val 124076"/>
              </a:avLst>
            </a:prstGeom>
            <a:ln w="12700" cap="rnd">
              <a:solidFill>
                <a:srgbClr val="B6BAC3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8686550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1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5"/>
          <p:cNvSpPr/>
          <p:nvPr userDrawn="1"/>
        </p:nvSpPr>
        <p:spPr>
          <a:xfrm>
            <a:off x="5502275" y="1075056"/>
            <a:ext cx="6038850" cy="5216016"/>
          </a:xfrm>
          <a:prstGeom prst="roundRect">
            <a:avLst>
              <a:gd name="adj" fmla="val 81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904019"/>
            <a:ext cx="4752783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8" y="1490170"/>
            <a:ext cx="4752783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762226" cy="3956961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2793918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2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904019"/>
            <a:ext cx="5472112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8" y="1490170"/>
            <a:ext cx="5472112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483349" y="1016000"/>
            <a:ext cx="5084764" cy="5340348"/>
          </a:xfrm>
          <a:prstGeom prst="roundRect">
            <a:avLst>
              <a:gd name="adj" fmla="val 9229"/>
            </a:avLst>
          </a:prstGeom>
          <a:solidFill>
            <a:schemeClr val="bg1"/>
          </a:solidFill>
        </p:spPr>
        <p:txBody>
          <a:bodyPr lIns="324000" tIns="468000" rIns="324000" bIns="468000"/>
          <a:lstStyle>
            <a:lvl1pPr marL="179705" indent="-179705">
              <a:lnSpc>
                <a:spcPct val="12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300017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3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/>
          <p:cNvSpPr/>
          <p:nvPr userDrawn="1"/>
        </p:nvSpPr>
        <p:spPr>
          <a:xfrm rot="5400000">
            <a:off x="460242" y="-460242"/>
            <a:ext cx="6856730" cy="7777213"/>
          </a:xfrm>
          <a:prstGeom prst="round2SameRect">
            <a:avLst>
              <a:gd name="adj1" fmla="val 6799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904019"/>
            <a:ext cx="6919911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6919911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8085221" y="1476390"/>
            <a:ext cx="3482892" cy="4818529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72708427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4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/>
          <p:cNvSpPr/>
          <p:nvPr userDrawn="1"/>
        </p:nvSpPr>
        <p:spPr>
          <a:xfrm rot="16200000" flipH="1">
            <a:off x="4875030" y="-458972"/>
            <a:ext cx="6856730" cy="7777213"/>
          </a:xfrm>
          <a:prstGeom prst="round2SameRect">
            <a:avLst>
              <a:gd name="adj1" fmla="val 6799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904019"/>
            <a:ext cx="3482892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8" y="1490170"/>
            <a:ext cx="3482892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23888" y="2278391"/>
            <a:ext cx="3482892" cy="3777608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814350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48B22B-D671-0F5D-86E6-36FA9C79E9FA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8" y="229234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BA97903-068A-D8F1-61DD-EAA260EF9BB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3888" y="3400902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BDC96F1-2BBF-EA63-7BD0-D0C7E7F4018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3888" y="5481011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5F278E7-5EC3-5304-27D1-1E91E625CB9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09532" y="229234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E710FED-D3A6-0092-2636-2A69EB64D201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6409532" y="4120569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C44777D-382E-6B9E-DFC8-E28CBFAE526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409532" y="5396341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CA3258-4320-B0F6-9E12-7FDC548DA03F}"/>
              </a:ext>
            </a:extLst>
          </p:cNvPr>
          <p:cNvCxnSpPr>
            <a:cxnSpLocks/>
          </p:cNvCxnSpPr>
          <p:nvPr userDrawn="1"/>
        </p:nvCxnSpPr>
        <p:spPr>
          <a:xfrm>
            <a:off x="623888" y="2173382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EDC18C3-B66B-32B0-13F8-BE67E9505269}"/>
              </a:ext>
            </a:extLst>
          </p:cNvPr>
          <p:cNvCxnSpPr>
            <a:cxnSpLocks/>
          </p:cNvCxnSpPr>
          <p:nvPr userDrawn="1"/>
        </p:nvCxnSpPr>
        <p:spPr>
          <a:xfrm>
            <a:off x="623888" y="3299449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C6B626-2C01-FF23-B8C2-0506B66CA5CF}"/>
              </a:ext>
            </a:extLst>
          </p:cNvPr>
          <p:cNvCxnSpPr>
            <a:cxnSpLocks/>
          </p:cNvCxnSpPr>
          <p:nvPr userDrawn="1"/>
        </p:nvCxnSpPr>
        <p:spPr>
          <a:xfrm>
            <a:off x="623888" y="5370940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742DF05-0BE2-E30F-AA5B-D0FE55C13085}"/>
              </a:ext>
            </a:extLst>
          </p:cNvPr>
          <p:cNvCxnSpPr>
            <a:cxnSpLocks/>
          </p:cNvCxnSpPr>
          <p:nvPr userDrawn="1"/>
        </p:nvCxnSpPr>
        <p:spPr>
          <a:xfrm>
            <a:off x="6409532" y="2173382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38280B4-895F-BE81-127B-7278B321B4EC}"/>
              </a:ext>
            </a:extLst>
          </p:cNvPr>
          <p:cNvCxnSpPr>
            <a:cxnSpLocks/>
          </p:cNvCxnSpPr>
          <p:nvPr userDrawn="1"/>
        </p:nvCxnSpPr>
        <p:spPr>
          <a:xfrm>
            <a:off x="6409532" y="3993716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5666991-CA6B-6F27-BCC7-CBF4A3E60829}"/>
              </a:ext>
            </a:extLst>
          </p:cNvPr>
          <p:cNvCxnSpPr>
            <a:cxnSpLocks/>
          </p:cNvCxnSpPr>
          <p:nvPr userDrawn="1"/>
        </p:nvCxnSpPr>
        <p:spPr>
          <a:xfrm>
            <a:off x="6409532" y="5277803"/>
            <a:ext cx="5158581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427F50FF-9A32-012B-CA81-9D46DBC95C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89" y="273811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DA90F6F6-78B0-4ECF-A9C9-A683E114406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964004" y="274171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5F83D0C8-6901-7AB3-E882-746B05E6406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04119" y="274531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289DA6B-9DBE-FAA8-7297-57FB54F0930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644234" y="274891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9231CCC-AC57-32E5-9F94-2092E07860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8067" y="3826901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FE8D25A9-5084-F7BD-2197-EA166DFC773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958182" y="3830500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395041BE-2491-DB3B-733B-55D2D9F4185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298297" y="3834099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367F6B46-532B-782E-BAB8-7E99D2E36D7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638412" y="3837698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0F26A898-410F-5765-E856-E86C2B11182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8067" y="430495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C35C5B46-B35D-76A9-AFC5-3C74D61ED2E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958182" y="430855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4AC50CDC-5B47-00FA-CAE7-BD9A60799A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298297" y="431215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A96E9E23-2FFF-E943-A6B9-440283A4CFD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638412" y="431575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8FE5E12E-74D9-9C09-DC17-EAFE762415B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8067" y="478590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DE753C82-78F3-2773-0409-549D4CD7A16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958182" y="478950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6" name="Picture Placeholder 9">
            <a:extLst>
              <a:ext uri="{FF2B5EF4-FFF2-40B4-BE49-F238E27FC236}">
                <a16:creationId xmlns:a16="http://schemas.microsoft.com/office/drawing/2014/main" id="{B6FD12B9-6A3E-00EA-781B-D134883A7DB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18067" y="592347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9CE4B307-C45C-60E7-BD46-24ECC927CC1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958182" y="592707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4716A3F0-FD65-C4AA-3B1C-43D85DF78AF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298297" y="5930672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9" name="Picture Placeholder 9">
            <a:extLst>
              <a:ext uri="{FF2B5EF4-FFF2-40B4-BE49-F238E27FC236}">
                <a16:creationId xmlns:a16="http://schemas.microsoft.com/office/drawing/2014/main" id="{AA3A6125-9BFF-8FE2-D1E3-A8C1E05137B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38412" y="5934271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F2E935DB-C663-2027-79D1-50B6394188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409531" y="2741715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D5BA8C38-933C-EF46-27BF-9225AF94023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696200" y="2745314"/>
            <a:ext cx="1191681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5B015293-38B8-43E8-08B8-261DCD2B386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995834" y="2748913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3" name="Picture Placeholder 9">
            <a:extLst>
              <a:ext uri="{FF2B5EF4-FFF2-40B4-BE49-F238E27FC236}">
                <a16:creationId xmlns:a16="http://schemas.microsoft.com/office/drawing/2014/main" id="{1B39D8DD-D16E-C8EE-7EC9-7A52695A584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335949" y="2752512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4" name="Picture Placeholder 9">
            <a:extLst>
              <a:ext uri="{FF2B5EF4-FFF2-40B4-BE49-F238E27FC236}">
                <a16:creationId xmlns:a16="http://schemas.microsoft.com/office/drawing/2014/main" id="{E494C26D-C443-71B3-DC3A-B0A5089C3E18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409531" y="3311833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5" name="Picture Placeholder 9">
            <a:extLst>
              <a:ext uri="{FF2B5EF4-FFF2-40B4-BE49-F238E27FC236}">
                <a16:creationId xmlns:a16="http://schemas.microsoft.com/office/drawing/2014/main" id="{BDBB7572-4630-A658-2D27-592204FB455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696200" y="3315432"/>
            <a:ext cx="1191681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6" name="Picture Placeholder 9">
            <a:extLst>
              <a:ext uri="{FF2B5EF4-FFF2-40B4-BE49-F238E27FC236}">
                <a16:creationId xmlns:a16="http://schemas.microsoft.com/office/drawing/2014/main" id="{EF585E0D-411F-47C4-C675-900ECBF6320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409531" y="4576422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3EAE59C6-AB69-2786-7716-A0421402E5F6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696199" y="4580045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8" name="Picture Placeholder 9">
            <a:extLst>
              <a:ext uri="{FF2B5EF4-FFF2-40B4-BE49-F238E27FC236}">
                <a16:creationId xmlns:a16="http://schemas.microsoft.com/office/drawing/2014/main" id="{3B6858A5-B62A-8AF7-9051-49189726CA7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475928" y="4576422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2A1B08DC-9FC5-1DF2-E8EC-BE141303349F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255657" y="4572799"/>
            <a:ext cx="707493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0" name="Picture Placeholder 9">
            <a:extLst>
              <a:ext uri="{FF2B5EF4-FFF2-40B4-BE49-F238E27FC236}">
                <a16:creationId xmlns:a16="http://schemas.microsoft.com/office/drawing/2014/main" id="{946AC972-8824-77B8-C682-1209C640194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0035385" y="4569176"/>
            <a:ext cx="15327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4" name="Picture Placeholder 9">
            <a:extLst>
              <a:ext uri="{FF2B5EF4-FFF2-40B4-BE49-F238E27FC236}">
                <a16:creationId xmlns:a16="http://schemas.microsoft.com/office/drawing/2014/main" id="{5F52C69F-2B20-3C79-375A-89935AAE15CA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409531" y="5848787"/>
            <a:ext cx="1161258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5" name="Picture Placeholder 9">
            <a:extLst>
              <a:ext uri="{FF2B5EF4-FFF2-40B4-BE49-F238E27FC236}">
                <a16:creationId xmlns:a16="http://schemas.microsoft.com/office/drawing/2014/main" id="{19B927A5-4581-ACFF-AD58-7FB82E216AA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696198" y="5848266"/>
            <a:ext cx="1206501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6" name="Picture Placeholder 9">
            <a:extLst>
              <a:ext uri="{FF2B5EF4-FFF2-40B4-BE49-F238E27FC236}">
                <a16:creationId xmlns:a16="http://schemas.microsoft.com/office/drawing/2014/main" id="{170B6F70-D3D7-FBB6-B7F0-39A01B3194D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982866" y="5847745"/>
            <a:ext cx="83741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7" name="Picture Placeholder 9">
            <a:extLst>
              <a:ext uri="{FF2B5EF4-FFF2-40B4-BE49-F238E27FC236}">
                <a16:creationId xmlns:a16="http://schemas.microsoft.com/office/drawing/2014/main" id="{49DD6ABD-357B-DFA2-5115-25D53DF01FE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912350" y="5847224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6DF9A68B-74A2-B5EC-7482-24C2E5903E9D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785474" y="5846703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3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5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90" y="904019"/>
            <a:ext cx="3495724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9" y="1490170"/>
            <a:ext cx="3495724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Rectangle: Rounded Corners 5"/>
          <p:cNvSpPr/>
          <p:nvPr userDrawn="1"/>
        </p:nvSpPr>
        <p:spPr>
          <a:xfrm>
            <a:off x="4245610" y="1016000"/>
            <a:ext cx="7295515" cy="5275072"/>
          </a:xfrm>
          <a:prstGeom prst="roundRect">
            <a:avLst>
              <a:gd name="adj" fmla="val 81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23888" y="2278391"/>
            <a:ext cx="3482892" cy="3777608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5828349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6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/>
          <p:cNvSpPr/>
          <p:nvPr userDrawn="1"/>
        </p:nvSpPr>
        <p:spPr>
          <a:xfrm rot="16200000" flipH="1">
            <a:off x="6440741" y="1106736"/>
            <a:ext cx="6856730" cy="4645798"/>
          </a:xfrm>
          <a:prstGeom prst="round2SameRect">
            <a:avLst>
              <a:gd name="adj1" fmla="val 15382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904019"/>
            <a:ext cx="3482892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888" y="1490170"/>
            <a:ext cx="3482892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8094846" y="1476390"/>
            <a:ext cx="3473266" cy="4818532"/>
          </a:xfrm>
          <a:prstGeom prst="rect">
            <a:avLst/>
          </a:prstGeom>
        </p:spPr>
        <p:txBody>
          <a:bodyPr lIns="0" rIns="0"/>
          <a:lstStyle>
            <a:lvl1pPr marL="179705" indent="-179705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240" indent="-179705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3765692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 userDrawn="1"/>
        </p:nvPicPr>
        <p:blipFill rotWithShape="1">
          <a:blip r:embed="rId2" cstate="screen"/>
          <a:srcRect t="38041"/>
          <a:stretch>
            <a:fillRect/>
          </a:stretch>
        </p:blipFill>
        <p:spPr>
          <a:xfrm>
            <a:off x="4443368" y="0"/>
            <a:ext cx="7127895" cy="4416401"/>
          </a:xfrm>
          <a:prstGeom prst="rect">
            <a:avLst/>
          </a:prstGeom>
        </p:spPr>
      </p:pic>
      <p:pic>
        <p:nvPicPr>
          <p:cNvPr id="12" name="Picture 11" descr="A blue background with a circle&#10;&#10;Description automatically generated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1" y="2"/>
            <a:ext cx="7797800" cy="6857999"/>
          </a:xfrm>
          <a:custGeom>
            <a:avLst/>
            <a:gdLst>
              <a:gd name="connsiteX0" fmla="*/ 0 w 7797800"/>
              <a:gd name="connsiteY0" fmla="*/ 0 h 6857999"/>
              <a:gd name="connsiteX1" fmla="*/ 7410460 w 7797800"/>
              <a:gd name="connsiteY1" fmla="*/ 0 h 6857999"/>
              <a:gd name="connsiteX2" fmla="*/ 7797800 w 7797800"/>
              <a:gd name="connsiteY2" fmla="*/ 387340 h 6857999"/>
              <a:gd name="connsiteX3" fmla="*/ 7797800 w 7797800"/>
              <a:gd name="connsiteY3" fmla="*/ 6470661 h 6857999"/>
              <a:gd name="connsiteX4" fmla="*/ 7488522 w 7797800"/>
              <a:gd name="connsiteY4" fmla="*/ 6850131 h 6857999"/>
              <a:gd name="connsiteX5" fmla="*/ 7410475 w 7797800"/>
              <a:gd name="connsiteY5" fmla="*/ 6857999 h 6857999"/>
              <a:gd name="connsiteX6" fmla="*/ 0 w 7797800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7800" h="6857999">
                <a:moveTo>
                  <a:pt x="0" y="0"/>
                </a:moveTo>
                <a:lnTo>
                  <a:pt x="7410460" y="0"/>
                </a:lnTo>
                <a:cubicBezTo>
                  <a:pt x="7624382" y="0"/>
                  <a:pt x="7797800" y="173418"/>
                  <a:pt x="7797800" y="387340"/>
                </a:cubicBezTo>
                <a:lnTo>
                  <a:pt x="7797800" y="6470661"/>
                </a:lnTo>
                <a:cubicBezTo>
                  <a:pt x="7797800" y="6657843"/>
                  <a:pt x="7665027" y="6814013"/>
                  <a:pt x="7488522" y="6850131"/>
                </a:cubicBezTo>
                <a:lnTo>
                  <a:pt x="7410475" y="6857999"/>
                </a:ln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13" name="Straight Connector 12"/>
          <p:cNvCxnSpPr/>
          <p:nvPr userDrawn="1"/>
        </p:nvCxnSpPr>
        <p:spPr>
          <a:xfrm>
            <a:off x="7797801" y="632448"/>
            <a:ext cx="377031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2150534" y="632448"/>
            <a:ext cx="564726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84" y="333563"/>
            <a:ext cx="1557470" cy="572371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623888" y="2027950"/>
            <a:ext cx="6643187" cy="1326317"/>
          </a:xfrm>
          <a:prstGeom prst="rect">
            <a:avLst/>
          </a:prstGeom>
        </p:spPr>
        <p:txBody>
          <a:bodyPr wrap="none" lIns="0" anchor="ctr" anchorCtr="0"/>
          <a:lstStyle>
            <a:lvl1pPr>
              <a:lnSpc>
                <a:spcPct val="100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623888" y="3422650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7797801" y="6213496"/>
            <a:ext cx="377031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623887" y="6213496"/>
            <a:ext cx="7173914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623887" y="5557374"/>
            <a:ext cx="7173914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8"/>
          <p:cNvSpPr>
            <a:spLocks noGrp="1"/>
          </p:cNvSpPr>
          <p:nvPr>
            <p:ph type="pic" sz="quarter" idx="11"/>
          </p:nvPr>
        </p:nvSpPr>
        <p:spPr>
          <a:xfrm>
            <a:off x="623888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48"/>
          <p:cNvSpPr>
            <a:spLocks noGrp="1"/>
          </p:cNvSpPr>
          <p:nvPr>
            <p:ph type="pic" sz="quarter" idx="12"/>
          </p:nvPr>
        </p:nvSpPr>
        <p:spPr>
          <a:xfrm>
            <a:off x="2886075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48"/>
          <p:cNvSpPr>
            <a:spLocks noGrp="1"/>
          </p:cNvSpPr>
          <p:nvPr>
            <p:ph type="pic" sz="quarter" idx="13"/>
          </p:nvPr>
        </p:nvSpPr>
        <p:spPr>
          <a:xfrm>
            <a:off x="5148262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021665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background with a circle&#10;&#10;Description automatically generated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 flipH="1">
            <a:off x="6904630" y="1"/>
            <a:ext cx="5287369" cy="6857999"/>
          </a:xfrm>
          <a:custGeom>
            <a:avLst/>
            <a:gdLst>
              <a:gd name="connsiteX0" fmla="*/ 0 w 7797800"/>
              <a:gd name="connsiteY0" fmla="*/ 0 h 6857999"/>
              <a:gd name="connsiteX1" fmla="*/ 7410460 w 7797800"/>
              <a:gd name="connsiteY1" fmla="*/ 0 h 6857999"/>
              <a:gd name="connsiteX2" fmla="*/ 7797800 w 7797800"/>
              <a:gd name="connsiteY2" fmla="*/ 387340 h 6857999"/>
              <a:gd name="connsiteX3" fmla="*/ 7797800 w 7797800"/>
              <a:gd name="connsiteY3" fmla="*/ 6470661 h 6857999"/>
              <a:gd name="connsiteX4" fmla="*/ 7488522 w 7797800"/>
              <a:gd name="connsiteY4" fmla="*/ 6850131 h 6857999"/>
              <a:gd name="connsiteX5" fmla="*/ 7410475 w 7797800"/>
              <a:gd name="connsiteY5" fmla="*/ 6857999 h 6857999"/>
              <a:gd name="connsiteX6" fmla="*/ 0 w 7797800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7800" h="6857999">
                <a:moveTo>
                  <a:pt x="0" y="0"/>
                </a:moveTo>
                <a:lnTo>
                  <a:pt x="7410460" y="0"/>
                </a:lnTo>
                <a:cubicBezTo>
                  <a:pt x="7624382" y="0"/>
                  <a:pt x="7797800" y="173418"/>
                  <a:pt x="7797800" y="387340"/>
                </a:cubicBezTo>
                <a:lnTo>
                  <a:pt x="7797800" y="6470661"/>
                </a:lnTo>
                <a:cubicBezTo>
                  <a:pt x="7797800" y="6657843"/>
                  <a:pt x="7665027" y="6814013"/>
                  <a:pt x="7488522" y="6850131"/>
                </a:cubicBezTo>
                <a:lnTo>
                  <a:pt x="7410475" y="6857999"/>
                </a:ln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16" name="Straight Connector 15"/>
          <p:cNvCxnSpPr/>
          <p:nvPr userDrawn="1"/>
        </p:nvCxnSpPr>
        <p:spPr>
          <a:xfrm>
            <a:off x="623888" y="632448"/>
            <a:ext cx="1094422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36518" y="5927310"/>
            <a:ext cx="1557470" cy="572371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7797802" y="1105436"/>
            <a:ext cx="3770312" cy="2128650"/>
          </a:xfrm>
          <a:prstGeom prst="rect">
            <a:avLst/>
          </a:prstGeom>
        </p:spPr>
        <p:txBody>
          <a:bodyPr wrap="square" lIns="0" anchor="ctr" anchorCtr="0"/>
          <a:lstStyle>
            <a:lvl1pPr>
              <a:lnSpc>
                <a:spcPct val="100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10565342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623887" y="6213496"/>
            <a:ext cx="9299046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8439150" y="3646782"/>
            <a:ext cx="0" cy="1605432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8"/>
          <p:cNvSpPr>
            <a:spLocks noGrp="1"/>
          </p:cNvSpPr>
          <p:nvPr>
            <p:ph type="pic" sz="quarter" idx="11"/>
          </p:nvPr>
        </p:nvSpPr>
        <p:spPr>
          <a:xfrm>
            <a:off x="7832726" y="3653132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623892" y="644502"/>
            <a:ext cx="6280740" cy="5559820"/>
          </a:xfrm>
          <a:custGeom>
            <a:avLst/>
            <a:gdLst>
              <a:gd name="connsiteX0" fmla="*/ 436446 w 6280740"/>
              <a:gd name="connsiteY0" fmla="*/ 0 h 5559820"/>
              <a:gd name="connsiteX1" fmla="*/ 6280740 w 6280740"/>
              <a:gd name="connsiteY1" fmla="*/ 0 h 5559820"/>
              <a:gd name="connsiteX2" fmla="*/ 6280740 w 6280740"/>
              <a:gd name="connsiteY2" fmla="*/ 5559820 h 5559820"/>
              <a:gd name="connsiteX3" fmla="*/ 436446 w 6280740"/>
              <a:gd name="connsiteY3" fmla="*/ 5559820 h 5559820"/>
              <a:gd name="connsiteX4" fmla="*/ 0 w 6280740"/>
              <a:gd name="connsiteY4" fmla="*/ 5123374 h 5559820"/>
              <a:gd name="connsiteX5" fmla="*/ 0 w 6280740"/>
              <a:gd name="connsiteY5" fmla="*/ 436446 h 5559820"/>
              <a:gd name="connsiteX6" fmla="*/ 436446 w 6280740"/>
              <a:gd name="connsiteY6" fmla="*/ 0 h 5559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80740" h="5559820">
                <a:moveTo>
                  <a:pt x="436446" y="0"/>
                </a:moveTo>
                <a:lnTo>
                  <a:pt x="6280740" y="0"/>
                </a:lnTo>
                <a:lnTo>
                  <a:pt x="6280740" y="5559820"/>
                </a:lnTo>
                <a:lnTo>
                  <a:pt x="436446" y="5559820"/>
                </a:lnTo>
                <a:cubicBezTo>
                  <a:pt x="195404" y="5559820"/>
                  <a:pt x="0" y="5364416"/>
                  <a:pt x="0" y="5123374"/>
                </a:cubicBezTo>
                <a:lnTo>
                  <a:pt x="0" y="436446"/>
                </a:lnTo>
                <a:cubicBezTo>
                  <a:pt x="0" y="195404"/>
                  <a:pt x="195404" y="0"/>
                  <a:pt x="436446" y="0"/>
                </a:cubicBezTo>
                <a:close/>
              </a:path>
            </a:pathLst>
          </a:custGeom>
          <a:noFill/>
        </p:spPr>
        <p:txBody>
          <a:bodyPr wrap="square" anchor="ctr" anchorCtr="1">
            <a:noAutofit/>
          </a:bodyPr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48"/>
          <p:cNvSpPr>
            <a:spLocks noGrp="1"/>
          </p:cNvSpPr>
          <p:nvPr>
            <p:ph type="pic" sz="quarter" idx="12"/>
          </p:nvPr>
        </p:nvSpPr>
        <p:spPr>
          <a:xfrm>
            <a:off x="7832726" y="4259557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48"/>
          <p:cNvSpPr>
            <a:spLocks noGrp="1"/>
          </p:cNvSpPr>
          <p:nvPr>
            <p:ph type="pic" sz="quarter" idx="13"/>
          </p:nvPr>
        </p:nvSpPr>
        <p:spPr>
          <a:xfrm>
            <a:off x="7832726" y="4865982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297226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blue background with a circle&#10;&#10;Description automatically generated"/>
          <p:cNvPicPr>
            <a:picLocks noChangeAspect="1"/>
          </p:cNvPicPr>
          <p:nvPr userDrawn="1"/>
        </p:nvPicPr>
        <p:blipFill rotWithShape="1">
          <a:blip r:embed="rId2" cstate="hqprint"/>
          <a:srcRect l="-24"/>
          <a:stretch>
            <a:fillRect/>
          </a:stretch>
        </p:blipFill>
        <p:spPr>
          <a:xfrm>
            <a:off x="-2910" y="0"/>
            <a:ext cx="12192000" cy="5228541"/>
          </a:xfrm>
          <a:prstGeom prst="round2SameRect">
            <a:avLst>
              <a:gd name="adj1" fmla="val 0"/>
              <a:gd name="adj2" fmla="val 6120"/>
            </a:avLst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623888" y="637211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623888" y="632448"/>
            <a:ext cx="9390062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pic>
        <p:nvPicPr>
          <p:cNvPr id="10" name="Graphic 9"/>
          <p:cNvPicPr>
            <a:picLocks noChangeAspect="1"/>
          </p:cNvPicPr>
          <p:nvPr userDrawn="1"/>
        </p:nvPicPr>
        <p:blipFill>
          <a:blip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3888" y="5630023"/>
            <a:ext cx="2902479" cy="245743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618067" y="6223628"/>
            <a:ext cx="10950046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8"/>
          <p:cNvSpPr>
            <a:spLocks noGrp="1"/>
          </p:cNvSpPr>
          <p:nvPr>
            <p:ph type="pic" sz="quarter" idx="13"/>
          </p:nvPr>
        </p:nvSpPr>
        <p:spPr>
          <a:xfrm>
            <a:off x="8239636" y="5538119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48"/>
          <p:cNvSpPr>
            <a:spLocks noGrp="1"/>
          </p:cNvSpPr>
          <p:nvPr>
            <p:ph type="pic" sz="quarter" idx="14"/>
          </p:nvPr>
        </p:nvSpPr>
        <p:spPr>
          <a:xfrm>
            <a:off x="8830186" y="5538118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48"/>
          <p:cNvSpPr>
            <a:spLocks noGrp="1"/>
          </p:cNvSpPr>
          <p:nvPr>
            <p:ph type="pic" sz="quarter" idx="15"/>
          </p:nvPr>
        </p:nvSpPr>
        <p:spPr>
          <a:xfrm>
            <a:off x="9420736" y="5538117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48"/>
          <p:cNvSpPr>
            <a:spLocks noGrp="1"/>
          </p:cNvSpPr>
          <p:nvPr>
            <p:ph type="pic" sz="quarter" idx="16"/>
          </p:nvPr>
        </p:nvSpPr>
        <p:spPr>
          <a:xfrm>
            <a:off x="10011286" y="5538116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48"/>
          <p:cNvSpPr>
            <a:spLocks noGrp="1"/>
          </p:cNvSpPr>
          <p:nvPr>
            <p:ph type="pic" sz="quarter" idx="17"/>
          </p:nvPr>
        </p:nvSpPr>
        <p:spPr>
          <a:xfrm>
            <a:off x="10601836" y="5538115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48"/>
          <p:cNvSpPr>
            <a:spLocks noGrp="1"/>
          </p:cNvSpPr>
          <p:nvPr>
            <p:ph type="pic" sz="quarter" idx="18"/>
          </p:nvPr>
        </p:nvSpPr>
        <p:spPr>
          <a:xfrm>
            <a:off x="11192386" y="5538114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201252" y="1903676"/>
            <a:ext cx="11789495" cy="2128650"/>
          </a:xfrm>
          <a:prstGeom prst="rect">
            <a:avLst/>
          </a:prstGeom>
        </p:spPr>
        <p:txBody>
          <a:bodyPr wrap="none" lIns="0" anchor="ctr" anchorCtr="0"/>
          <a:lstStyle>
            <a:lvl1pPr algn="ctr">
              <a:lnSpc>
                <a:spcPct val="100000"/>
              </a:lnSpc>
              <a:defRPr sz="11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1820935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a circle&#10;&#10;Description automatically generated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>
            <a:off x="623888" y="637211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623888" y="632448"/>
            <a:ext cx="9390062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A black background with grey letters&#10;&#10;Description automatically generated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pic>
        <p:nvPicPr>
          <p:cNvPr id="19" name="Picture 18" descr="White text on a black background&#10;&#10;Description automatically generated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6974310" y="2767491"/>
            <a:ext cx="2731665" cy="899061"/>
          </a:xfrm>
          <a:prstGeom prst="rect">
            <a:avLst/>
          </a:prstGeom>
        </p:spPr>
      </p:pic>
      <p:cxnSp>
        <p:nvCxnSpPr>
          <p:cNvPr id="20" name="Straight Connector 19"/>
          <p:cNvCxnSpPr/>
          <p:nvPr userDrawn="1"/>
        </p:nvCxnSpPr>
        <p:spPr>
          <a:xfrm>
            <a:off x="7137696" y="2277120"/>
            <a:ext cx="443041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7137696" y="5567356"/>
            <a:ext cx="443041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618068" y="6210644"/>
            <a:ext cx="1095004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48"/>
          <p:cNvSpPr>
            <a:spLocks noGrp="1"/>
          </p:cNvSpPr>
          <p:nvPr>
            <p:ph type="pic" sz="quarter" idx="13"/>
          </p:nvPr>
        </p:nvSpPr>
        <p:spPr>
          <a:xfrm>
            <a:off x="7137696" y="5701027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48"/>
          <p:cNvSpPr>
            <a:spLocks noGrp="1"/>
          </p:cNvSpPr>
          <p:nvPr>
            <p:ph type="pic" sz="quarter" idx="14"/>
          </p:nvPr>
        </p:nvSpPr>
        <p:spPr>
          <a:xfrm>
            <a:off x="7948634" y="5701026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27" name="Picture Placeholder 48"/>
          <p:cNvSpPr>
            <a:spLocks noGrp="1"/>
          </p:cNvSpPr>
          <p:nvPr>
            <p:ph type="pic" sz="quarter" idx="15"/>
          </p:nvPr>
        </p:nvSpPr>
        <p:spPr>
          <a:xfrm>
            <a:off x="8759572" y="5701025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28" name="Picture Placeholder 48"/>
          <p:cNvSpPr>
            <a:spLocks noGrp="1"/>
          </p:cNvSpPr>
          <p:nvPr>
            <p:ph type="pic" sz="quarter" idx="16"/>
          </p:nvPr>
        </p:nvSpPr>
        <p:spPr>
          <a:xfrm>
            <a:off x="9570510" y="5701024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29" name="Picture Placeholder 48"/>
          <p:cNvSpPr>
            <a:spLocks noGrp="1"/>
          </p:cNvSpPr>
          <p:nvPr>
            <p:ph type="pic" sz="quarter" idx="17"/>
          </p:nvPr>
        </p:nvSpPr>
        <p:spPr>
          <a:xfrm>
            <a:off x="10381448" y="5701023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30" name="Picture Placeholder 48"/>
          <p:cNvSpPr>
            <a:spLocks noGrp="1"/>
          </p:cNvSpPr>
          <p:nvPr>
            <p:ph type="pic" sz="quarter" idx="18"/>
          </p:nvPr>
        </p:nvSpPr>
        <p:spPr>
          <a:xfrm>
            <a:off x="11192386" y="5701023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618068" y="2277120"/>
            <a:ext cx="5472112" cy="2675879"/>
          </a:xfrm>
          <a:prstGeom prst="rect">
            <a:avLst/>
          </a:prstGeom>
        </p:spPr>
        <p:txBody>
          <a:bodyPr wrap="square" lIns="0" anchor="ctr" anchorCtr="0"/>
          <a:lstStyle>
            <a:lvl1pPr algn="l">
              <a:lnSpc>
                <a:spcPct val="100000"/>
              </a:lnSpc>
              <a:defRPr sz="10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5206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2F5A0233-F5D1-5BFA-897A-D304F751C493}"/>
              </a:ext>
            </a:extLst>
          </p:cNvPr>
          <p:cNvSpPr/>
          <p:nvPr userDrawn="1"/>
        </p:nvSpPr>
        <p:spPr>
          <a:xfrm rot="5400000">
            <a:off x="-1860084" y="1860082"/>
            <a:ext cx="6858001" cy="3137838"/>
          </a:xfrm>
          <a:prstGeom prst="round2SameRect">
            <a:avLst>
              <a:gd name="adj1" fmla="val 12275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8404" y="233260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8404" y="334650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8404" y="436040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8404" y="537430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990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2F5A0233-F5D1-5BFA-897A-D304F751C493}"/>
              </a:ext>
            </a:extLst>
          </p:cNvPr>
          <p:cNvSpPr/>
          <p:nvPr userDrawn="1"/>
        </p:nvSpPr>
        <p:spPr>
          <a:xfrm rot="5400000">
            <a:off x="-1860084" y="1860082"/>
            <a:ext cx="6858001" cy="3137838"/>
          </a:xfrm>
          <a:prstGeom prst="round2SameRect">
            <a:avLst>
              <a:gd name="adj1" fmla="val 12275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8404" y="233260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8404" y="3163121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8404" y="399363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8404" y="4824151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E912AD91-ECF7-7DCC-B6B1-485D7BE0BBE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404" y="565466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00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2F5A0233-F5D1-5BFA-897A-D304F751C493}"/>
              </a:ext>
            </a:extLst>
          </p:cNvPr>
          <p:cNvSpPr/>
          <p:nvPr userDrawn="1"/>
        </p:nvSpPr>
        <p:spPr>
          <a:xfrm rot="10800000">
            <a:off x="-1" y="-2143"/>
            <a:ext cx="12192000" cy="2254276"/>
          </a:xfrm>
          <a:prstGeom prst="round2SameRect">
            <a:avLst>
              <a:gd name="adj1" fmla="val 10623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931464" y="1023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852248" y="1023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773032" y="103593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693816" y="103593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803B0D-3F0C-18CC-21ED-DF7FF649A6EB}"/>
              </a:ext>
            </a:extLst>
          </p:cNvPr>
          <p:cNvCxnSpPr>
            <a:cxnSpLocks/>
          </p:cNvCxnSpPr>
          <p:nvPr userDrawn="1"/>
        </p:nvCxnSpPr>
        <p:spPr>
          <a:xfrm>
            <a:off x="3610751" y="1023973"/>
            <a:ext cx="0" cy="865109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815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8066" y="253580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18066" y="352475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54692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054692" y="347838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33079F6-2731-C987-D232-39D69A899E4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54692" y="4442163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D9BFD333-AC43-FC52-91BA-EC2DBBB7485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965828" y="251459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682D4468-B417-C8DC-FA9B-024B130093A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965828" y="3478379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8E0BE19F-ED87-1E26-7DA2-2162B1653F1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367954" y="2522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D5995B9B-050E-2816-629D-983D1E9DCA0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367954" y="348589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492E4D1D-B9D2-4E15-2879-479849D71E6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367954" y="444967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CAE1B0DF-5A8E-C17B-A781-10CD4D573FD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367954" y="5413461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142551CD-734E-8CE6-1E56-7D11DF60439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798756" y="251459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844FFB53-2142-B970-75BE-4A1E0F2F9E5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798756" y="3485894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2889CD2C-F990-76F8-4B56-F3174813929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798756" y="445719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BF12FFB-B9B5-703E-AB46-142F87EF1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BBDF5F1-66B4-1C50-5829-94A5C178E087}"/>
              </a:ext>
            </a:extLst>
          </p:cNvPr>
          <p:cNvCxnSpPr>
            <a:cxnSpLocks/>
          </p:cNvCxnSpPr>
          <p:nvPr userDrawn="1"/>
        </p:nvCxnSpPr>
        <p:spPr>
          <a:xfrm>
            <a:off x="61806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C68180-04EC-1FE7-5463-8A88F3D0BE6F}"/>
              </a:ext>
            </a:extLst>
          </p:cNvPr>
          <p:cNvCxnSpPr>
            <a:cxnSpLocks/>
          </p:cNvCxnSpPr>
          <p:nvPr userDrawn="1"/>
        </p:nvCxnSpPr>
        <p:spPr>
          <a:xfrm>
            <a:off x="3054692" y="2253815"/>
            <a:ext cx="3680491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5365323-ECB4-7812-CE70-703CFC12CE81}"/>
              </a:ext>
            </a:extLst>
          </p:cNvPr>
          <p:cNvCxnSpPr>
            <a:cxnSpLocks/>
          </p:cNvCxnSpPr>
          <p:nvPr userDrawn="1"/>
        </p:nvCxnSpPr>
        <p:spPr>
          <a:xfrm>
            <a:off x="7367954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02A9BA2-BCE5-CA46-4E2C-7A4051A627D3}"/>
              </a:ext>
            </a:extLst>
          </p:cNvPr>
          <p:cNvCxnSpPr>
            <a:cxnSpLocks/>
          </p:cNvCxnSpPr>
          <p:nvPr userDrawn="1"/>
        </p:nvCxnSpPr>
        <p:spPr>
          <a:xfrm>
            <a:off x="9798756" y="2253815"/>
            <a:ext cx="176935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6DA3099-22A5-F538-8ABB-637F8F0A422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8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FD82FDF6-BCF0-EBFB-F7A2-045EF799A586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3054692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9391A94D-5B05-5760-C527-9AFF2C683C2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7367954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2C76DC6B-AD20-EE61-1D09-209F5CDBF29B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9798756" y="17979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4849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696CAEB-4C55-7FFA-0315-242FBAE8424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411192330"/>
              </p:ext>
            </p:extLst>
          </p:nvPr>
        </p:nvGraphicFramePr>
        <p:xfrm>
          <a:off x="618067" y="3830851"/>
          <a:ext cx="10944220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11">
                  <a:extLst>
                    <a:ext uri="{9D8B030D-6E8A-4147-A177-3AD203B41FA5}">
                      <a16:colId xmlns:a16="http://schemas.microsoft.com/office/drawing/2014/main" val="1481176702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863805064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329897432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671139389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8186705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99486668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7017799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81220603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52674831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19237510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06315021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588328851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836258540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487509567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38360473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31784460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443254303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51013605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530898820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48943190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2406"/>
                  </a:ext>
                </a:extLst>
              </a:tr>
            </a:tbl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108C454-FE1A-F178-8936-44D9335AF474}"/>
              </a:ext>
            </a:extLst>
          </p:cNvPr>
          <p:cNvCxnSpPr>
            <a:cxnSpLocks/>
            <a:stCxn id="3" idx="1"/>
            <a:endCxn id="3" idx="3"/>
          </p:cNvCxnSpPr>
          <p:nvPr userDrawn="1"/>
        </p:nvCxnSpPr>
        <p:spPr>
          <a:xfrm>
            <a:off x="618067" y="3964201"/>
            <a:ext cx="10944220" cy="0"/>
          </a:xfrm>
          <a:prstGeom prst="straightConnector1">
            <a:avLst/>
          </a:prstGeom>
          <a:ln w="127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B12799A-E06D-216E-8F33-298EF40C0A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53E620-A467-4545-3C1E-60C0DF64955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72A075-C2E6-9C21-456D-62238C44E9D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9A5C507-823A-BC59-A2FE-D532227504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6B720A-273B-A05E-B7D6-A1790469D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93535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D93D79F6-C16E-F66F-DFC9-EAE8F8FEEE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4892AD9-E3D5-BCCC-1C97-D3B98195A3CE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076A1B-266E-01F8-0E78-EA835EF612CE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3A3B4DD-E1BF-0773-459F-0554E00E43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43894D-2674-7C90-A891-902BB11D1C14}"/>
              </a:ext>
            </a:extLst>
          </p:cNvPr>
          <p:cNvGrpSpPr/>
          <p:nvPr userDrawn="1"/>
        </p:nvGrpSpPr>
        <p:grpSpPr>
          <a:xfrm>
            <a:off x="623888" y="-99701"/>
            <a:ext cx="10944226" cy="5491471"/>
            <a:chOff x="623888" y="-99701"/>
            <a:chExt cx="10944226" cy="5491471"/>
          </a:xfrm>
        </p:grpSpPr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59FB24D8-8408-7189-A9E8-125E847DBC46}"/>
                </a:ext>
              </a:extLst>
            </p:cNvPr>
            <p:cNvSpPr/>
            <p:nvPr userDrawn="1"/>
          </p:nvSpPr>
          <p:spPr>
            <a:xfrm flipH="1">
              <a:off x="623888" y="-99701"/>
              <a:ext cx="1831446" cy="1831446"/>
            </a:xfrm>
            <a:prstGeom prst="arc">
              <a:avLst>
                <a:gd name="adj1" fmla="val 21402478"/>
                <a:gd name="adj2" fmla="val 5251968"/>
              </a:avLst>
            </a:prstGeom>
            <a:ln w="12700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CFABF227-5129-B7E5-5829-10CE99ED2214}"/>
                </a:ext>
              </a:extLst>
            </p:cNvPr>
            <p:cNvSpPr/>
            <p:nvPr userDrawn="1"/>
          </p:nvSpPr>
          <p:spPr>
            <a:xfrm>
              <a:off x="9736668" y="1731745"/>
              <a:ext cx="1831446" cy="1831446"/>
            </a:xfrm>
            <a:prstGeom prst="arc">
              <a:avLst>
                <a:gd name="adj1" fmla="val 16215891"/>
                <a:gd name="adj2" fmla="val 158327"/>
              </a:avLst>
            </a:prstGeom>
            <a:ln w="12700" cap="rnd">
              <a:solidFill>
                <a:srgbClr val="B6BAC3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DF3B0CDB-1577-3126-05A7-25F3C1AFFBD1}"/>
                </a:ext>
              </a:extLst>
            </p:cNvPr>
            <p:cNvSpPr/>
            <p:nvPr userDrawn="1"/>
          </p:nvSpPr>
          <p:spPr>
            <a:xfrm flipH="1">
              <a:off x="623888" y="3560014"/>
              <a:ext cx="1831446" cy="1831446"/>
            </a:xfrm>
            <a:prstGeom prst="arc">
              <a:avLst>
                <a:gd name="adj1" fmla="val 21569749"/>
                <a:gd name="adj2" fmla="val 5251968"/>
              </a:avLst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16AE3F2-60A8-0A64-761F-3268739B2B75}"/>
                </a:ext>
              </a:extLst>
            </p:cNvPr>
            <p:cNvCxnSpPr>
              <a:cxnSpLocks/>
              <a:endCxn id="8" idx="0"/>
            </p:cNvCxnSpPr>
            <p:nvPr userDrawn="1"/>
          </p:nvCxnSpPr>
          <p:spPr>
            <a:xfrm>
              <a:off x="1493574" y="1730157"/>
              <a:ext cx="9163050" cy="1598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D733B1C-8179-34B7-0004-2C02171FE92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39611" y="3560303"/>
              <a:ext cx="9172311" cy="0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3071CC3-B089-B67B-23BE-49A4E884B7A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93574" y="5391770"/>
              <a:ext cx="10074539" cy="0"/>
            </a:xfrm>
            <a:prstGeom prst="line">
              <a:avLst/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44484F6C-7D91-0D4F-C19E-BBDA9BC7FDA5}"/>
                </a:ext>
              </a:extLst>
            </p:cNvPr>
            <p:cNvSpPr/>
            <p:nvPr userDrawn="1"/>
          </p:nvSpPr>
          <p:spPr>
            <a:xfrm>
              <a:off x="9736668" y="1731745"/>
              <a:ext cx="1831446" cy="1831446"/>
            </a:xfrm>
            <a:prstGeom prst="arc">
              <a:avLst>
                <a:gd name="adj1" fmla="val 147535"/>
                <a:gd name="adj2" fmla="val 5251968"/>
              </a:avLst>
            </a:prstGeom>
            <a:ln w="12700" cap="rnd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76FD9602-4E83-6C10-7A21-C1DF08846D23}"/>
                </a:ext>
              </a:extLst>
            </p:cNvPr>
            <p:cNvSpPr/>
            <p:nvPr userDrawn="1"/>
          </p:nvSpPr>
          <p:spPr>
            <a:xfrm flipH="1">
              <a:off x="624418" y="3560014"/>
              <a:ext cx="1831446" cy="1831446"/>
            </a:xfrm>
            <a:prstGeom prst="arc">
              <a:avLst>
                <a:gd name="adj1" fmla="val 16174131"/>
                <a:gd name="adj2" fmla="val 124076"/>
              </a:avLst>
            </a:prstGeom>
            <a:ln w="12700" cap="rnd">
              <a:solidFill>
                <a:srgbClr val="B6BAC3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272670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055FAB97-A6C0-F252-BDE1-67FEBFD11A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8041"/>
          <a:stretch/>
        </p:blipFill>
        <p:spPr>
          <a:xfrm>
            <a:off x="4443368" y="0"/>
            <a:ext cx="7127895" cy="4416401"/>
          </a:xfrm>
          <a:prstGeom prst="rect">
            <a:avLst/>
          </a:prstGeom>
        </p:spPr>
      </p:pic>
      <p:pic>
        <p:nvPicPr>
          <p:cNvPr id="12" name="Picture 11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B2D0A8F2-0374-358A-BC2D-B298AE178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2416" r="13626"/>
          <a:stretch/>
        </p:blipFill>
        <p:spPr>
          <a:xfrm>
            <a:off x="1" y="2"/>
            <a:ext cx="7797800" cy="6857999"/>
          </a:xfrm>
          <a:custGeom>
            <a:avLst/>
            <a:gdLst>
              <a:gd name="connsiteX0" fmla="*/ 0 w 7797800"/>
              <a:gd name="connsiteY0" fmla="*/ 0 h 6857999"/>
              <a:gd name="connsiteX1" fmla="*/ 7410460 w 7797800"/>
              <a:gd name="connsiteY1" fmla="*/ 0 h 6857999"/>
              <a:gd name="connsiteX2" fmla="*/ 7797800 w 7797800"/>
              <a:gd name="connsiteY2" fmla="*/ 387340 h 6857999"/>
              <a:gd name="connsiteX3" fmla="*/ 7797800 w 7797800"/>
              <a:gd name="connsiteY3" fmla="*/ 6470661 h 6857999"/>
              <a:gd name="connsiteX4" fmla="*/ 7488522 w 7797800"/>
              <a:gd name="connsiteY4" fmla="*/ 6850131 h 6857999"/>
              <a:gd name="connsiteX5" fmla="*/ 7410475 w 7797800"/>
              <a:gd name="connsiteY5" fmla="*/ 6857999 h 6857999"/>
              <a:gd name="connsiteX6" fmla="*/ 0 w 7797800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7800" h="6857999">
                <a:moveTo>
                  <a:pt x="0" y="0"/>
                </a:moveTo>
                <a:lnTo>
                  <a:pt x="7410460" y="0"/>
                </a:lnTo>
                <a:cubicBezTo>
                  <a:pt x="7624382" y="0"/>
                  <a:pt x="7797800" y="173418"/>
                  <a:pt x="7797800" y="387340"/>
                </a:cubicBezTo>
                <a:lnTo>
                  <a:pt x="7797800" y="6470661"/>
                </a:lnTo>
                <a:cubicBezTo>
                  <a:pt x="7797800" y="6657843"/>
                  <a:pt x="7665027" y="6814013"/>
                  <a:pt x="7488522" y="6850131"/>
                </a:cubicBezTo>
                <a:lnTo>
                  <a:pt x="7410475" y="6857999"/>
                </a:ln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60C18D-E34C-7867-2197-E8B5A4D8EB19}"/>
              </a:ext>
            </a:extLst>
          </p:cNvPr>
          <p:cNvCxnSpPr>
            <a:cxnSpLocks/>
          </p:cNvCxnSpPr>
          <p:nvPr userDrawn="1"/>
        </p:nvCxnSpPr>
        <p:spPr>
          <a:xfrm>
            <a:off x="7797801" y="632448"/>
            <a:ext cx="377031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CB0180-C612-735B-94FE-5766A4A67E6D}"/>
              </a:ext>
            </a:extLst>
          </p:cNvPr>
          <p:cNvCxnSpPr>
            <a:cxnSpLocks/>
          </p:cNvCxnSpPr>
          <p:nvPr userDrawn="1"/>
        </p:nvCxnSpPr>
        <p:spPr>
          <a:xfrm>
            <a:off x="2150534" y="632448"/>
            <a:ext cx="564726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5D31AE5-7E92-E42B-044D-C39FAAC62B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84" y="333563"/>
            <a:ext cx="1557470" cy="57237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E8B1FA30-1D4B-4370-4584-3F345BF7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027950"/>
            <a:ext cx="6643187" cy="1326317"/>
          </a:xfrm>
          <a:prstGeom prst="rect">
            <a:avLst/>
          </a:prstGeom>
        </p:spPr>
        <p:txBody>
          <a:bodyPr wrap="none" lIns="0" anchor="ctr" anchorCtr="0"/>
          <a:lstStyle>
            <a:lvl1pPr>
              <a:lnSpc>
                <a:spcPct val="100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BD99E0D-B691-FB0F-C0A2-DDF221ED347F}"/>
              </a:ext>
            </a:extLst>
          </p:cNvPr>
          <p:cNvCxnSpPr>
            <a:cxnSpLocks/>
          </p:cNvCxnSpPr>
          <p:nvPr userDrawn="1"/>
        </p:nvCxnSpPr>
        <p:spPr>
          <a:xfrm>
            <a:off x="623888" y="3422650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AC20E02-78EC-A82E-861F-B59A16221D82}"/>
              </a:ext>
            </a:extLst>
          </p:cNvPr>
          <p:cNvCxnSpPr>
            <a:cxnSpLocks/>
          </p:cNvCxnSpPr>
          <p:nvPr userDrawn="1"/>
        </p:nvCxnSpPr>
        <p:spPr>
          <a:xfrm>
            <a:off x="7797801" y="6213496"/>
            <a:ext cx="377031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C3BD48-43D9-88BF-45C1-517D007B49D8}"/>
              </a:ext>
            </a:extLst>
          </p:cNvPr>
          <p:cNvCxnSpPr>
            <a:cxnSpLocks/>
          </p:cNvCxnSpPr>
          <p:nvPr userDrawn="1"/>
        </p:nvCxnSpPr>
        <p:spPr>
          <a:xfrm>
            <a:off x="623887" y="6213496"/>
            <a:ext cx="7173914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A43C51-3AF3-D70E-3FE6-54295791D312}"/>
              </a:ext>
            </a:extLst>
          </p:cNvPr>
          <p:cNvCxnSpPr>
            <a:cxnSpLocks/>
          </p:cNvCxnSpPr>
          <p:nvPr userDrawn="1"/>
        </p:nvCxnSpPr>
        <p:spPr>
          <a:xfrm>
            <a:off x="623887" y="5557374"/>
            <a:ext cx="7173914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8">
            <a:extLst>
              <a:ext uri="{FF2B5EF4-FFF2-40B4-BE49-F238E27FC236}">
                <a16:creationId xmlns:a16="http://schemas.microsoft.com/office/drawing/2014/main" id="{4D8BB6FB-3684-64A1-4133-BA81151322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3888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48">
            <a:extLst>
              <a:ext uri="{FF2B5EF4-FFF2-40B4-BE49-F238E27FC236}">
                <a16:creationId xmlns:a16="http://schemas.microsoft.com/office/drawing/2014/main" id="{0D111D00-9379-97E9-7BBD-4C8B81BD1F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886075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48">
            <a:extLst>
              <a:ext uri="{FF2B5EF4-FFF2-40B4-BE49-F238E27FC236}">
                <a16:creationId xmlns:a16="http://schemas.microsoft.com/office/drawing/2014/main" id="{35F179EA-1EC3-55C6-24FE-505E03DC70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48262" y="4777048"/>
            <a:ext cx="561445" cy="561765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025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6346E6F-D79A-0419-C709-C34AC9167C6B}"/>
              </a:ext>
            </a:extLst>
          </p:cNvPr>
          <p:cNvSpPr/>
          <p:nvPr userDrawn="1"/>
        </p:nvSpPr>
        <p:spPr>
          <a:xfrm>
            <a:off x="618067" y="1322579"/>
            <a:ext cx="10950046" cy="4215577"/>
          </a:xfrm>
          <a:prstGeom prst="roundRect">
            <a:avLst>
              <a:gd name="adj" fmla="val 10323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20C771D-4757-7F65-5576-E6B29D6065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F92F97-CE0F-396D-3140-31E6131781A1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C787F2A-93D5-8360-0BE4-CAFC4C606AE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0BDF325-7A59-E486-937F-35E0EE8D9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37DC8A-97E7-7B4A-D284-87F5A2CAABCA}"/>
              </a:ext>
            </a:extLst>
          </p:cNvPr>
          <p:cNvSpPr/>
          <p:nvPr userDrawn="1"/>
        </p:nvSpPr>
        <p:spPr>
          <a:xfrm>
            <a:off x="623888" y="1968680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F3ED4B80-0A92-2889-CCB2-0AD59288A9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452" y="1836701"/>
            <a:ext cx="8845370" cy="65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92C458E-5392-32D0-2D7A-7B5EDA53E4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13922" y="1781648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63DE8E44-91CC-D44F-5647-7A2797E06F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4224" y="1835773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D3BD57C5-79CE-EAAF-624A-82706C47C7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64224" y="2212286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E59C12F2-7610-DA1D-61A1-3608314187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13922" y="2942410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1AD7882F-998F-E25E-8FFA-3D792F298D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63671" y="2991544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1F64DE7E-ABD9-C181-A90F-A223BE1BE8A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64224" y="3375545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71046814-2ED6-4774-64EF-36A4B64ACD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13922" y="4103172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98A992FD-9CE6-7E52-6982-EF446DEC6C9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63670" y="4165091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ACA0FB72-1DE7-645E-FA61-E9FC1809532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64224" y="4534445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73603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B2D0A8F2-0374-358A-BC2D-B298AE178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3007" r="13626"/>
          <a:stretch/>
        </p:blipFill>
        <p:spPr>
          <a:xfrm flipH="1">
            <a:off x="6904630" y="1"/>
            <a:ext cx="5287369" cy="6857999"/>
          </a:xfrm>
          <a:custGeom>
            <a:avLst/>
            <a:gdLst>
              <a:gd name="connsiteX0" fmla="*/ 0 w 7797800"/>
              <a:gd name="connsiteY0" fmla="*/ 0 h 6857999"/>
              <a:gd name="connsiteX1" fmla="*/ 7410460 w 7797800"/>
              <a:gd name="connsiteY1" fmla="*/ 0 h 6857999"/>
              <a:gd name="connsiteX2" fmla="*/ 7797800 w 7797800"/>
              <a:gd name="connsiteY2" fmla="*/ 387340 h 6857999"/>
              <a:gd name="connsiteX3" fmla="*/ 7797800 w 7797800"/>
              <a:gd name="connsiteY3" fmla="*/ 6470661 h 6857999"/>
              <a:gd name="connsiteX4" fmla="*/ 7488522 w 7797800"/>
              <a:gd name="connsiteY4" fmla="*/ 6850131 h 6857999"/>
              <a:gd name="connsiteX5" fmla="*/ 7410475 w 7797800"/>
              <a:gd name="connsiteY5" fmla="*/ 6857999 h 6857999"/>
              <a:gd name="connsiteX6" fmla="*/ 0 w 7797800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7800" h="6857999">
                <a:moveTo>
                  <a:pt x="0" y="0"/>
                </a:moveTo>
                <a:lnTo>
                  <a:pt x="7410460" y="0"/>
                </a:lnTo>
                <a:cubicBezTo>
                  <a:pt x="7624382" y="0"/>
                  <a:pt x="7797800" y="173418"/>
                  <a:pt x="7797800" y="387340"/>
                </a:cubicBezTo>
                <a:lnTo>
                  <a:pt x="7797800" y="6470661"/>
                </a:lnTo>
                <a:cubicBezTo>
                  <a:pt x="7797800" y="6657843"/>
                  <a:pt x="7665027" y="6814013"/>
                  <a:pt x="7488522" y="6850131"/>
                </a:cubicBezTo>
                <a:lnTo>
                  <a:pt x="7410475" y="6857999"/>
                </a:lnTo>
                <a:lnTo>
                  <a:pt x="0" y="6857999"/>
                </a:lnTo>
                <a:close/>
              </a:path>
            </a:pathLst>
          </a:cu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CB0180-C612-735B-94FE-5766A4A67E6D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2448"/>
            <a:ext cx="1094422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5D31AE5-7E92-E42B-044D-C39FAAC62B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36518" y="5927310"/>
            <a:ext cx="1557470" cy="57237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E8B1FA30-1D4B-4370-4584-3F345BF7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7802" y="1105436"/>
            <a:ext cx="3770312" cy="2128650"/>
          </a:xfrm>
          <a:prstGeom prst="rect">
            <a:avLst/>
          </a:prstGeom>
        </p:spPr>
        <p:txBody>
          <a:bodyPr wrap="square" lIns="0" anchor="ctr" anchorCtr="0"/>
          <a:lstStyle>
            <a:lvl1pPr>
              <a:lnSpc>
                <a:spcPct val="100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BD99E0D-B691-FB0F-C0A2-DDF221ED347F}"/>
              </a:ext>
            </a:extLst>
          </p:cNvPr>
          <p:cNvCxnSpPr>
            <a:cxnSpLocks/>
          </p:cNvCxnSpPr>
          <p:nvPr userDrawn="1"/>
        </p:nvCxnSpPr>
        <p:spPr>
          <a:xfrm>
            <a:off x="10565342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C3BD48-43D9-88BF-45C1-517D007B49D8}"/>
              </a:ext>
            </a:extLst>
          </p:cNvPr>
          <p:cNvCxnSpPr>
            <a:cxnSpLocks/>
          </p:cNvCxnSpPr>
          <p:nvPr userDrawn="1"/>
        </p:nvCxnSpPr>
        <p:spPr>
          <a:xfrm>
            <a:off x="623887" y="6213496"/>
            <a:ext cx="9299046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A43C51-3AF3-D70E-3FE6-54295791D312}"/>
              </a:ext>
            </a:extLst>
          </p:cNvPr>
          <p:cNvCxnSpPr>
            <a:cxnSpLocks/>
          </p:cNvCxnSpPr>
          <p:nvPr userDrawn="1"/>
        </p:nvCxnSpPr>
        <p:spPr>
          <a:xfrm flipV="1">
            <a:off x="8439150" y="3646782"/>
            <a:ext cx="0" cy="1605432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8">
            <a:extLst>
              <a:ext uri="{FF2B5EF4-FFF2-40B4-BE49-F238E27FC236}">
                <a16:creationId xmlns:a16="http://schemas.microsoft.com/office/drawing/2014/main" id="{4D8BB6FB-3684-64A1-4133-BA81151322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32726" y="3653132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07884B-C17B-ECD2-C053-9AF6528B89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92" y="644502"/>
            <a:ext cx="6280740" cy="5559820"/>
          </a:xfrm>
          <a:custGeom>
            <a:avLst/>
            <a:gdLst>
              <a:gd name="connsiteX0" fmla="*/ 436446 w 6280740"/>
              <a:gd name="connsiteY0" fmla="*/ 0 h 5559820"/>
              <a:gd name="connsiteX1" fmla="*/ 6280740 w 6280740"/>
              <a:gd name="connsiteY1" fmla="*/ 0 h 5559820"/>
              <a:gd name="connsiteX2" fmla="*/ 6280740 w 6280740"/>
              <a:gd name="connsiteY2" fmla="*/ 5559820 h 5559820"/>
              <a:gd name="connsiteX3" fmla="*/ 436446 w 6280740"/>
              <a:gd name="connsiteY3" fmla="*/ 5559820 h 5559820"/>
              <a:gd name="connsiteX4" fmla="*/ 0 w 6280740"/>
              <a:gd name="connsiteY4" fmla="*/ 5123374 h 5559820"/>
              <a:gd name="connsiteX5" fmla="*/ 0 w 6280740"/>
              <a:gd name="connsiteY5" fmla="*/ 436446 h 5559820"/>
              <a:gd name="connsiteX6" fmla="*/ 436446 w 6280740"/>
              <a:gd name="connsiteY6" fmla="*/ 0 h 5559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80740" h="5559820">
                <a:moveTo>
                  <a:pt x="436446" y="0"/>
                </a:moveTo>
                <a:lnTo>
                  <a:pt x="6280740" y="0"/>
                </a:lnTo>
                <a:lnTo>
                  <a:pt x="6280740" y="5559820"/>
                </a:lnTo>
                <a:lnTo>
                  <a:pt x="436446" y="5559820"/>
                </a:lnTo>
                <a:cubicBezTo>
                  <a:pt x="195404" y="5559820"/>
                  <a:pt x="0" y="5364416"/>
                  <a:pt x="0" y="5123374"/>
                </a:cubicBezTo>
                <a:lnTo>
                  <a:pt x="0" y="436446"/>
                </a:lnTo>
                <a:cubicBezTo>
                  <a:pt x="0" y="195404"/>
                  <a:pt x="195404" y="0"/>
                  <a:pt x="436446" y="0"/>
                </a:cubicBezTo>
                <a:close/>
              </a:path>
            </a:pathLst>
          </a:custGeom>
          <a:noFill/>
        </p:spPr>
        <p:txBody>
          <a:bodyPr wrap="square" anchor="ctr" anchorCtr="1">
            <a:noAutofit/>
          </a:bodyPr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48">
            <a:extLst>
              <a:ext uri="{FF2B5EF4-FFF2-40B4-BE49-F238E27FC236}">
                <a16:creationId xmlns:a16="http://schemas.microsoft.com/office/drawing/2014/main" id="{9D3869AE-6C81-10BE-BB65-F41990247E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32726" y="4259557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48">
            <a:extLst>
              <a:ext uri="{FF2B5EF4-FFF2-40B4-BE49-F238E27FC236}">
                <a16:creationId xmlns:a16="http://schemas.microsoft.com/office/drawing/2014/main" id="{E8B36ADA-C747-4224-66BD-F3A112DDE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2726" y="4865982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4437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DFDF9EC7-1BBD-F4E1-C6B5-5AE98E64E8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4" t="11507" r="24" b="12253"/>
          <a:stretch/>
        </p:blipFill>
        <p:spPr>
          <a:xfrm>
            <a:off x="-2910" y="0"/>
            <a:ext cx="12192000" cy="5228541"/>
          </a:xfrm>
          <a:prstGeom prst="round2SameRect">
            <a:avLst>
              <a:gd name="adj1" fmla="val 0"/>
              <a:gd name="adj2" fmla="val 6120"/>
            </a:avLst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1DD4189-2D9A-0E74-9F78-A818C26FB85B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7211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F331235-2F17-7011-B551-F6495ED8649D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2448"/>
            <a:ext cx="9390062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C144FC2-BF5B-56D2-BCD2-135D8E278C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19DD7C0-405D-CF23-6052-56406C4685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3888" y="5630023"/>
            <a:ext cx="2902479" cy="24574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6E40B44-C1AE-3F66-4C8B-E8797BDDB231}"/>
              </a:ext>
            </a:extLst>
          </p:cNvPr>
          <p:cNvCxnSpPr>
            <a:cxnSpLocks/>
          </p:cNvCxnSpPr>
          <p:nvPr userDrawn="1"/>
        </p:nvCxnSpPr>
        <p:spPr>
          <a:xfrm>
            <a:off x="618067" y="6223628"/>
            <a:ext cx="10950046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8">
            <a:extLst>
              <a:ext uri="{FF2B5EF4-FFF2-40B4-BE49-F238E27FC236}">
                <a16:creationId xmlns:a16="http://schemas.microsoft.com/office/drawing/2014/main" id="{40A489BA-C662-D5B9-6FA0-0A4A13E099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39636" y="5538119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48">
            <a:extLst>
              <a:ext uri="{FF2B5EF4-FFF2-40B4-BE49-F238E27FC236}">
                <a16:creationId xmlns:a16="http://schemas.microsoft.com/office/drawing/2014/main" id="{F84F7CAC-F6B7-ED57-0D2E-8AA36F6695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30186" y="5538118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48">
            <a:extLst>
              <a:ext uri="{FF2B5EF4-FFF2-40B4-BE49-F238E27FC236}">
                <a16:creationId xmlns:a16="http://schemas.microsoft.com/office/drawing/2014/main" id="{52590AF6-E34F-F7D7-5E14-EFDB50CE3D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20736" y="5538117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48">
            <a:extLst>
              <a:ext uri="{FF2B5EF4-FFF2-40B4-BE49-F238E27FC236}">
                <a16:creationId xmlns:a16="http://schemas.microsoft.com/office/drawing/2014/main" id="{2426ACBB-38CB-ED01-CEBB-5EA5D7F1B7C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11286" y="5538116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48">
            <a:extLst>
              <a:ext uri="{FF2B5EF4-FFF2-40B4-BE49-F238E27FC236}">
                <a16:creationId xmlns:a16="http://schemas.microsoft.com/office/drawing/2014/main" id="{A06045CF-E2C8-D256-30BB-79909FB1FA1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601836" y="5538115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48">
            <a:extLst>
              <a:ext uri="{FF2B5EF4-FFF2-40B4-BE49-F238E27FC236}">
                <a16:creationId xmlns:a16="http://schemas.microsoft.com/office/drawing/2014/main" id="{5C459F59-5444-D27B-B589-7A76A995C56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192386" y="5538114"/>
            <a:ext cx="375727" cy="375941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28A6F37-BDBA-D004-FA0D-3099AF45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52" y="1903676"/>
            <a:ext cx="11789495" cy="2128650"/>
          </a:xfrm>
          <a:prstGeom prst="rect">
            <a:avLst/>
          </a:prstGeom>
        </p:spPr>
        <p:txBody>
          <a:bodyPr wrap="none" lIns="0" anchor="ctr" anchorCtr="0"/>
          <a:lstStyle>
            <a:lvl1pPr algn="ctr">
              <a:lnSpc>
                <a:spcPct val="100000"/>
              </a:lnSpc>
              <a:defRPr sz="11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18100B2A-13C7-CE17-EFBD-043F6E2A4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  <a:noFill/>
        </p:spPr>
        <p:txBody>
          <a:bodyPr lIns="0" anchor="ctr" anchorCtr="0"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24722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81A955E1-563E-46C9-7CCA-F22E8D30FC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760" r="24760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E7993A-B2A4-1B5C-B312-1E157C86A157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7211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774D2DC-9D30-E9F8-1072-D356A3755C78}"/>
              </a:ext>
            </a:extLst>
          </p:cNvPr>
          <p:cNvCxnSpPr>
            <a:cxnSpLocks/>
          </p:cNvCxnSpPr>
          <p:nvPr userDrawn="1"/>
        </p:nvCxnSpPr>
        <p:spPr>
          <a:xfrm>
            <a:off x="623888" y="632448"/>
            <a:ext cx="9390062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234BFB1B-0C4A-1D50-1497-605C9577FD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D69F7F2-2BFF-0B40-CF22-99BEC1523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  <a:noFill/>
        </p:spPr>
        <p:txBody>
          <a:bodyPr lIns="0" anchor="ctr" anchorCtr="0"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White text on a black background&#10;&#10;Description automatically generated">
            <a:extLst>
              <a:ext uri="{FF2B5EF4-FFF2-40B4-BE49-F238E27FC236}">
                <a16:creationId xmlns:a16="http://schemas.microsoft.com/office/drawing/2014/main" id="{76935772-4F8F-D678-151F-E859CCADEB7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974310" y="2767491"/>
            <a:ext cx="2731665" cy="89906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C5A38F-2FFE-B2F0-362D-104B6B044415}"/>
              </a:ext>
            </a:extLst>
          </p:cNvPr>
          <p:cNvCxnSpPr>
            <a:cxnSpLocks/>
          </p:cNvCxnSpPr>
          <p:nvPr userDrawn="1"/>
        </p:nvCxnSpPr>
        <p:spPr>
          <a:xfrm>
            <a:off x="7137696" y="2277120"/>
            <a:ext cx="443041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C1D0C5E-4B27-D274-02A5-493F30BD9108}"/>
              </a:ext>
            </a:extLst>
          </p:cNvPr>
          <p:cNvCxnSpPr>
            <a:cxnSpLocks/>
          </p:cNvCxnSpPr>
          <p:nvPr userDrawn="1"/>
        </p:nvCxnSpPr>
        <p:spPr>
          <a:xfrm>
            <a:off x="7137696" y="5567356"/>
            <a:ext cx="4430417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819E5DF-1402-8E86-8055-B99F859E2239}"/>
              </a:ext>
            </a:extLst>
          </p:cNvPr>
          <p:cNvCxnSpPr>
            <a:cxnSpLocks/>
          </p:cNvCxnSpPr>
          <p:nvPr userDrawn="1"/>
        </p:nvCxnSpPr>
        <p:spPr>
          <a:xfrm>
            <a:off x="618068" y="6210644"/>
            <a:ext cx="1095004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48">
            <a:extLst>
              <a:ext uri="{FF2B5EF4-FFF2-40B4-BE49-F238E27FC236}">
                <a16:creationId xmlns:a16="http://schemas.microsoft.com/office/drawing/2014/main" id="{E2D424A7-DB83-4E3D-EDA0-292120FC58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37696" y="5701027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 marL="0" indent="0">
              <a:buFontTx/>
              <a:buNone/>
              <a:defRPr sz="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48">
            <a:extLst>
              <a:ext uri="{FF2B5EF4-FFF2-40B4-BE49-F238E27FC236}">
                <a16:creationId xmlns:a16="http://schemas.microsoft.com/office/drawing/2014/main" id="{3EE7D4A7-120D-6369-B01D-EA9F66C1D9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48634" y="5701026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14" name="Picture Placeholder 48">
            <a:extLst>
              <a:ext uri="{FF2B5EF4-FFF2-40B4-BE49-F238E27FC236}">
                <a16:creationId xmlns:a16="http://schemas.microsoft.com/office/drawing/2014/main" id="{13F9584C-B7CA-AA9A-2117-70CD3C9FA45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59572" y="5701025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15" name="Picture Placeholder 48">
            <a:extLst>
              <a:ext uri="{FF2B5EF4-FFF2-40B4-BE49-F238E27FC236}">
                <a16:creationId xmlns:a16="http://schemas.microsoft.com/office/drawing/2014/main" id="{EB4E16BB-F313-6783-BD4A-9330C108347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0510" y="5701024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16" name="Picture Placeholder 48">
            <a:extLst>
              <a:ext uri="{FF2B5EF4-FFF2-40B4-BE49-F238E27FC236}">
                <a16:creationId xmlns:a16="http://schemas.microsoft.com/office/drawing/2014/main" id="{B301A54C-8AAD-1CE1-8C4A-FF79F195192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381448" y="5701023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17" name="Picture Placeholder 48">
            <a:extLst>
              <a:ext uri="{FF2B5EF4-FFF2-40B4-BE49-F238E27FC236}">
                <a16:creationId xmlns:a16="http://schemas.microsoft.com/office/drawing/2014/main" id="{9BD2BE1C-9629-7C06-28C1-1A36F6412E1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192386" y="5701023"/>
            <a:ext cx="375727" cy="375941"/>
          </a:xfrm>
          <a:prstGeom prst="ellips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anchorCtr="1"/>
          <a:lstStyle>
            <a:lvl1pPr>
              <a:defRPr lang="en-US" sz="300" dirty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409C48F-E0F5-2285-B735-8EBFC46E7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2277120"/>
            <a:ext cx="5472112" cy="2675879"/>
          </a:xfrm>
          <a:prstGeom prst="rect">
            <a:avLst/>
          </a:prstGeom>
        </p:spPr>
        <p:txBody>
          <a:bodyPr wrap="square" lIns="0" anchor="ctr" anchorCtr="0"/>
          <a:lstStyle>
            <a:lvl1pPr algn="l">
              <a:lnSpc>
                <a:spcPct val="100000"/>
              </a:lnSpc>
              <a:defRPr sz="10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62017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9C8DFB6-5187-9995-38DE-D45C482E84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2964901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05939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59671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952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2427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94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2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10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6346E6F-D79A-0419-C709-C34AC9167C6B}"/>
              </a:ext>
            </a:extLst>
          </p:cNvPr>
          <p:cNvSpPr/>
          <p:nvPr userDrawn="1"/>
        </p:nvSpPr>
        <p:spPr>
          <a:xfrm>
            <a:off x="618067" y="1322579"/>
            <a:ext cx="10950046" cy="4215577"/>
          </a:xfrm>
          <a:prstGeom prst="roundRect">
            <a:avLst>
              <a:gd name="adj" fmla="val 10323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20C771D-4757-7F65-5576-E6B29D6065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F92F97-CE0F-396D-3140-31E6131781A1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C787F2A-93D5-8360-0BE4-CAFC4C606AE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0BDF325-7A59-E486-937F-35E0EE8D9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37DC8A-97E7-7B4A-D284-87F5A2CAABCA}"/>
              </a:ext>
            </a:extLst>
          </p:cNvPr>
          <p:cNvSpPr/>
          <p:nvPr userDrawn="1"/>
        </p:nvSpPr>
        <p:spPr>
          <a:xfrm>
            <a:off x="623888" y="1968680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F3ED4B80-0A92-2889-CCB2-0AD59288A9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452" y="1836701"/>
            <a:ext cx="8845370" cy="65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0283E1-D794-1ED3-EC6B-0038DE9A83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05908" y="1908295"/>
            <a:ext cx="5542937" cy="3267554"/>
          </a:xfrm>
          <a:prstGeom prst="rect">
            <a:avLst/>
          </a:prstGeom>
        </p:spPr>
        <p:txBody>
          <a:bodyPr/>
          <a:lstStyle>
            <a:lvl1pPr marL="388800" indent="-388800">
              <a:lnSpc>
                <a:spcPct val="120000"/>
              </a:lnSpc>
              <a:buClr>
                <a:srgbClr val="B6BAC3"/>
              </a:buClr>
              <a:buFont typeface="+mj-lt"/>
              <a:buAutoNum type="arabicPeriod"/>
              <a:defRPr/>
            </a:lvl1pPr>
            <a:lvl2pPr marL="914400" indent="-457200">
              <a:buClr>
                <a:srgbClr val="B6BAC3"/>
              </a:buClr>
              <a:buFont typeface="+mj-lt"/>
              <a:buAutoNum type="arabicPeriod"/>
              <a:defRPr/>
            </a:lvl2pPr>
            <a:lvl3pPr marL="1371600" indent="-457200">
              <a:buClr>
                <a:srgbClr val="B6BAC3"/>
              </a:buClr>
              <a:buFont typeface="+mj-lt"/>
              <a:buAutoNum type="arabicPeriod"/>
              <a:defRPr/>
            </a:lvl3pPr>
            <a:lvl4pPr marL="1714500" indent="-342900">
              <a:buClr>
                <a:srgbClr val="B6BAC3"/>
              </a:buClr>
              <a:buFont typeface="+mj-lt"/>
              <a:buAutoNum type="arabicPeriod"/>
              <a:defRPr/>
            </a:lvl4pPr>
            <a:lvl5pPr marL="2171700" indent="-342900">
              <a:buClr>
                <a:srgbClr val="B6BAC3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91759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13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27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69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5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96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60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59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5" name="图片 4" descr="定LOGO-04">
            <a:hlinkClick r:id="rId2"/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1513" y="6260555"/>
            <a:ext cx="1154438" cy="402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247" y="6247684"/>
            <a:ext cx="1298633" cy="3960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21673" r="7466" b="22732"/>
          <a:stretch/>
        </p:blipFill>
        <p:spPr>
          <a:xfrm>
            <a:off x="10784541" y="214935"/>
            <a:ext cx="1119339" cy="3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5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5338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CC25C8E-B9A0-C1DD-684D-66F5B9BDAA2E}"/>
              </a:ext>
            </a:extLst>
          </p:cNvPr>
          <p:cNvSpPr/>
          <p:nvPr userDrawn="1"/>
        </p:nvSpPr>
        <p:spPr>
          <a:xfrm>
            <a:off x="4207712" y="2406263"/>
            <a:ext cx="3783128" cy="2876937"/>
          </a:xfrm>
          <a:prstGeom prst="roundRect">
            <a:avLst>
              <a:gd name="adj" fmla="val 12771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631D40A-5C48-725A-2796-0D4E6E81DF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A897E47-5C8B-4301-ABB0-65AD35460DB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B822A2-2D14-2C3D-4304-B8905A65866F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7F9C4DB-9202-DBB1-39F7-9CB68E46E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FEF0B1-8543-BE10-CC72-DB067BB7C4F6}"/>
              </a:ext>
            </a:extLst>
          </p:cNvPr>
          <p:cNvSpPr/>
          <p:nvPr userDrawn="1"/>
        </p:nvSpPr>
        <p:spPr>
          <a:xfrm>
            <a:off x="-5820" y="1239509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272511D4-511D-5DF3-18BE-F5BB5F8C26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8067" y="1105559"/>
            <a:ext cx="8845370" cy="654475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16847C45-80FE-200C-34D3-18A88FA05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609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8CECA5AE-16BB-BA1C-A198-FB3F01164F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067" y="3979369"/>
            <a:ext cx="3425613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F16BBE9B-597F-7662-75FA-0F0AE7F788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8067" y="4423695"/>
            <a:ext cx="3425613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DA749574-8BE6-513F-51B7-7D6DC9908B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36348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0995C5F1-DC82-D5ED-2607-2AC731D673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99405" y="3979369"/>
            <a:ext cx="3425395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E14BCB34-D9C4-497D-7756-9FC53502EEC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99958" y="4423695"/>
            <a:ext cx="3425395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79B17C99-09EF-3152-D356-2E16DBCBC77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9804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5C6FA9E0-C8BD-8E79-A071-CDB7D2172C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67160" y="3979369"/>
            <a:ext cx="3427200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C7E57AB0-9B2B-7A90-4F26-8290A7CCF5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67714" y="4423695"/>
            <a:ext cx="3427200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5294A5D-4416-417C-5231-04E72C744B35}"/>
              </a:ext>
            </a:extLst>
          </p:cNvPr>
          <p:cNvCxnSpPr>
            <a:cxnSpLocks/>
          </p:cNvCxnSpPr>
          <p:nvPr userDrawn="1"/>
        </p:nvCxnSpPr>
        <p:spPr>
          <a:xfrm>
            <a:off x="623888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4A5F3C4-0AAE-832D-DD6A-3D0881000263}"/>
              </a:ext>
            </a:extLst>
          </p:cNvPr>
          <p:cNvCxnSpPr>
            <a:cxnSpLocks/>
          </p:cNvCxnSpPr>
          <p:nvPr userDrawn="1"/>
        </p:nvCxnSpPr>
        <p:spPr>
          <a:xfrm>
            <a:off x="4499404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9F74237-C6A5-3313-FE0F-7D9FF3182C1B}"/>
              </a:ext>
            </a:extLst>
          </p:cNvPr>
          <p:cNvCxnSpPr>
            <a:cxnSpLocks/>
          </p:cNvCxnSpPr>
          <p:nvPr userDrawn="1"/>
        </p:nvCxnSpPr>
        <p:spPr>
          <a:xfrm>
            <a:off x="8374920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384909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350" dirty="0">
              <a:solidFill>
                <a:srgbClr val="0070C0"/>
              </a:solidFill>
              <a:latin typeface="WeblySleek UI Semilight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2000" y="432000"/>
            <a:ext cx="10515600" cy="583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21E1F"/>
                </a:solidFill>
                <a:latin typeface="WeblySleek UI Semilight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3521" y="6195150"/>
            <a:ext cx="1289723" cy="50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6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89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47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560CCE0-94B6-4562-8F88-7BE14AAEBFF2}"/>
              </a:ext>
            </a:extLst>
          </p:cNvPr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5" name="图片 4" descr="定LOGO-04">
            <a:hlinkClick r:id="rId2"/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1513" y="6260555"/>
            <a:ext cx="1154438" cy="402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3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building&#10;&#10;Description automatically generated">
            <a:extLst>
              <a:ext uri="{FF2B5EF4-FFF2-40B4-BE49-F238E27FC236}">
                <a16:creationId xmlns:a16="http://schemas.microsoft.com/office/drawing/2014/main" id="{2A5D1940-BD78-16CA-DD22-25F3E6CF3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7645AE2-74B3-6C42-B936-3825ACD7C3D3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89C29B-FC02-F814-A899-6C496080FC68}"/>
              </a:ext>
            </a:extLst>
          </p:cNvPr>
          <p:cNvCxnSpPr>
            <a:cxnSpLocks/>
          </p:cNvCxnSpPr>
          <p:nvPr userDrawn="1"/>
        </p:nvCxnSpPr>
        <p:spPr>
          <a:xfrm>
            <a:off x="2582333" y="6239934"/>
            <a:ext cx="89857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7F680FD-E2A8-3484-0355-B028E6DB10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BAAFF8D-F629-3AE5-4E0E-36B38A601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23" y="6130918"/>
            <a:ext cx="2106610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8772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background with circles&#10;&#10;Description automatically generated">
            <a:extLst>
              <a:ext uri="{FF2B5EF4-FFF2-40B4-BE49-F238E27FC236}">
                <a16:creationId xmlns:a16="http://schemas.microsoft.com/office/drawing/2014/main" id="{3C534E95-B0AF-881B-5727-3C844D2121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AD358AB-3EB4-BE22-1DE3-52E10AD33AD8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E318C8B-59EB-5210-4FD4-6B8F6753A16B}"/>
              </a:ext>
            </a:extLst>
          </p:cNvPr>
          <p:cNvCxnSpPr>
            <a:cxnSpLocks/>
          </p:cNvCxnSpPr>
          <p:nvPr userDrawn="1"/>
        </p:nvCxnSpPr>
        <p:spPr>
          <a:xfrm>
            <a:off x="2582333" y="6239934"/>
            <a:ext cx="89857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61541A5E-CF1E-E169-67FE-52E4A33C72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986FF4B-A1C0-8308-93F6-356691A40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22" y="6130918"/>
            <a:ext cx="2170111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64161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circle with a white background&#10;&#10;Description automatically generated">
            <a:extLst>
              <a:ext uri="{FF2B5EF4-FFF2-40B4-BE49-F238E27FC236}">
                <a16:creationId xmlns:a16="http://schemas.microsoft.com/office/drawing/2014/main" id="{2AF0E380-AA92-4869-2F7C-6CA08A89FB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7C5E5F8-4ABE-34C3-3EE7-567911DDED6C}"/>
              </a:ext>
            </a:extLst>
          </p:cNvPr>
          <p:cNvCxnSpPr>
            <a:cxnSpLocks/>
          </p:cNvCxnSpPr>
          <p:nvPr userDrawn="1"/>
        </p:nvCxnSpPr>
        <p:spPr>
          <a:xfrm>
            <a:off x="2692400" y="626534"/>
            <a:ext cx="8875713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2C38511-3DA2-BB2C-9EF9-B0BCC95B8808}"/>
              </a:ext>
            </a:extLst>
          </p:cNvPr>
          <p:cNvCxnSpPr>
            <a:cxnSpLocks/>
          </p:cNvCxnSpPr>
          <p:nvPr userDrawn="1"/>
        </p:nvCxnSpPr>
        <p:spPr>
          <a:xfrm>
            <a:off x="2582333" y="6239934"/>
            <a:ext cx="8985780" cy="0"/>
          </a:xfrm>
          <a:prstGeom prst="line">
            <a:avLst/>
          </a:prstGeom>
          <a:ln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F44CCF3-3705-7845-9CFB-78F9B7DD66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504" y="225394"/>
            <a:ext cx="2196252" cy="807123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80BBACC-2D95-7944-0B7E-553637B144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22" y="6130918"/>
            <a:ext cx="2153177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235639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6346E6F-D79A-0419-C709-C34AC9167C6B}"/>
              </a:ext>
            </a:extLst>
          </p:cNvPr>
          <p:cNvSpPr/>
          <p:nvPr userDrawn="1"/>
        </p:nvSpPr>
        <p:spPr>
          <a:xfrm>
            <a:off x="618067" y="1322579"/>
            <a:ext cx="10950046" cy="4215577"/>
          </a:xfrm>
          <a:prstGeom prst="roundRect">
            <a:avLst>
              <a:gd name="adj" fmla="val 10323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20C771D-4757-7F65-5576-E6B29D6065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F92F97-CE0F-396D-3140-31E6131781A1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C787F2A-93D5-8360-0BE4-CAFC4C606AE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0BDF325-7A59-E486-937F-35E0EE8D9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37DC8A-97E7-7B4A-D284-87F5A2CAABCA}"/>
              </a:ext>
            </a:extLst>
          </p:cNvPr>
          <p:cNvSpPr/>
          <p:nvPr userDrawn="1"/>
        </p:nvSpPr>
        <p:spPr>
          <a:xfrm>
            <a:off x="623888" y="1968680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F3ED4B80-0A92-2889-CCB2-0AD59288A9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452" y="1836701"/>
            <a:ext cx="8845370" cy="65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92C458E-5392-32D0-2D7A-7B5EDA53E4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13922" y="1781648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63DE8E44-91CC-D44F-5647-7A2797E06F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4224" y="1835773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D3BD57C5-79CE-EAAF-624A-82706C47C7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64224" y="2212286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E59C12F2-7610-DA1D-61A1-3608314187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13922" y="2942410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1AD7882F-998F-E25E-8FFA-3D792F298D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63671" y="2991544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1F64DE7E-ABD9-C181-A90F-A223BE1BE8A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64224" y="3375545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71046814-2ED6-4774-64EF-36A4B64ACD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13922" y="4103172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98A992FD-9CE6-7E52-6982-EF446DEC6C9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63670" y="4165091"/>
            <a:ext cx="4485523" cy="4947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ACA0FB72-1DE7-645E-FA61-E9FC1809532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64224" y="4534445"/>
            <a:ext cx="4485523" cy="36061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231633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6346E6F-D79A-0419-C709-C34AC9167C6B}"/>
              </a:ext>
            </a:extLst>
          </p:cNvPr>
          <p:cNvSpPr/>
          <p:nvPr userDrawn="1"/>
        </p:nvSpPr>
        <p:spPr>
          <a:xfrm>
            <a:off x="618067" y="1322579"/>
            <a:ext cx="10950046" cy="4215577"/>
          </a:xfrm>
          <a:prstGeom prst="roundRect">
            <a:avLst>
              <a:gd name="adj" fmla="val 10323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420C771D-4757-7F65-5576-E6B29D6065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F92F97-CE0F-396D-3140-31E6131781A1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C787F2A-93D5-8360-0BE4-CAFC4C606AE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0BDF325-7A59-E486-937F-35E0EE8D9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37DC8A-97E7-7B4A-D284-87F5A2CAABCA}"/>
              </a:ext>
            </a:extLst>
          </p:cNvPr>
          <p:cNvSpPr/>
          <p:nvPr userDrawn="1"/>
        </p:nvSpPr>
        <p:spPr>
          <a:xfrm>
            <a:off x="623888" y="1968680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F3ED4B80-0A92-2889-CCB2-0AD59288A9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452" y="1836701"/>
            <a:ext cx="8845370" cy="654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0283E1-D794-1ED3-EC6B-0038DE9A83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05908" y="1908295"/>
            <a:ext cx="5542937" cy="3267554"/>
          </a:xfrm>
          <a:prstGeom prst="rect">
            <a:avLst/>
          </a:prstGeom>
        </p:spPr>
        <p:txBody>
          <a:bodyPr/>
          <a:lstStyle>
            <a:lvl1pPr marL="388800" indent="-388800">
              <a:lnSpc>
                <a:spcPct val="120000"/>
              </a:lnSpc>
              <a:buClr>
                <a:srgbClr val="B6BAC3"/>
              </a:buClr>
              <a:buFont typeface="+mj-lt"/>
              <a:buAutoNum type="arabicPeriod"/>
              <a:defRPr/>
            </a:lvl1pPr>
            <a:lvl2pPr marL="914400" indent="-457200">
              <a:buClr>
                <a:srgbClr val="B6BAC3"/>
              </a:buClr>
              <a:buFont typeface="+mj-lt"/>
              <a:buAutoNum type="arabicPeriod"/>
              <a:defRPr/>
            </a:lvl2pPr>
            <a:lvl3pPr marL="1371600" indent="-457200">
              <a:buClr>
                <a:srgbClr val="B6BAC3"/>
              </a:buClr>
              <a:buFont typeface="+mj-lt"/>
              <a:buAutoNum type="arabicPeriod"/>
              <a:defRPr/>
            </a:lvl3pPr>
            <a:lvl4pPr marL="1714500" indent="-342900">
              <a:buClr>
                <a:srgbClr val="B6BAC3"/>
              </a:buClr>
              <a:buFont typeface="+mj-lt"/>
              <a:buAutoNum type="arabicPeriod"/>
              <a:defRPr/>
            </a:lvl4pPr>
            <a:lvl5pPr marL="2171700" indent="-342900">
              <a:buClr>
                <a:srgbClr val="B6BAC3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22113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CC25C8E-B9A0-C1DD-684D-66F5B9BDAA2E}"/>
              </a:ext>
            </a:extLst>
          </p:cNvPr>
          <p:cNvSpPr/>
          <p:nvPr userDrawn="1"/>
        </p:nvSpPr>
        <p:spPr>
          <a:xfrm>
            <a:off x="4207712" y="2406263"/>
            <a:ext cx="3783128" cy="2876937"/>
          </a:xfrm>
          <a:prstGeom prst="roundRect">
            <a:avLst>
              <a:gd name="adj" fmla="val 12771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631D40A-5C48-725A-2796-0D4E6E81DF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A897E47-5C8B-4301-ABB0-65AD35460DB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B822A2-2D14-2C3D-4304-B8905A65866F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7F9C4DB-9202-DBB1-39F7-9CB68E46E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FEF0B1-8543-BE10-CC72-DB067BB7C4F6}"/>
              </a:ext>
            </a:extLst>
          </p:cNvPr>
          <p:cNvSpPr/>
          <p:nvPr userDrawn="1"/>
        </p:nvSpPr>
        <p:spPr>
          <a:xfrm>
            <a:off x="-5820" y="1239509"/>
            <a:ext cx="190500" cy="377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272511D4-511D-5DF3-18BE-F5BB5F8C26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8067" y="1105559"/>
            <a:ext cx="8845370" cy="654475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36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/>
            <a:r>
              <a:rPr lang="en-US" altLang="zh-CN" dirty="0"/>
              <a:t>CLICK TO EDIT MASTER TEXT STYLES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16847C45-80FE-200C-34D3-18A88FA05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609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8CECA5AE-16BB-BA1C-A198-FB3F01164F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067" y="3979369"/>
            <a:ext cx="3425613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F16BBE9B-597F-7662-75FA-0F0AE7F788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8067" y="4423695"/>
            <a:ext cx="3425613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DA749574-8BE6-513F-51B7-7D6DC9908B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36348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0995C5F1-DC82-D5ED-2607-2AC731D673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99405" y="3979369"/>
            <a:ext cx="3425395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E14BCB34-D9C4-497D-7756-9FC53502EEC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99958" y="4423695"/>
            <a:ext cx="3425395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79B17C99-09EF-3152-D356-2E16DBCBC77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9804" y="2713833"/>
            <a:ext cx="775427" cy="1029256"/>
          </a:xfrm>
          <a:prstGeom prst="rect">
            <a:avLst/>
          </a:prstGeom>
          <a:noFill/>
        </p:spPr>
        <p:txBody>
          <a:bodyPr wrap="none" tIns="0" rtlCol="0" anchor="t" anchorCtr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5400" b="1" dirty="0" smtClean="0">
                <a:solidFill>
                  <a:srgbClr val="B6BAC3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5C6FA9E0-C8BD-8E79-A071-CDB7D2172C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67160" y="3979369"/>
            <a:ext cx="3427200" cy="494751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lang="en-US" altLang="zh-CN" sz="1800" b="1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C7E57AB0-9B2B-7A90-4F26-8290A7CCF5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67714" y="4423695"/>
            <a:ext cx="3427200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5294A5D-4416-417C-5231-04E72C744B35}"/>
              </a:ext>
            </a:extLst>
          </p:cNvPr>
          <p:cNvCxnSpPr>
            <a:cxnSpLocks/>
          </p:cNvCxnSpPr>
          <p:nvPr userDrawn="1"/>
        </p:nvCxnSpPr>
        <p:spPr>
          <a:xfrm>
            <a:off x="623888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4A5F3C4-0AAE-832D-DD6A-3D0881000263}"/>
              </a:ext>
            </a:extLst>
          </p:cNvPr>
          <p:cNvCxnSpPr>
            <a:cxnSpLocks/>
          </p:cNvCxnSpPr>
          <p:nvPr userDrawn="1"/>
        </p:nvCxnSpPr>
        <p:spPr>
          <a:xfrm>
            <a:off x="4499404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9F74237-C6A5-3313-FE0F-7D9FF3182C1B}"/>
              </a:ext>
            </a:extLst>
          </p:cNvPr>
          <p:cNvCxnSpPr>
            <a:cxnSpLocks/>
          </p:cNvCxnSpPr>
          <p:nvPr userDrawn="1"/>
        </p:nvCxnSpPr>
        <p:spPr>
          <a:xfrm>
            <a:off x="8374920" y="3815870"/>
            <a:ext cx="320516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34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952B1FD4-A71A-0DE8-417A-3346B650E5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A4B18D8C-8E0D-6400-E066-28B4A9ED86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3F6D26-35CB-50A3-67F9-9F9CBE2083A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DF19138-6EAF-3D77-2118-68D5AA3B77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741DF4D-327B-78A5-AC1E-0D48870061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8AC9AD0-E67F-25EB-0A0A-DEDBF319E4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961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952B1FD4-A71A-0DE8-417A-3346B650E5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A4B18D8C-8E0D-6400-E066-28B4A9ED86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3F6D26-35CB-50A3-67F9-9F9CBE2083A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DF19138-6EAF-3D77-2118-68D5AA3B77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741DF4D-327B-78A5-AC1E-0D48870061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8AC9AD0-E67F-25EB-0A0A-DEDBF319E4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7746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0DD0E526-549D-D4F6-2618-3959445D9C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2A16578E-94E3-2472-476C-561549A2A0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E1EA46C-BD1F-5491-DE4C-27D6443440B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B34B58-8608-ABE7-F5A6-222EBDA6F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EC80F06-DA71-2F4F-A0A5-A2AD8FDF3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784A3BD-3547-CD97-DD10-01B3C4F39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5075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ue and white sky&#10;&#10;Description automatically generated">
            <a:extLst>
              <a:ext uri="{FF2B5EF4-FFF2-40B4-BE49-F238E27FC236}">
                <a16:creationId xmlns:a16="http://schemas.microsoft.com/office/drawing/2014/main" id="{120C27E8-0AA1-C363-9087-0D4EF50215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0BEC9ED5-BD02-EB4E-9202-317411CC93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EFAECF2-78F3-42B9-D112-F7234A5B1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D6F1A18-DEAE-3A3C-2CD7-F143C6BDE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1B1FBE2-B7F6-0E13-A150-1ED76E541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050C12-0FE7-FBD4-CDEE-C3EB4E86E65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88066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0F9C25E5-26ED-960B-F5E7-4569FCF4F9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683C778F-DAE3-A2E6-85D9-963A6DFA6A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106DA6-8F4A-6F6E-BEF8-6A0815DC40B4}"/>
              </a:ext>
            </a:extLst>
          </p:cNvPr>
          <p:cNvCxnSpPr>
            <a:cxnSpLocks/>
          </p:cNvCxnSpPr>
          <p:nvPr userDrawn="1"/>
        </p:nvCxnSpPr>
        <p:spPr>
          <a:xfrm>
            <a:off x="2669116" y="2691966"/>
            <a:ext cx="8374705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7ADD8D-5996-F6AB-CD14-D02558CE0C4F}"/>
              </a:ext>
            </a:extLst>
          </p:cNvPr>
          <p:cNvCxnSpPr>
            <a:cxnSpLocks/>
          </p:cNvCxnSpPr>
          <p:nvPr userDrawn="1"/>
        </p:nvCxnSpPr>
        <p:spPr>
          <a:xfrm>
            <a:off x="2669116" y="2691966"/>
            <a:ext cx="1162051" cy="0"/>
          </a:xfrm>
          <a:prstGeom prst="line">
            <a:avLst/>
          </a:prstGeom>
          <a:ln w="28575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B65D8ED8-8B56-0BFC-E8CB-403946DE61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49094" y="3044878"/>
            <a:ext cx="1182073" cy="1154496"/>
          </a:xfrm>
          <a:prstGeom prst="rect">
            <a:avLst/>
          </a:prstGeom>
          <a:noFill/>
        </p:spPr>
        <p:txBody>
          <a:bodyPr wrap="none" t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+mj-lt"/>
              <a:buNone/>
              <a:defRPr lang="en-US" altLang="zh-CN" sz="9800" b="1" dirty="0" smtClean="0">
                <a:solidFill>
                  <a:srgbClr val="00B7FF"/>
                </a:solidFill>
                <a:latin typeface="+mn-lt"/>
              </a:defRPr>
            </a:lvl1pPr>
          </a:lstStyle>
          <a:p>
            <a:pPr marL="0" lvl="0" algn="ctr"/>
            <a:r>
              <a:rPr lang="en-US" altLang="zh-CN" dirty="0"/>
              <a:t>Click to edit Master text styles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C30DB143-182D-F2AB-9F09-926FC45936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99157" y="3849704"/>
            <a:ext cx="3425613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321530C7-5C31-2513-C199-18763B140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2333" y="3013513"/>
            <a:ext cx="6441488" cy="830974"/>
          </a:xfrm>
          <a:prstGeom prst="rect">
            <a:avLst/>
          </a:prstGeom>
        </p:spPr>
        <p:txBody>
          <a:bodyPr wrap="square" lIns="0" rIns="0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52602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6DD3E81E-33C6-B652-10EB-55184E3634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42431"/>
          <a:stretch>
            <a:fillRect/>
          </a:stretch>
        </p:blipFill>
        <p:spPr>
          <a:xfrm>
            <a:off x="1" y="1"/>
            <a:ext cx="7018869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1782FE-CAC0-8AD5-9917-73ABB7C1D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731995"/>
            <a:ext cx="5903912" cy="1325563"/>
          </a:xfrm>
          <a:prstGeom prst="rect">
            <a:avLst/>
          </a:prstGeom>
        </p:spPr>
        <p:txBody>
          <a:bodyPr wrap="square" lIns="0" rIns="0"/>
          <a:lstStyle>
            <a:lvl1pPr>
              <a:defRPr lang="en-US" sz="4800" b="1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8" name="Picture 7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107E96D6-0C90-B48F-16BF-4D55415D54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46BBA5-3A3B-01D7-ECB8-12C9AD1082F7}"/>
              </a:ext>
            </a:extLst>
          </p:cNvPr>
          <p:cNvCxnSpPr>
            <a:cxnSpLocks/>
          </p:cNvCxnSpPr>
          <p:nvPr userDrawn="1"/>
        </p:nvCxnSpPr>
        <p:spPr>
          <a:xfrm>
            <a:off x="2194603" y="636192"/>
            <a:ext cx="9373510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0868374B-258C-5A00-6772-E2A8810884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4782515"/>
            <a:ext cx="5903912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DCED93E-5699-04B7-8321-407578EA956E}"/>
              </a:ext>
            </a:extLst>
          </p:cNvPr>
          <p:cNvCxnSpPr>
            <a:cxnSpLocks/>
          </p:cNvCxnSpPr>
          <p:nvPr userDrawn="1"/>
        </p:nvCxnSpPr>
        <p:spPr>
          <a:xfrm>
            <a:off x="623888" y="3257116"/>
            <a:ext cx="955992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999AAC-1A19-A491-5FB8-E046D204E6D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3888" y="2017122"/>
            <a:ext cx="955992" cy="103314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Tx/>
              <a:buNone/>
              <a:defRPr sz="7200" b="1">
                <a:solidFill>
                  <a:srgbClr val="00B7FF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85EEA9B-7B48-D8CB-7E42-4DA27A9B00F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18868" y="640830"/>
            <a:ext cx="4549244" cy="5580979"/>
          </a:xfrm>
          <a:custGeom>
            <a:avLst/>
            <a:gdLst>
              <a:gd name="connsiteX0" fmla="*/ 0 w 4549244"/>
              <a:gd name="connsiteY0" fmla="*/ 0 h 5580979"/>
              <a:gd name="connsiteX1" fmla="*/ 4146636 w 4549244"/>
              <a:gd name="connsiteY1" fmla="*/ 0 h 5580979"/>
              <a:gd name="connsiteX2" fmla="*/ 4549244 w 4549244"/>
              <a:gd name="connsiteY2" fmla="*/ 402608 h 5580979"/>
              <a:gd name="connsiteX3" fmla="*/ 4549244 w 4549244"/>
              <a:gd name="connsiteY3" fmla="*/ 5178371 h 5580979"/>
              <a:gd name="connsiteX4" fmla="*/ 4146636 w 4549244"/>
              <a:gd name="connsiteY4" fmla="*/ 5580979 h 5580979"/>
              <a:gd name="connsiteX5" fmla="*/ 0 w 4549244"/>
              <a:gd name="connsiteY5" fmla="*/ 5580979 h 5580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9244" h="5580979">
                <a:moveTo>
                  <a:pt x="0" y="0"/>
                </a:moveTo>
                <a:lnTo>
                  <a:pt x="4146636" y="0"/>
                </a:lnTo>
                <a:cubicBezTo>
                  <a:pt x="4368990" y="0"/>
                  <a:pt x="4549244" y="180254"/>
                  <a:pt x="4549244" y="402608"/>
                </a:cubicBezTo>
                <a:lnTo>
                  <a:pt x="4549244" y="5178371"/>
                </a:lnTo>
                <a:cubicBezTo>
                  <a:pt x="4549244" y="5400725"/>
                  <a:pt x="4368990" y="5580979"/>
                  <a:pt x="4146636" y="5580979"/>
                </a:cubicBezTo>
                <a:lnTo>
                  <a:pt x="0" y="5580979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8415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6">
    <p:bg>
      <p:bgPr>
        <a:solidFill>
          <a:srgbClr val="006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3E70361D-BB07-ACF9-3045-72DD60DA33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42431"/>
          <a:stretch>
            <a:fillRect/>
          </a:stretch>
        </p:blipFill>
        <p:spPr>
          <a:xfrm>
            <a:off x="1" y="1"/>
            <a:ext cx="7018869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7024CD-649D-6627-4454-A1681FF2F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731995"/>
            <a:ext cx="5903912" cy="1325563"/>
          </a:xfrm>
          <a:prstGeom prst="rect">
            <a:avLst/>
          </a:prstGeom>
        </p:spPr>
        <p:txBody>
          <a:bodyPr wrap="square" lIns="0" rIns="0"/>
          <a:lstStyle>
            <a:lvl1pPr>
              <a:defRPr lang="en-US" sz="4800" b="1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6F5F19A5-CC50-E2F9-AFD8-4C6E5DDD02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771" y="348334"/>
            <a:ext cx="1557979" cy="572558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620A57C-EE78-7FA1-40B9-F4C4B48D3BB4}"/>
              </a:ext>
            </a:extLst>
          </p:cNvPr>
          <p:cNvCxnSpPr>
            <a:cxnSpLocks/>
          </p:cNvCxnSpPr>
          <p:nvPr userDrawn="1"/>
        </p:nvCxnSpPr>
        <p:spPr>
          <a:xfrm>
            <a:off x="2194603" y="636192"/>
            <a:ext cx="9373510" cy="0"/>
          </a:xfrm>
          <a:prstGeom prst="line">
            <a:avLst/>
          </a:prstGeom>
          <a:ln w="635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1BDE704A-6EE6-CEFD-8190-732D6EBBB3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4782515"/>
            <a:ext cx="5903912" cy="360612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lang="en-US" altLang="zh-CN" sz="140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lang="en-US" altLang="zh-CN" dirty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2D05A7B-A1E9-5C83-9FAC-D4FF2D19A052}"/>
              </a:ext>
            </a:extLst>
          </p:cNvPr>
          <p:cNvCxnSpPr>
            <a:cxnSpLocks/>
          </p:cNvCxnSpPr>
          <p:nvPr userDrawn="1"/>
        </p:nvCxnSpPr>
        <p:spPr>
          <a:xfrm>
            <a:off x="623888" y="3257116"/>
            <a:ext cx="955992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BFC93EE-DD3A-1C09-3EDF-1F50C530B4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3888" y="2017122"/>
            <a:ext cx="955992" cy="103314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Tx/>
              <a:buNone/>
              <a:defRPr sz="7200" b="1">
                <a:solidFill>
                  <a:srgbClr val="00B7FF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A16C38B-3CC0-9DAD-3388-CB5CEF9356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 flipH="1">
            <a:off x="7016818" y="-1"/>
            <a:ext cx="5175183" cy="6857999"/>
          </a:xfrm>
          <a:custGeom>
            <a:avLst/>
            <a:gdLst>
              <a:gd name="connsiteX0" fmla="*/ 4822753 w 5175183"/>
              <a:gd name="connsiteY0" fmla="*/ 0 h 6857999"/>
              <a:gd name="connsiteX1" fmla="*/ 0 w 5175183"/>
              <a:gd name="connsiteY1" fmla="*/ 0 h 6857999"/>
              <a:gd name="connsiteX2" fmla="*/ 0 w 5175183"/>
              <a:gd name="connsiteY2" fmla="*/ 6857999 h 6857999"/>
              <a:gd name="connsiteX3" fmla="*/ 4822753 w 5175183"/>
              <a:gd name="connsiteY3" fmla="*/ 6857999 h 6857999"/>
              <a:gd name="connsiteX4" fmla="*/ 5175183 w 5175183"/>
              <a:gd name="connsiteY4" fmla="*/ 6505569 h 6857999"/>
              <a:gd name="connsiteX5" fmla="*/ 5175183 w 5175183"/>
              <a:gd name="connsiteY5" fmla="*/ 352430 h 6857999"/>
              <a:gd name="connsiteX6" fmla="*/ 4822753 w 5175183"/>
              <a:gd name="connsiteY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75183" h="6857999">
                <a:moveTo>
                  <a:pt x="4822753" y="0"/>
                </a:moveTo>
                <a:lnTo>
                  <a:pt x="0" y="0"/>
                </a:lnTo>
                <a:lnTo>
                  <a:pt x="0" y="6857999"/>
                </a:lnTo>
                <a:lnTo>
                  <a:pt x="4822753" y="6857999"/>
                </a:lnTo>
                <a:cubicBezTo>
                  <a:pt x="5017395" y="6857999"/>
                  <a:pt x="5175183" y="6700211"/>
                  <a:pt x="5175183" y="6505569"/>
                </a:cubicBezTo>
                <a:lnTo>
                  <a:pt x="5175183" y="352430"/>
                </a:lnTo>
                <a:cubicBezTo>
                  <a:pt x="5175183" y="157788"/>
                  <a:pt x="5017395" y="0"/>
                  <a:pt x="4822753" y="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1641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92BC6975-A760-E24F-0A59-F62101611870}"/>
              </a:ext>
            </a:extLst>
          </p:cNvPr>
          <p:cNvGrpSpPr/>
          <p:nvPr userDrawn="1"/>
        </p:nvGrpSpPr>
        <p:grpSpPr>
          <a:xfrm>
            <a:off x="-3176" y="1178042"/>
            <a:ext cx="12195176" cy="5679958"/>
            <a:chOff x="-3176" y="1178042"/>
            <a:chExt cx="12195176" cy="567995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EF04199-C24E-AC1D-7EF5-29EBDD03B62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b="23041"/>
            <a:stretch/>
          </p:blipFill>
          <p:spPr>
            <a:xfrm>
              <a:off x="2406418" y="1178042"/>
              <a:ext cx="7380493" cy="5679957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D731196-FE2B-5586-F968-71081E9C2D6C}"/>
                </a:ext>
              </a:extLst>
            </p:cNvPr>
            <p:cNvSpPr/>
            <p:nvPr userDrawn="1"/>
          </p:nvSpPr>
          <p:spPr>
            <a:xfrm>
              <a:off x="-3176" y="3213100"/>
              <a:ext cx="12195176" cy="3644900"/>
            </a:xfrm>
            <a:prstGeom prst="rect">
              <a:avLst/>
            </a:prstGeom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15" name="Picture 14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CDDB0A9E-38E9-0684-4AA1-29225D651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60528" t="16072" r="7471" b="4137"/>
          <a:stretch/>
        </p:blipFill>
        <p:spPr>
          <a:xfrm>
            <a:off x="0" y="1"/>
            <a:ext cx="4889837" cy="6857999"/>
          </a:xfrm>
          <a:custGeom>
            <a:avLst/>
            <a:gdLst>
              <a:gd name="connsiteX0" fmla="*/ 0 w 7018869"/>
              <a:gd name="connsiteY0" fmla="*/ 0 h 6857999"/>
              <a:gd name="connsiteX1" fmla="*/ 6655479 w 7018869"/>
              <a:gd name="connsiteY1" fmla="*/ 0 h 6857999"/>
              <a:gd name="connsiteX2" fmla="*/ 6728703 w 7018869"/>
              <a:gd name="connsiteY2" fmla="*/ 7382 h 6857999"/>
              <a:gd name="connsiteX3" fmla="*/ 7018869 w 7018869"/>
              <a:gd name="connsiteY3" fmla="*/ 363404 h 6857999"/>
              <a:gd name="connsiteX4" fmla="*/ 7018869 w 7018869"/>
              <a:gd name="connsiteY4" fmla="*/ 6494594 h 6857999"/>
              <a:gd name="connsiteX5" fmla="*/ 6655464 w 7018869"/>
              <a:gd name="connsiteY5" fmla="*/ 6857999 h 6857999"/>
              <a:gd name="connsiteX6" fmla="*/ 0 w 701886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8869" h="6857999">
                <a:moveTo>
                  <a:pt x="0" y="0"/>
                </a:moveTo>
                <a:lnTo>
                  <a:pt x="6655479" y="0"/>
                </a:lnTo>
                <a:lnTo>
                  <a:pt x="6728703" y="7382"/>
                </a:lnTo>
                <a:cubicBezTo>
                  <a:pt x="6894300" y="41268"/>
                  <a:pt x="7018869" y="187788"/>
                  <a:pt x="7018869" y="363404"/>
                </a:cubicBezTo>
                <a:lnTo>
                  <a:pt x="7018869" y="6494594"/>
                </a:lnTo>
                <a:cubicBezTo>
                  <a:pt x="7018869" y="6695297"/>
                  <a:pt x="6856167" y="6857999"/>
                  <a:pt x="6655464" y="6857999"/>
                </a:cubicBezTo>
                <a:lnTo>
                  <a:pt x="0" y="6857999"/>
                </a:lnTo>
                <a:close/>
              </a:path>
            </a:pathLst>
          </a:custGeom>
        </p:spPr>
      </p:pic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29"/>
            <a:ext cx="4120330" cy="3277456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067" y="4186988"/>
            <a:ext cx="2487420" cy="2038563"/>
          </a:xfrm>
          <a:prstGeom prst="rect">
            <a:avLst/>
          </a:prstGeom>
        </p:spPr>
        <p:txBody>
          <a:bodyPr lIns="0" tIns="108000" rIns="0" bIns="108000"/>
          <a:lstStyle>
            <a:lvl1pPr marL="252000" indent="-252000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600">
                <a:solidFill>
                  <a:schemeClr val="bg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27" name="Picture Placeholder 12">
            <a:extLst>
              <a:ext uri="{FF2B5EF4-FFF2-40B4-BE49-F238E27FC236}">
                <a16:creationId xmlns:a16="http://schemas.microsoft.com/office/drawing/2014/main" id="{2376B4EC-1E39-A2F0-098E-1F93DBA66C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99821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1A2A60F1-0FCC-12E8-62E4-58C6E72B51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21043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Picture Placeholder 12">
            <a:extLst>
              <a:ext uri="{FF2B5EF4-FFF2-40B4-BE49-F238E27FC236}">
                <a16:creationId xmlns:a16="http://schemas.microsoft.com/office/drawing/2014/main" id="{0C19B0A9-66A5-1A51-9888-B2ADCE60F2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42265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0" name="Picture Placeholder 12">
            <a:extLst>
              <a:ext uri="{FF2B5EF4-FFF2-40B4-BE49-F238E27FC236}">
                <a16:creationId xmlns:a16="http://schemas.microsoft.com/office/drawing/2014/main" id="{834E962E-CAE0-34F3-93AD-17423ED31A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63487" y="3581400"/>
            <a:ext cx="2034179" cy="264415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89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8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5A25ABB-A834-926D-0655-214E084265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167"/>
          <a:stretch/>
        </p:blipFill>
        <p:spPr>
          <a:xfrm>
            <a:off x="3357507" y="78531"/>
            <a:ext cx="7074219" cy="677946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10BB113F-427F-911A-E911-8E0A1551B4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0936" r="29086" b="3960"/>
          <a:stretch/>
        </p:blipFill>
        <p:spPr>
          <a:xfrm rot="10800000">
            <a:off x="5825066" y="-1"/>
            <a:ext cx="6366934" cy="1530413"/>
          </a:xfrm>
          <a:prstGeom prst="round1Rect">
            <a:avLst>
              <a:gd name="adj" fmla="val 20816"/>
            </a:avLst>
          </a:prstGeom>
        </p:spPr>
      </p:pic>
      <p:pic>
        <p:nvPicPr>
          <p:cNvPr id="18" name="Picture 17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218AFDF3-3CB1-2245-1579-1AC2866140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256" t="54375" r="43175" b="28378"/>
          <a:stretch/>
        </p:blipFill>
        <p:spPr>
          <a:xfrm flipH="1">
            <a:off x="5825066" y="5898437"/>
            <a:ext cx="6366934" cy="959563"/>
          </a:xfrm>
          <a:prstGeom prst="round1Rect">
            <a:avLst>
              <a:gd name="adj" fmla="val 32066"/>
            </a:avLst>
          </a:prstGeom>
        </p:spPr>
      </p:pic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C8BA97F-FD79-BA7D-48B0-146A66A4E1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5533" y="5939366"/>
            <a:ext cx="1557470" cy="57237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6885800-ACE0-A537-DAE5-540DA852A1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35BC995-794A-56E3-9B40-2722F425D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29"/>
            <a:ext cx="4120330" cy="3277456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B38E231-7B4E-9296-E633-A8149C75FB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067" y="4186988"/>
            <a:ext cx="2487420" cy="2038563"/>
          </a:xfrm>
          <a:prstGeom prst="rect">
            <a:avLst/>
          </a:prstGeom>
        </p:spPr>
        <p:txBody>
          <a:bodyPr lIns="0" tIns="108000" rIns="0" bIns="108000"/>
          <a:lstStyle>
            <a:lvl1pPr marL="252000" indent="-2520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→"/>
              <a:defRPr sz="1600">
                <a:solidFill>
                  <a:schemeClr val="tx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→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54771EB9-610E-DB42-369D-D3BDFF71AC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66934" y="373280"/>
            <a:ext cx="2819400" cy="4037852"/>
          </a:xfrm>
          <a:prstGeom prst="roundRect">
            <a:avLst>
              <a:gd name="adj" fmla="val 15433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135DBB97-CEEF-809D-EA6A-76D60852C1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296028" y="3276600"/>
            <a:ext cx="2701638" cy="3378200"/>
          </a:xfrm>
          <a:prstGeom prst="roundRect">
            <a:avLst>
              <a:gd name="adj" fmla="val 1561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4ADC6AD-1927-4D58-EB48-5596870C05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96029" y="373280"/>
            <a:ext cx="2701638" cy="2736541"/>
          </a:xfrm>
          <a:prstGeom prst="roundRect">
            <a:avLst>
              <a:gd name="adj" fmla="val 1561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3DC158E1-3136-C123-1DBD-4C13E0916A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66934" y="4597399"/>
            <a:ext cx="2819400" cy="2057401"/>
          </a:xfrm>
          <a:prstGeom prst="roundRect">
            <a:avLst>
              <a:gd name="adj" fmla="val 18436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5442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BAD3D03-F1AC-6ED0-C869-D75B077A1487}"/>
              </a:ext>
            </a:extLst>
          </p:cNvPr>
          <p:cNvSpPr/>
          <p:nvPr userDrawn="1"/>
        </p:nvSpPr>
        <p:spPr>
          <a:xfrm>
            <a:off x="623888" y="629920"/>
            <a:ext cx="10738380" cy="2646679"/>
          </a:xfrm>
          <a:prstGeom prst="roundRect">
            <a:avLst>
              <a:gd name="adj" fmla="val 14524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A195139-22A4-D3C6-49C3-1746AAF3E8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25066" y="629921"/>
            <a:ext cx="5537202" cy="2646678"/>
          </a:xfrm>
          <a:prstGeom prst="roundRect">
            <a:avLst>
              <a:gd name="adj" fmla="val 12418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257394-C2ED-F81E-EFBE-03DAE8AC5551}"/>
              </a:ext>
            </a:extLst>
          </p:cNvPr>
          <p:cNvSpPr/>
          <p:nvPr userDrawn="1"/>
        </p:nvSpPr>
        <p:spPr>
          <a:xfrm>
            <a:off x="623888" y="1356472"/>
            <a:ext cx="205844" cy="381739"/>
          </a:xfrm>
          <a:prstGeom prst="rect">
            <a:avLst/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5FBC71-6B2D-4BD7-6A6D-E76524C5E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5309" y="1232180"/>
            <a:ext cx="4458826" cy="630321"/>
          </a:xfrm>
          <a:prstGeom prst="rect">
            <a:avLst/>
          </a:prstGeom>
        </p:spPr>
        <p:txBody>
          <a:bodyPr wrap="none" lIns="0" anchor="ctr" anchorCtr="0"/>
          <a:lstStyle>
            <a:lvl1pPr algn="l">
              <a:lnSpc>
                <a:spcPct val="11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E84F4FC-05AD-810B-80AF-1FD857914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5309" y="1862501"/>
            <a:ext cx="4458826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A7F7D14-2132-5578-42D1-FAF8FEEF96D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941762" y="3789393"/>
            <a:ext cx="7626351" cy="2264274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10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7C8A592-C5BF-62C7-3999-43A3DE8D4D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020" y="3713516"/>
            <a:ext cx="2370566" cy="87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0194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93875F0-9E40-C1AE-4729-DEC4267883F5}"/>
              </a:ext>
            </a:extLst>
          </p:cNvPr>
          <p:cNvSpPr/>
          <p:nvPr userDrawn="1"/>
        </p:nvSpPr>
        <p:spPr>
          <a:xfrm>
            <a:off x="623888" y="648601"/>
            <a:ext cx="8518126" cy="5560793"/>
          </a:xfrm>
          <a:prstGeom prst="roundRect">
            <a:avLst>
              <a:gd name="adj" fmla="val 69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63525F-6DA3-417A-2F09-6AF50D310F0C}"/>
              </a:ext>
            </a:extLst>
          </p:cNvPr>
          <p:cNvSpPr/>
          <p:nvPr userDrawn="1"/>
        </p:nvSpPr>
        <p:spPr>
          <a:xfrm>
            <a:off x="623888" y="1491942"/>
            <a:ext cx="205844" cy="381739"/>
          </a:xfrm>
          <a:prstGeom prst="rect">
            <a:avLst/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275879-FFE4-4115-F9EC-29726B892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5308" y="1367650"/>
            <a:ext cx="5003649" cy="630321"/>
          </a:xfrm>
          <a:prstGeom prst="rect">
            <a:avLst/>
          </a:prstGeom>
        </p:spPr>
        <p:txBody>
          <a:bodyPr wrap="none" lIns="0" anchor="ctr" anchorCtr="0"/>
          <a:lstStyle>
            <a:lvl1pPr algn="l">
              <a:lnSpc>
                <a:spcPct val="11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B5E5187-4BE2-6AC6-EB01-E33FE76FB188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092350" y="2002674"/>
            <a:ext cx="5003649" cy="2264274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46">
            <a:extLst>
              <a:ext uri="{FF2B5EF4-FFF2-40B4-BE49-F238E27FC236}">
                <a16:creationId xmlns:a16="http://schemas.microsoft.com/office/drawing/2014/main" id="{2CC327F1-7799-DCEB-06A9-3325ECFBF6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28156" y="649575"/>
            <a:ext cx="4539955" cy="5559819"/>
          </a:xfrm>
          <a:prstGeom prst="roundRect">
            <a:avLst>
              <a:gd name="adj" fmla="val 7254"/>
            </a:avLst>
          </a:prstGeom>
          <a:solidFill>
            <a:srgbClr val="F5F7FA"/>
          </a:solidFill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68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background with a circle&#10;&#10;Description automatically generated">
            <a:extLst>
              <a:ext uri="{FF2B5EF4-FFF2-40B4-BE49-F238E27FC236}">
                <a16:creationId xmlns:a16="http://schemas.microsoft.com/office/drawing/2014/main" id="{0DD0E526-549D-D4F6-2618-3959445D9C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2A16578E-94E3-2472-476C-561549A2A0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E1EA46C-BD1F-5491-DE4C-27D6443440B2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B34B58-8608-ABE7-F5A6-222EBDA6F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EC80F06-DA71-2F4F-A0A5-A2AD8FDF3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784A3BD-3547-CD97-DD10-01B3C4F39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99842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08297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C8BA97F-FD79-BA7D-48B0-146A66A4E1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6885800-ACE0-A537-DAE5-540DA852A1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95668E-7963-EA73-DD31-F8102B48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C85AED-97CF-F319-9D82-4087C7A5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2127877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3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09E4C658-B9E3-0E98-B14B-75C014A9C3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  <a:noFill/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AF71CE-442A-DBD2-F02A-B28EF70CB4D8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055C6C-3025-ABD9-D4DE-3BD586501C7C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69EC4B5-36EF-862D-C7F5-15D01D3FA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  <a:noFill/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8694A9-987F-FB93-5D87-EFE01490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049608B-5AD6-9DCB-ED2D-838A5A6ED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95173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60140885-E4FF-CE20-F577-5EA2B8E4BCEC}"/>
              </a:ext>
            </a:extLst>
          </p:cNvPr>
          <p:cNvSpPr/>
          <p:nvPr userDrawn="1"/>
        </p:nvSpPr>
        <p:spPr>
          <a:xfrm flipH="1">
            <a:off x="5276848" y="1695450"/>
            <a:ext cx="6291263" cy="3603562"/>
          </a:xfrm>
          <a:prstGeom prst="round1Rect">
            <a:avLst>
              <a:gd name="adj" fmla="val 6210"/>
            </a:avLst>
          </a:prstGeom>
          <a:solidFill>
            <a:srgbClr val="E8EC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FC8BA97F-FD79-BA7D-48B0-146A66A4E1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DB8B8-EE65-0FF4-64A4-9CD6E25410B4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BF9E9-D292-F26F-93A6-3FE61497720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6885800-ACE0-A537-DAE5-540DA852A1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95668E-7963-EA73-DD31-F8102B48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C85AED-97CF-F319-9D82-4087C7A5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E43E13D5-FDB3-6065-1FC4-7684A442F2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68926" y="1782191"/>
            <a:ext cx="6199188" cy="3516822"/>
          </a:xfrm>
          <a:custGeom>
            <a:avLst/>
            <a:gdLst>
              <a:gd name="connsiteX0" fmla="*/ 212134 w 6599279"/>
              <a:gd name="connsiteY0" fmla="*/ 0 h 4460339"/>
              <a:gd name="connsiteX1" fmla="*/ 6599279 w 6599279"/>
              <a:gd name="connsiteY1" fmla="*/ 0 h 4460339"/>
              <a:gd name="connsiteX2" fmla="*/ 6599279 w 6599279"/>
              <a:gd name="connsiteY2" fmla="*/ 4460339 h 4460339"/>
              <a:gd name="connsiteX3" fmla="*/ 0 w 6599279"/>
              <a:gd name="connsiteY3" fmla="*/ 4460339 h 4460339"/>
              <a:gd name="connsiteX4" fmla="*/ 0 w 6599279"/>
              <a:gd name="connsiteY4" fmla="*/ 212134 h 4460339"/>
              <a:gd name="connsiteX5" fmla="*/ 212134 w 6599279"/>
              <a:gd name="connsiteY5" fmla="*/ 0 h 4460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9279" h="4460339">
                <a:moveTo>
                  <a:pt x="212134" y="0"/>
                </a:moveTo>
                <a:lnTo>
                  <a:pt x="6599279" y="0"/>
                </a:lnTo>
                <a:lnTo>
                  <a:pt x="6599279" y="4460339"/>
                </a:lnTo>
                <a:lnTo>
                  <a:pt x="0" y="4460339"/>
                </a:lnTo>
                <a:lnTo>
                  <a:pt x="0" y="212134"/>
                </a:lnTo>
                <a:cubicBezTo>
                  <a:pt x="0" y="94976"/>
                  <a:pt x="94976" y="0"/>
                  <a:pt x="212134" y="0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3649363-396D-11AC-6FD6-E35FC4FECB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196051" cy="2964901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14881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Top Corners Rounded 37">
            <a:extLst>
              <a:ext uri="{FF2B5EF4-FFF2-40B4-BE49-F238E27FC236}">
                <a16:creationId xmlns:a16="http://schemas.microsoft.com/office/drawing/2014/main" id="{C71C04D7-453D-EB4A-A83E-5AC5FF226379}"/>
              </a:ext>
            </a:extLst>
          </p:cNvPr>
          <p:cNvSpPr/>
          <p:nvPr userDrawn="1"/>
        </p:nvSpPr>
        <p:spPr>
          <a:xfrm rot="16200000" flipH="1">
            <a:off x="6587694" y="926476"/>
            <a:ext cx="4803586" cy="6405035"/>
          </a:xfrm>
          <a:prstGeom prst="round2SameRect">
            <a:avLst>
              <a:gd name="adj1" fmla="val 7248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2" name="Picture 3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0C7BF85B-769C-5563-DF84-CA9D091907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B26F4B-DEA8-42D7-C1F2-994DFC2FB660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: Top Corners Rounded 36">
            <a:extLst>
              <a:ext uri="{FF2B5EF4-FFF2-40B4-BE49-F238E27FC236}">
                <a16:creationId xmlns:a16="http://schemas.microsoft.com/office/drawing/2014/main" id="{D7480FB2-0831-5D3D-5486-1CA8C43D2093}"/>
              </a:ext>
            </a:extLst>
          </p:cNvPr>
          <p:cNvSpPr/>
          <p:nvPr userDrawn="1"/>
        </p:nvSpPr>
        <p:spPr>
          <a:xfrm rot="5400000" flipV="1">
            <a:off x="1097291" y="1618000"/>
            <a:ext cx="4210456" cy="5168899"/>
          </a:xfrm>
          <a:prstGeom prst="round2SameRect">
            <a:avLst>
              <a:gd name="adj1" fmla="val 11234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B0DFFA68-BE02-6843-58A0-A67B5BC537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4692" y="2097221"/>
            <a:ext cx="5545666" cy="4210455"/>
          </a:xfrm>
          <a:prstGeom prst="roundRect">
            <a:avLst>
              <a:gd name="adj" fmla="val 9796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C42317BE-A375-19C7-1BD2-976409018E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02466" y="239594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0" name="Picture Placeholder 48">
            <a:extLst>
              <a:ext uri="{FF2B5EF4-FFF2-40B4-BE49-F238E27FC236}">
                <a16:creationId xmlns:a16="http://schemas.microsoft.com/office/drawing/2014/main" id="{9A237FE5-24C3-F560-6987-A669AEDCB9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02466" y="381197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2" name="Picture Placeholder 48">
            <a:extLst>
              <a:ext uri="{FF2B5EF4-FFF2-40B4-BE49-F238E27FC236}">
                <a16:creationId xmlns:a16="http://schemas.microsoft.com/office/drawing/2014/main" id="{2A4E012E-82DD-05C7-7B07-0BEFB1E7E2C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02466" y="5228009"/>
            <a:ext cx="604822" cy="605167"/>
          </a:xfrm>
          <a:prstGeom prst="ellipse">
            <a:avLst/>
          </a:prstGeom>
          <a:solidFill>
            <a:schemeClr val="bg1"/>
          </a:solidFill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048713FC-8236-7D70-D025-54DF5B741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10515600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AC4DCFB-D4A3-6FC3-56B8-97E057D0675A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1874873-F0C7-FFFC-2A1A-B7B1F1855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CA1BCA3B-2E15-6447-3471-DEE5162A907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641696" y="2354210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71B008CE-D1F9-DCEC-D71A-73E8C5AF5EB2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7641696" y="2708168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6F1AE01E-B5F9-CBA0-1AC7-5ECF76FC6615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7641696" y="3781475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044EBD95-DC9C-74C4-28D7-D51359ABF951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641696" y="4135433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AE0CB9A8-5D7D-639D-2B49-57934F09AF48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641696" y="5179573"/>
            <a:ext cx="3926417" cy="34432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37EE4FEA-87FE-4F96-9209-E87B9C9EB649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7641696" y="5533531"/>
            <a:ext cx="3926417" cy="605166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E63345-05BD-29F8-B96C-500FEC1BA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42765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0C7BF85B-769C-5563-DF84-CA9D091907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B26F4B-DEA8-42D7-C1F2-994DFC2FB660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: Top Corners Rounded 36">
            <a:extLst>
              <a:ext uri="{FF2B5EF4-FFF2-40B4-BE49-F238E27FC236}">
                <a16:creationId xmlns:a16="http://schemas.microsoft.com/office/drawing/2014/main" id="{D7480FB2-0831-5D3D-5486-1CA8C43D2093}"/>
              </a:ext>
            </a:extLst>
          </p:cNvPr>
          <p:cNvSpPr/>
          <p:nvPr userDrawn="1"/>
        </p:nvSpPr>
        <p:spPr>
          <a:xfrm rot="5400000" flipV="1">
            <a:off x="1427771" y="2399396"/>
            <a:ext cx="3016454" cy="4635861"/>
          </a:xfrm>
          <a:prstGeom prst="round2SameRect">
            <a:avLst>
              <a:gd name="adj1" fmla="val 12551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B0DFFA68-BE02-6843-58A0-A67B5BC537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925" y="3209100"/>
            <a:ext cx="5481808" cy="3016452"/>
          </a:xfrm>
          <a:prstGeom prst="roundRect">
            <a:avLst>
              <a:gd name="adj" fmla="val 11671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048713FC-8236-7D70-D025-54DF5B741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10515600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AC4DCFB-D4A3-6FC3-56B8-97E057D0675A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1874873-F0C7-FFFC-2A1A-B7B1F1855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E63345-05BD-29F8-B96C-500FEC1BA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2F16065-FD67-BED4-D76C-83D57CA892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8551" y="3209098"/>
            <a:ext cx="6659561" cy="3016452"/>
          </a:xfrm>
          <a:prstGeom prst="roundRect">
            <a:avLst>
              <a:gd name="adj" fmla="val 11767"/>
            </a:avLst>
          </a:prstGeom>
          <a:solidFill>
            <a:srgbClr val="F5F7FA"/>
          </a:solidFill>
        </p:spPr>
        <p:txBody>
          <a:bodyPr lIns="324000" tIns="360000" rIns="324000" bIns="360000"/>
          <a:lstStyle>
            <a:lvl1pPr marL="0" indent="0">
              <a:lnSpc>
                <a:spcPct val="120000"/>
              </a:lnSpc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80325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09529"/>
            <a:ext cx="1094422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303E391-3432-A1C8-DF85-B99993AC6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80B9889-6F6C-1624-E6E8-C40A16BD72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88" y="2153138"/>
            <a:ext cx="6195126" cy="4072413"/>
          </a:xfrm>
          <a:prstGeom prst="roundRect">
            <a:avLst>
              <a:gd name="adj" fmla="val 8834"/>
            </a:avLst>
          </a:prstGeom>
          <a:solidFill>
            <a:srgbClr val="E5F1FF"/>
          </a:solidFill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B272216-BA8F-D78B-67BE-7C29220FB5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19014" y="2153138"/>
            <a:ext cx="4749098" cy="4058127"/>
          </a:xfrm>
          <a:prstGeom prst="roundRect">
            <a:avLst>
              <a:gd name="adj" fmla="val 9229"/>
            </a:avLst>
          </a:prstGeom>
          <a:solidFill>
            <a:srgbClr val="F5F7FA"/>
          </a:solidFill>
        </p:spPr>
        <p:txBody>
          <a:bodyPr lIns="324000" tIns="468000" rIns="324000" bIns="468000"/>
          <a:lstStyle>
            <a:lvl1pPr marL="0" indent="0">
              <a:lnSpc>
                <a:spcPct val="120000"/>
              </a:lnSpc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0820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09529"/>
            <a:ext cx="10944225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303E391-3432-A1C8-DF85-B99993AC6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80B9889-6F6C-1624-E6E8-C40A16BD72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72987" y="2153139"/>
            <a:ext cx="6195126" cy="4072413"/>
          </a:xfrm>
          <a:prstGeom prst="roundRect">
            <a:avLst>
              <a:gd name="adj" fmla="val 8834"/>
            </a:avLst>
          </a:prstGeom>
          <a:solidFill>
            <a:srgbClr val="EBF0F5"/>
          </a:solidFill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B272216-BA8F-D78B-67BE-7C29220FB5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167425"/>
            <a:ext cx="4749098" cy="4058127"/>
          </a:xfrm>
          <a:prstGeom prst="roundRect">
            <a:avLst>
              <a:gd name="adj" fmla="val 9229"/>
            </a:avLst>
          </a:prstGeom>
          <a:solidFill>
            <a:srgbClr val="F5F7FA"/>
          </a:solidFill>
        </p:spPr>
        <p:txBody>
          <a:bodyPr lIns="324000" tIns="468000" rIns="324000" bIns="468000"/>
          <a:lstStyle>
            <a:lvl1pPr marL="180000" indent="-180000">
              <a:lnSpc>
                <a:spcPct val="120000"/>
              </a:lnSpc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8820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19249AD-2EE5-3097-10AA-44681534408A}"/>
              </a:ext>
            </a:extLst>
          </p:cNvPr>
          <p:cNvSpPr/>
          <p:nvPr userDrawn="1"/>
        </p:nvSpPr>
        <p:spPr>
          <a:xfrm>
            <a:off x="618067" y="2403377"/>
            <a:ext cx="3490912" cy="3807455"/>
          </a:xfrm>
          <a:prstGeom prst="roundRect">
            <a:avLst>
              <a:gd name="adj" fmla="val 1284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A694D12-B9BA-C043-8B83-869BA84F943B}"/>
              </a:ext>
            </a:extLst>
          </p:cNvPr>
          <p:cNvSpPr/>
          <p:nvPr userDrawn="1"/>
        </p:nvSpPr>
        <p:spPr>
          <a:xfrm>
            <a:off x="4344723" y="2418097"/>
            <a:ext cx="3490912" cy="3807455"/>
          </a:xfrm>
          <a:prstGeom prst="roundRect">
            <a:avLst>
              <a:gd name="adj" fmla="val 13335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750B20C-677D-EE1E-C0FE-DFE9B029C484}"/>
              </a:ext>
            </a:extLst>
          </p:cNvPr>
          <p:cNvSpPr/>
          <p:nvPr userDrawn="1"/>
        </p:nvSpPr>
        <p:spPr>
          <a:xfrm>
            <a:off x="8074290" y="2432817"/>
            <a:ext cx="3490912" cy="3807455"/>
          </a:xfrm>
          <a:prstGeom prst="roundRect">
            <a:avLst>
              <a:gd name="adj" fmla="val 1284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C36AC53-FB6D-FE66-46F2-65902588F166}"/>
              </a:ext>
            </a:extLst>
          </p:cNvPr>
          <p:cNvSpPr/>
          <p:nvPr userDrawn="1"/>
        </p:nvSpPr>
        <p:spPr>
          <a:xfrm>
            <a:off x="623888" y="2219861"/>
            <a:ext cx="3490912" cy="1667934"/>
          </a:xfrm>
          <a:prstGeom prst="roundRect">
            <a:avLst>
              <a:gd name="adj" fmla="val 1209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34D2679-135B-2421-39BC-2541E6D071D1}"/>
              </a:ext>
            </a:extLst>
          </p:cNvPr>
          <p:cNvSpPr/>
          <p:nvPr userDrawn="1"/>
        </p:nvSpPr>
        <p:spPr>
          <a:xfrm>
            <a:off x="4350544" y="2219861"/>
            <a:ext cx="3490912" cy="1667934"/>
          </a:xfrm>
          <a:prstGeom prst="roundRect">
            <a:avLst>
              <a:gd name="adj" fmla="val 1209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5D79D34-DA72-63D6-DA1C-F04CD3CE9E91}"/>
              </a:ext>
            </a:extLst>
          </p:cNvPr>
          <p:cNvSpPr/>
          <p:nvPr userDrawn="1"/>
        </p:nvSpPr>
        <p:spPr>
          <a:xfrm>
            <a:off x="8074290" y="2219861"/>
            <a:ext cx="3490912" cy="1667934"/>
          </a:xfrm>
          <a:prstGeom prst="roundRect">
            <a:avLst>
              <a:gd name="adj" fmla="val 1209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CE93FC9-9484-9574-92C8-1FD7DFFAE4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5212" y="2171185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602D40A-5497-6148-DB4D-099F3CF1C9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8163" y="2171185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D4F674CE-7E51-4E77-FD8C-A2C7A58B33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74290" y="2171185"/>
            <a:ext cx="3490912" cy="1667934"/>
          </a:xfrm>
          <a:prstGeom prst="roundRect">
            <a:avLst>
              <a:gd name="adj" fmla="val 12609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E629702-664C-8C10-7A5F-B73DBF9F84AB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21412" y="4183068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3F321EB-9231-A131-5815-D89C1849D4C4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21412" y="4529470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8186985-2D50-24DA-133B-228B9978FBCB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613606" y="4183068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C8CF84F4-F80B-8436-9154-447C0C61CD85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613606" y="4529470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03D7CD1-A69C-5036-5CD3-39CF8460F4F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8337352" y="4183068"/>
            <a:ext cx="2964788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E6B574FE-0189-23FA-FE3F-E6FD054AD32F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337352" y="4529470"/>
            <a:ext cx="2964788" cy="138873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200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9826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355599" y="-355599"/>
            <a:ext cx="6858001" cy="7569199"/>
          </a:xfrm>
          <a:prstGeom prst="round2SameRect">
            <a:avLst>
              <a:gd name="adj1" fmla="val 798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6383097" cy="572371"/>
          </a:xfrm>
          <a:prstGeom prst="rect">
            <a:avLst/>
          </a:prstGeom>
        </p:spPr>
        <p:txBody>
          <a:bodyPr l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6377277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016" y="2395538"/>
            <a:ext cx="6383097" cy="362426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73712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ue and white sky&#10;&#10;Description automatically generated">
            <a:extLst>
              <a:ext uri="{FF2B5EF4-FFF2-40B4-BE49-F238E27FC236}">
                <a16:creationId xmlns:a16="http://schemas.microsoft.com/office/drawing/2014/main" id="{120C27E8-0AA1-C363-9087-0D4EF50215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0BEC9ED5-BD02-EB4E-9202-317411CC93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EFAECF2-78F3-42B9-D112-F7234A5B1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D6F1A18-DEAE-3A3C-2CD7-F143C6BDE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67" y="2006347"/>
            <a:ext cx="6475752" cy="2556021"/>
          </a:xfrm>
          <a:prstGeom prst="rect">
            <a:avLst/>
          </a:prstGeom>
        </p:spPr>
        <p:txBody>
          <a:bodyPr lIns="0" anchor="t" anchorCtr="0"/>
          <a:lstStyle>
            <a:lvl1pPr algn="l">
              <a:lnSpc>
                <a:spcPct val="110000"/>
              </a:lnSpc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1B1FBE2-B7F6-0E13-A150-1ED76E541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67" y="5173133"/>
            <a:ext cx="6475752" cy="1052419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050C12-0FE7-FBD4-CDEE-C3EB4E86E65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89599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AB2C52D-DF04-F949-A3C6-D75BF2422866}"/>
              </a:ext>
            </a:extLst>
          </p:cNvPr>
          <p:cNvSpPr/>
          <p:nvPr userDrawn="1"/>
        </p:nvSpPr>
        <p:spPr>
          <a:xfrm>
            <a:off x="3357032" y="2239013"/>
            <a:ext cx="2733145" cy="4063541"/>
          </a:xfrm>
          <a:prstGeom prst="roundRect">
            <a:avLst>
              <a:gd name="adj" fmla="val 8293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CE4A4D5-0CDE-D520-3517-5A800CFC749C}"/>
              </a:ext>
            </a:extLst>
          </p:cNvPr>
          <p:cNvSpPr/>
          <p:nvPr userDrawn="1"/>
        </p:nvSpPr>
        <p:spPr>
          <a:xfrm>
            <a:off x="623887" y="2239013"/>
            <a:ext cx="2733145" cy="4063541"/>
          </a:xfrm>
          <a:prstGeom prst="roundRect">
            <a:avLst>
              <a:gd name="adj" fmla="val 8253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EFEB4F4-A100-B41A-5B63-47ED682A79DC}"/>
              </a:ext>
            </a:extLst>
          </p:cNvPr>
          <p:cNvSpPr/>
          <p:nvPr userDrawn="1"/>
        </p:nvSpPr>
        <p:spPr>
          <a:xfrm>
            <a:off x="8838144" y="2239013"/>
            <a:ext cx="2733145" cy="4063541"/>
          </a:xfrm>
          <a:prstGeom prst="roundRect">
            <a:avLst>
              <a:gd name="adj" fmla="val 8293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7B13EC4-C478-2192-683E-2DF50E31EBC6}"/>
              </a:ext>
            </a:extLst>
          </p:cNvPr>
          <p:cNvSpPr/>
          <p:nvPr userDrawn="1"/>
        </p:nvSpPr>
        <p:spPr>
          <a:xfrm>
            <a:off x="6090177" y="2239013"/>
            <a:ext cx="2747967" cy="4063541"/>
          </a:xfrm>
          <a:prstGeom prst="roundRect">
            <a:avLst>
              <a:gd name="adj" fmla="val 8253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3" name="Picture Placeholder 48">
            <a:extLst>
              <a:ext uri="{FF2B5EF4-FFF2-40B4-BE49-F238E27FC236}">
                <a16:creationId xmlns:a16="http://schemas.microsoft.com/office/drawing/2014/main" id="{4492CEE2-F07D-B225-37A1-6D0261A5AD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732" y="232901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Picture Placeholder 48">
            <a:extLst>
              <a:ext uri="{FF2B5EF4-FFF2-40B4-BE49-F238E27FC236}">
                <a16:creationId xmlns:a16="http://schemas.microsoft.com/office/drawing/2014/main" id="{241FDCD2-F346-0FC5-842F-31794B2901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56538" y="2329017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5" name="Picture Placeholder 48">
            <a:extLst>
              <a:ext uri="{FF2B5EF4-FFF2-40B4-BE49-F238E27FC236}">
                <a16:creationId xmlns:a16="http://schemas.microsoft.com/office/drawing/2014/main" id="{2A4EB0BB-7F7C-F3DF-C821-CE17A106BE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89683" y="2329016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16" name="Picture Placeholder 48">
            <a:extLst>
              <a:ext uri="{FF2B5EF4-FFF2-40B4-BE49-F238E27FC236}">
                <a16:creationId xmlns:a16="http://schemas.microsoft.com/office/drawing/2014/main" id="{99528AFA-3832-553F-A3CD-CDF66E5FB5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52730" y="2329016"/>
            <a:ext cx="604822" cy="605167"/>
          </a:xfrm>
          <a:prstGeom prst="ellipse">
            <a:avLst/>
          </a:prstGeom>
          <a:noFill/>
        </p:spPr>
        <p:txBody>
          <a:bodyPr anchor="ctr" anchorCtr="1"/>
          <a:lstStyle>
            <a:lvl1pPr marL="0" indent="0">
              <a:buFontTx/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07D41879-0996-5F81-E0D9-A2049A1C15E2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11748" y="306095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E5BA7BFB-42A1-8977-F9C0-5EEAD9C1FBD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1749" y="360483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1378EEE-6EE4-CFA5-BDC1-4F9D9B1E8364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3544893" y="306111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DEE47FAB-D5F2-579D-61C1-FE9C91923FE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44894" y="360499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AA9E954-080D-858A-9FB1-85C19EBFE2EC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6335708" y="306079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04692F61-A1E4-947F-9A1E-36CFC29A1FD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35709" y="360467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B9FE9EA-2B21-FE33-5C6C-B44177E2FBC2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9068853" y="3060950"/>
            <a:ext cx="2299752" cy="476801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FE0F0C6-94C9-F169-116E-C30C1D47ECE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068854" y="3604832"/>
            <a:ext cx="2299752" cy="2426152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95933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FCCE4F42-48EC-C92E-587A-9C26F246B8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9920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5F87750-8FCA-DDA3-0438-DFBFFD806B8D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9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9AE5BD2-83F9-716C-A714-93BED0B21C2C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3889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6DDA0399-7878-1EC3-1CC8-5D88928B1B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57225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1E92795-0035-568D-B89D-7104ED95EDF0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471194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ADFA7EF-D91D-59DB-6316-1ED36BF3DB1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471194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8EDCDAE8-EA06-1A1C-0263-FB8B76578AE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04530" y="2032610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A0F767D2-F4CA-CAFB-6440-932D326738DF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318499" y="2861136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778A1868-6AD6-45FB-5EC5-F40CBE2391EB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8318499" y="3236258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3E1C3316-AA62-6267-6A26-784E6403EB7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04098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A3FB8AA-1C6B-2D61-F953-29D47F9F698A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618067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32B07B9A-E131-A2A6-F107-ADEF7172EBA7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618067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9781564D-0BC2-C201-EB11-E7041341773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351403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C80C2002-1166-932F-7745-B2CDAB0D570D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4465372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1297C47-898F-9B54-D0C2-DBDD3EE111ED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4465372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6BA6DC55-4DED-DBDE-A3C1-A2C866ECCB1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198708" y="4265768"/>
            <a:ext cx="848648" cy="846580"/>
          </a:xfrm>
          <a:prstGeom prst="roundRect">
            <a:avLst>
              <a:gd name="adj" fmla="val 0"/>
            </a:avLst>
          </a:prstGeom>
        </p:spPr>
        <p:txBody>
          <a:bodyPr anchor="ctr" anchorCtr="1"/>
          <a:lstStyle>
            <a:lvl1pPr marL="0" indent="0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C37D9821-0884-A95E-57E0-D461FDA063DB}"/>
              </a:ext>
            </a:extLst>
          </p:cNvPr>
          <p:cNvSpPr>
            <a:spLocks noGrp="1"/>
          </p:cNvSpPr>
          <p:nvPr>
            <p:ph type="body" sz="half" idx="29"/>
          </p:nvPr>
        </p:nvSpPr>
        <p:spPr>
          <a:xfrm>
            <a:off x="8312677" y="5094294"/>
            <a:ext cx="3249612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9425A5F-046A-0550-37BF-2BDCD98DB34D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8312677" y="5469416"/>
            <a:ext cx="3249612" cy="89547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6055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71581" y="-71581"/>
            <a:ext cx="6858001" cy="7001164"/>
          </a:xfrm>
          <a:prstGeom prst="round2SameRect">
            <a:avLst>
              <a:gd name="adj1" fmla="val 798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30"/>
            <a:ext cx="3558598" cy="1150180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2192133"/>
            <a:ext cx="3555353" cy="1629369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43637" y="1316758"/>
            <a:ext cx="3024476" cy="4908790"/>
          </a:xfrm>
          <a:prstGeom prst="rect">
            <a:avLst/>
          </a:prstGeom>
        </p:spPr>
        <p:txBody>
          <a:bodyPr lIns="0" tIns="108000" rIns="0" bIns="10800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B7FF"/>
              </a:buClr>
              <a:defRPr sz="1600">
                <a:solidFill>
                  <a:schemeClr val="bg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buFont typeface="Arial" panose="020B0604020202020204" pitchFamily="34" charset="0"/>
              <a:buChar char="-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7E22E092-5893-37F1-ABE2-0F0855A896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87273" y="632447"/>
            <a:ext cx="3558598" cy="5593101"/>
          </a:xfrm>
          <a:prstGeom prst="roundRect">
            <a:avLst>
              <a:gd name="adj" fmla="val 11895"/>
            </a:avLst>
          </a:prstGeom>
        </p:spPr>
        <p:txBody>
          <a:bodyPr anchor="ctr" anchorCtr="0"/>
          <a:lstStyle>
            <a:lvl1pPr marL="0" indent="0" algn="ctr">
              <a:buFontTx/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28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E47256C5-F1BA-210F-0EB1-FBE8789910CF}"/>
              </a:ext>
            </a:extLst>
          </p:cNvPr>
          <p:cNvSpPr/>
          <p:nvPr userDrawn="1"/>
        </p:nvSpPr>
        <p:spPr>
          <a:xfrm rot="5400000">
            <a:off x="4722091" y="-611908"/>
            <a:ext cx="6858001" cy="8081819"/>
          </a:xfrm>
          <a:prstGeom prst="round2SameRect">
            <a:avLst>
              <a:gd name="adj1" fmla="val 0"/>
              <a:gd name="adj2" fmla="val 5648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09530"/>
            <a:ext cx="3316623" cy="1150180"/>
          </a:xfrm>
          <a:prstGeom prst="rect">
            <a:avLst/>
          </a:prstGeom>
        </p:spPr>
        <p:txBody>
          <a:bodyPr lIns="0" anchor="ctr" anchorCtr="0"/>
          <a:lstStyle>
            <a:lvl1pPr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>
            <a:solidFill>
              <a:srgbClr val="00E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EF06A2E-8739-BBA9-ACCD-D2ACAD61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2234467"/>
            <a:ext cx="3313599" cy="1112041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chemeClr val="bg1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3FAAD7-A909-AC3C-810E-F2E973D5BD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067" y="3511492"/>
            <a:ext cx="3316624" cy="2602980"/>
          </a:xfrm>
          <a:prstGeom prst="rect">
            <a:avLst/>
          </a:prstGeom>
        </p:spPr>
        <p:txBody>
          <a:bodyPr lIns="0" tIns="108000" rIns="0" bIns="10800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B7FF"/>
              </a:buClr>
              <a:defRPr sz="1600">
                <a:solidFill>
                  <a:schemeClr val="bg1"/>
                </a:solidFill>
              </a:defRPr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>
                <a:solidFill>
                  <a:schemeClr val="bg1"/>
                </a:solidFill>
              </a:defRPr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17288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Single Corner Rounded 2">
            <a:extLst>
              <a:ext uri="{FF2B5EF4-FFF2-40B4-BE49-F238E27FC236}">
                <a16:creationId xmlns:a16="http://schemas.microsoft.com/office/drawing/2014/main" id="{197EB51C-38A2-9B63-30A5-AF2D770211F0}"/>
              </a:ext>
            </a:extLst>
          </p:cNvPr>
          <p:cNvSpPr/>
          <p:nvPr userDrawn="1"/>
        </p:nvSpPr>
        <p:spPr>
          <a:xfrm flipH="1">
            <a:off x="5513831" y="2488671"/>
            <a:ext cx="6678166" cy="4369329"/>
          </a:xfrm>
          <a:prstGeom prst="round1Rect">
            <a:avLst>
              <a:gd name="adj" fmla="val 62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5C662386-5085-C2FF-EB30-DBDE2EE239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151703F-81A8-8F5F-E69F-EE29A67D5D57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1B74FEFF-79F9-AC0E-BB83-13B4048E8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E506C2-D67E-DCE5-D96C-BC710E1114C3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B1C2C36-A721-820F-8D34-7AEBA9EC78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53C3487-FD4E-712F-2814-0E0A537BF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DA50E36-CED8-F0E6-013C-BB02D057C0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92719" y="2397662"/>
            <a:ext cx="6599279" cy="4460339"/>
          </a:xfrm>
          <a:custGeom>
            <a:avLst/>
            <a:gdLst>
              <a:gd name="connsiteX0" fmla="*/ 212134 w 6599279"/>
              <a:gd name="connsiteY0" fmla="*/ 0 h 4460339"/>
              <a:gd name="connsiteX1" fmla="*/ 6599279 w 6599279"/>
              <a:gd name="connsiteY1" fmla="*/ 0 h 4460339"/>
              <a:gd name="connsiteX2" fmla="*/ 6599279 w 6599279"/>
              <a:gd name="connsiteY2" fmla="*/ 4460339 h 4460339"/>
              <a:gd name="connsiteX3" fmla="*/ 0 w 6599279"/>
              <a:gd name="connsiteY3" fmla="*/ 4460339 h 4460339"/>
              <a:gd name="connsiteX4" fmla="*/ 0 w 6599279"/>
              <a:gd name="connsiteY4" fmla="*/ 212134 h 4460339"/>
              <a:gd name="connsiteX5" fmla="*/ 212134 w 6599279"/>
              <a:gd name="connsiteY5" fmla="*/ 0 h 4460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9279" h="4460339">
                <a:moveTo>
                  <a:pt x="212134" y="0"/>
                </a:moveTo>
                <a:lnTo>
                  <a:pt x="6599279" y="0"/>
                </a:lnTo>
                <a:lnTo>
                  <a:pt x="6599279" y="4460339"/>
                </a:lnTo>
                <a:lnTo>
                  <a:pt x="0" y="4460339"/>
                </a:lnTo>
                <a:lnTo>
                  <a:pt x="0" y="212134"/>
                </a:lnTo>
                <a:cubicBezTo>
                  <a:pt x="0" y="94976"/>
                  <a:pt x="94976" y="0"/>
                  <a:pt x="212134" y="0"/>
                </a:cubicBezTo>
                <a:close/>
              </a:path>
            </a:pathLst>
          </a:custGeom>
          <a:ln w="12700">
            <a:solidFill>
              <a:srgbClr val="E7E8EB"/>
            </a:solidFill>
          </a:ln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487DD9F-C6F7-785A-1AA1-FD8C86FF69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488671"/>
            <a:ext cx="4196051" cy="3878257"/>
          </a:xfrm>
          <a:prstGeom prst="rect">
            <a:avLst/>
          </a:prstGeom>
        </p:spPr>
        <p:txBody>
          <a:bodyPr lIns="0" rIns="0"/>
          <a:lstStyle>
            <a:lvl1pPr marL="180000" indent="-180000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defRPr sz="1600"/>
            </a:lvl1pPr>
            <a:lvl2pPr marL="396000" indent="-180000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/>
            </a:lvl2pPr>
            <a:lvl3pPr>
              <a:buClr>
                <a:srgbClr val="006EE1"/>
              </a:buClr>
              <a:defRPr/>
            </a:lvl3pPr>
            <a:lvl4pPr>
              <a:buClr>
                <a:srgbClr val="006EE1"/>
              </a:buClr>
              <a:defRPr/>
            </a:lvl4pPr>
            <a:lvl5pPr>
              <a:buClr>
                <a:srgbClr val="006EE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79435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48B22B-D671-0F5D-86E6-36FA9C79E9FA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8" y="229234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BA97903-068A-D8F1-61DD-EAA260EF9BB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3888" y="3400902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BDC96F1-2BBF-EA63-7BD0-D0C7E7F4018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3888" y="5481011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5F278E7-5EC3-5304-27D1-1E91E625CB9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09532" y="229234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E710FED-D3A6-0092-2636-2A69EB64D201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6409532" y="4120569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C44777D-382E-6B9E-DFC8-E28CBFAE526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409532" y="5396341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CA3258-4320-B0F6-9E12-7FDC548DA03F}"/>
              </a:ext>
            </a:extLst>
          </p:cNvPr>
          <p:cNvCxnSpPr>
            <a:cxnSpLocks/>
          </p:cNvCxnSpPr>
          <p:nvPr userDrawn="1"/>
        </p:nvCxnSpPr>
        <p:spPr>
          <a:xfrm>
            <a:off x="623888" y="2173382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EDC18C3-B66B-32B0-13F8-BE67E9505269}"/>
              </a:ext>
            </a:extLst>
          </p:cNvPr>
          <p:cNvCxnSpPr>
            <a:cxnSpLocks/>
          </p:cNvCxnSpPr>
          <p:nvPr userDrawn="1"/>
        </p:nvCxnSpPr>
        <p:spPr>
          <a:xfrm>
            <a:off x="623888" y="3299449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C6B626-2C01-FF23-B8C2-0506B66CA5CF}"/>
              </a:ext>
            </a:extLst>
          </p:cNvPr>
          <p:cNvCxnSpPr>
            <a:cxnSpLocks/>
          </p:cNvCxnSpPr>
          <p:nvPr userDrawn="1"/>
        </p:nvCxnSpPr>
        <p:spPr>
          <a:xfrm>
            <a:off x="623888" y="5370940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742DF05-0BE2-E30F-AA5B-D0FE55C13085}"/>
              </a:ext>
            </a:extLst>
          </p:cNvPr>
          <p:cNvCxnSpPr>
            <a:cxnSpLocks/>
          </p:cNvCxnSpPr>
          <p:nvPr userDrawn="1"/>
        </p:nvCxnSpPr>
        <p:spPr>
          <a:xfrm>
            <a:off x="6409532" y="2173382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38280B4-895F-BE81-127B-7278B321B4EC}"/>
              </a:ext>
            </a:extLst>
          </p:cNvPr>
          <p:cNvCxnSpPr>
            <a:cxnSpLocks/>
          </p:cNvCxnSpPr>
          <p:nvPr userDrawn="1"/>
        </p:nvCxnSpPr>
        <p:spPr>
          <a:xfrm>
            <a:off x="6409532" y="3993716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5666991-CA6B-6F27-BCC7-CBF4A3E60829}"/>
              </a:ext>
            </a:extLst>
          </p:cNvPr>
          <p:cNvCxnSpPr>
            <a:cxnSpLocks/>
          </p:cNvCxnSpPr>
          <p:nvPr userDrawn="1"/>
        </p:nvCxnSpPr>
        <p:spPr>
          <a:xfrm>
            <a:off x="6409532" y="5277803"/>
            <a:ext cx="5158581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427F50FF-9A32-012B-CA81-9D46DBC95C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89" y="273811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DA90F6F6-78B0-4ECF-A9C9-A683E114406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964004" y="274171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5F83D0C8-6901-7AB3-E882-746B05E6406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04119" y="274531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289DA6B-9DBE-FAA8-7297-57FB54F0930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644234" y="274891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9231CCC-AC57-32E5-9F94-2092E07860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8067" y="3826901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FE8D25A9-5084-F7BD-2197-EA166DFC773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958182" y="3830500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395041BE-2491-DB3B-733B-55D2D9F4185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298297" y="3834099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367F6B46-532B-782E-BAB8-7E99D2E36D7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638412" y="3837698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0F26A898-410F-5765-E856-E86C2B11182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8067" y="430495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C35C5B46-B35D-76A9-AFC5-3C74D61ED2E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958182" y="430855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4AC50CDC-5B47-00FA-CAE7-BD9A60799A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298297" y="431215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A96E9E23-2FFF-E943-A6B9-440283A4CFD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638412" y="431575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8FE5E12E-74D9-9C09-DC17-EAFE762415B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8067" y="478590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DE753C82-78F3-2773-0409-549D4CD7A16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958182" y="478950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6" name="Picture Placeholder 9">
            <a:extLst>
              <a:ext uri="{FF2B5EF4-FFF2-40B4-BE49-F238E27FC236}">
                <a16:creationId xmlns:a16="http://schemas.microsoft.com/office/drawing/2014/main" id="{B6FD12B9-6A3E-00EA-781B-D134883A7DB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18067" y="592347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9CE4B307-C45C-60E7-BD46-24ECC927CC1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958182" y="592707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4716A3F0-FD65-C4AA-3B1C-43D85DF78AF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298297" y="5930672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9" name="Picture Placeholder 9">
            <a:extLst>
              <a:ext uri="{FF2B5EF4-FFF2-40B4-BE49-F238E27FC236}">
                <a16:creationId xmlns:a16="http://schemas.microsoft.com/office/drawing/2014/main" id="{AA3A6125-9BFF-8FE2-D1E3-A8C1E05137B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38412" y="5934271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F2E935DB-C663-2027-79D1-50B6394188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409531" y="2741715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D5BA8C38-933C-EF46-27BF-9225AF94023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696200" y="2745314"/>
            <a:ext cx="1191681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5B015293-38B8-43E8-08B8-261DCD2B386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995834" y="2748913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3" name="Picture Placeholder 9">
            <a:extLst>
              <a:ext uri="{FF2B5EF4-FFF2-40B4-BE49-F238E27FC236}">
                <a16:creationId xmlns:a16="http://schemas.microsoft.com/office/drawing/2014/main" id="{1B39D8DD-D16E-C8EE-7EC9-7A52695A584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335949" y="2752512"/>
            <a:ext cx="1232162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4" name="Picture Placeholder 9">
            <a:extLst>
              <a:ext uri="{FF2B5EF4-FFF2-40B4-BE49-F238E27FC236}">
                <a16:creationId xmlns:a16="http://schemas.microsoft.com/office/drawing/2014/main" id="{E494C26D-C443-71B3-DC3A-B0A5089C3E18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409531" y="3311833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5" name="Picture Placeholder 9">
            <a:extLst>
              <a:ext uri="{FF2B5EF4-FFF2-40B4-BE49-F238E27FC236}">
                <a16:creationId xmlns:a16="http://schemas.microsoft.com/office/drawing/2014/main" id="{BDBB7572-4630-A658-2D27-592204FB455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696200" y="3315432"/>
            <a:ext cx="1191681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6" name="Picture Placeholder 9">
            <a:extLst>
              <a:ext uri="{FF2B5EF4-FFF2-40B4-BE49-F238E27FC236}">
                <a16:creationId xmlns:a16="http://schemas.microsoft.com/office/drawing/2014/main" id="{EF585E0D-411F-47C4-C675-900ECBF6320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409531" y="4576422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3EAE59C6-AB69-2786-7716-A0421402E5F6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696199" y="4580045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8" name="Picture Placeholder 9">
            <a:extLst>
              <a:ext uri="{FF2B5EF4-FFF2-40B4-BE49-F238E27FC236}">
                <a16:creationId xmlns:a16="http://schemas.microsoft.com/office/drawing/2014/main" id="{3B6858A5-B62A-8AF7-9051-49189726CA7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475928" y="4576422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2A1B08DC-9FC5-1DF2-E8EC-BE141303349F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255657" y="4572799"/>
            <a:ext cx="707493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0" name="Picture Placeholder 9">
            <a:extLst>
              <a:ext uri="{FF2B5EF4-FFF2-40B4-BE49-F238E27FC236}">
                <a16:creationId xmlns:a16="http://schemas.microsoft.com/office/drawing/2014/main" id="{946AC972-8824-77B8-C682-1209C640194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0035385" y="4569176"/>
            <a:ext cx="15327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4" name="Picture Placeholder 9">
            <a:extLst>
              <a:ext uri="{FF2B5EF4-FFF2-40B4-BE49-F238E27FC236}">
                <a16:creationId xmlns:a16="http://schemas.microsoft.com/office/drawing/2014/main" id="{5F52C69F-2B20-3C79-375A-89935AAE15CA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409531" y="5848787"/>
            <a:ext cx="1161258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5" name="Picture Placeholder 9">
            <a:extLst>
              <a:ext uri="{FF2B5EF4-FFF2-40B4-BE49-F238E27FC236}">
                <a16:creationId xmlns:a16="http://schemas.microsoft.com/office/drawing/2014/main" id="{19B927A5-4581-ACFF-AD58-7FB82E216AA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696198" y="5848266"/>
            <a:ext cx="1206501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6" name="Picture Placeholder 9">
            <a:extLst>
              <a:ext uri="{FF2B5EF4-FFF2-40B4-BE49-F238E27FC236}">
                <a16:creationId xmlns:a16="http://schemas.microsoft.com/office/drawing/2014/main" id="{170B6F70-D3D7-FBB6-B7F0-39A01B3194D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982866" y="5847745"/>
            <a:ext cx="83741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7" name="Picture Placeholder 9">
            <a:extLst>
              <a:ext uri="{FF2B5EF4-FFF2-40B4-BE49-F238E27FC236}">
                <a16:creationId xmlns:a16="http://schemas.microsoft.com/office/drawing/2014/main" id="{49DD6ABD-357B-DFA2-5115-25D53DF01FE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912350" y="5847224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6DF9A68B-74A2-B5EC-7482-24C2E5903E9D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785474" y="5846703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6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as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39ED93DB-7A4C-997C-28C9-A77DC7C2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zh-CN" altLang="en-US" sz="1800">
                <a:solidFill>
                  <a:srgbClr val="303C42"/>
                </a:solidFill>
                <a:latin typeface="+mj-lt"/>
              </a:defRPr>
            </a:lvl1pPr>
          </a:lstStyle>
          <a:p>
            <a:pPr marL="0" lvl="0">
              <a:lnSpc>
                <a:spcPct val="110000"/>
              </a:lnSpc>
            </a:pPr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48B22B-D671-0F5D-86E6-36FA9C79E9FA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3888" y="221550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BA97903-068A-D8F1-61DD-EAA260EF9BB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3888" y="3708262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BDC96F1-2BBF-EA63-7BD0-D0C7E7F4018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3888" y="573458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5F278E7-5EC3-5304-27D1-1E91E625CB9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09532" y="221550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E710FED-D3A6-0092-2636-2A69EB64D201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6409532" y="3336801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C44777D-382E-6B9E-DFC8-E28CBFAE526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409532" y="4497313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CA3258-4320-B0F6-9E12-7FDC548DA03F}"/>
              </a:ext>
            </a:extLst>
          </p:cNvPr>
          <p:cNvCxnSpPr>
            <a:cxnSpLocks/>
          </p:cNvCxnSpPr>
          <p:nvPr userDrawn="1"/>
        </p:nvCxnSpPr>
        <p:spPr>
          <a:xfrm>
            <a:off x="623888" y="2096542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EDC18C3-B66B-32B0-13F8-BE67E9505269}"/>
              </a:ext>
            </a:extLst>
          </p:cNvPr>
          <p:cNvCxnSpPr>
            <a:cxnSpLocks/>
          </p:cNvCxnSpPr>
          <p:nvPr userDrawn="1"/>
        </p:nvCxnSpPr>
        <p:spPr>
          <a:xfrm>
            <a:off x="623888" y="3606809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C6B626-2C01-FF23-B8C2-0506B66CA5CF}"/>
              </a:ext>
            </a:extLst>
          </p:cNvPr>
          <p:cNvCxnSpPr>
            <a:cxnSpLocks/>
          </p:cNvCxnSpPr>
          <p:nvPr userDrawn="1"/>
        </p:nvCxnSpPr>
        <p:spPr>
          <a:xfrm>
            <a:off x="623888" y="5624512"/>
            <a:ext cx="51419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742DF05-0BE2-E30F-AA5B-D0FE55C13085}"/>
              </a:ext>
            </a:extLst>
          </p:cNvPr>
          <p:cNvCxnSpPr>
            <a:cxnSpLocks/>
          </p:cNvCxnSpPr>
          <p:nvPr userDrawn="1"/>
        </p:nvCxnSpPr>
        <p:spPr>
          <a:xfrm>
            <a:off x="6409532" y="2096542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38280B4-895F-BE81-127B-7278B321B4EC}"/>
              </a:ext>
            </a:extLst>
          </p:cNvPr>
          <p:cNvCxnSpPr>
            <a:cxnSpLocks/>
          </p:cNvCxnSpPr>
          <p:nvPr userDrawn="1"/>
        </p:nvCxnSpPr>
        <p:spPr>
          <a:xfrm>
            <a:off x="6409532" y="3209948"/>
            <a:ext cx="5158578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5666991-CA6B-6F27-BCC7-CBF4A3E60829}"/>
              </a:ext>
            </a:extLst>
          </p:cNvPr>
          <p:cNvCxnSpPr>
            <a:cxnSpLocks/>
          </p:cNvCxnSpPr>
          <p:nvPr userDrawn="1"/>
        </p:nvCxnSpPr>
        <p:spPr>
          <a:xfrm>
            <a:off x="6409532" y="4378775"/>
            <a:ext cx="5158581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427F50FF-9A32-012B-CA81-9D46DBC95C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89" y="266127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DA90F6F6-78B0-4ECF-A9C9-A683E114406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964004" y="266487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5F83D0C8-6901-7AB3-E882-746B05E6406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04119" y="266847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289DA6B-9DBE-FAA8-7297-57FB54F0930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644234" y="267207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9231CCC-AC57-32E5-9F94-2092E07860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8067" y="4134261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FE8D25A9-5084-F7BD-2197-EA166DFC773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958182" y="4137860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395041BE-2491-DB3B-733B-55D2D9F4185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298297" y="4141459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367F6B46-532B-782E-BAB8-7E99D2E36D7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638412" y="4145058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0F26A898-410F-5765-E856-E86C2B11182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8067" y="461231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C35C5B46-B35D-76A9-AFC5-3C74D61ED2E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958182" y="461591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4AC50CDC-5B47-00FA-CAE7-BD9A60799A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298297" y="461951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A96E9E23-2FFF-E943-A6B9-440283A4CFD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638412" y="462311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8FE5E12E-74D9-9C09-DC17-EAFE762415B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8067" y="509326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DE753C82-78F3-2773-0409-549D4CD7A16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958182" y="509686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6" name="Picture Placeholder 9">
            <a:extLst>
              <a:ext uri="{FF2B5EF4-FFF2-40B4-BE49-F238E27FC236}">
                <a16:creationId xmlns:a16="http://schemas.microsoft.com/office/drawing/2014/main" id="{B6FD12B9-6A3E-00EA-781B-D134883A7DB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18067" y="617704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9CE4B307-C45C-60E7-BD46-24ECC927CC1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958182" y="618064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4716A3F0-FD65-C4AA-3B1C-43D85DF78AF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298297" y="618424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39" name="Picture Placeholder 9">
            <a:extLst>
              <a:ext uri="{FF2B5EF4-FFF2-40B4-BE49-F238E27FC236}">
                <a16:creationId xmlns:a16="http://schemas.microsoft.com/office/drawing/2014/main" id="{AA3A6125-9BFF-8FE2-D1E3-A8C1E05137B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38412" y="6187843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F2E935DB-C663-2027-79D1-50B6394188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409530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D5BA8C38-933C-EF46-27BF-9225AF94023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307328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5B015293-38B8-43E8-08B8-261DCD2B386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205126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3" name="Picture Placeholder 9">
            <a:extLst>
              <a:ext uri="{FF2B5EF4-FFF2-40B4-BE49-F238E27FC236}">
                <a16:creationId xmlns:a16="http://schemas.microsoft.com/office/drawing/2014/main" id="{1B39D8DD-D16E-C8EE-7EC9-7A52695A584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9102924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4" name="Picture Placeholder 9">
            <a:extLst>
              <a:ext uri="{FF2B5EF4-FFF2-40B4-BE49-F238E27FC236}">
                <a16:creationId xmlns:a16="http://schemas.microsoft.com/office/drawing/2014/main" id="{E494C26D-C443-71B3-DC3A-B0A5089C3E18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10000722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5" name="Picture Placeholder 9">
            <a:extLst>
              <a:ext uri="{FF2B5EF4-FFF2-40B4-BE49-F238E27FC236}">
                <a16:creationId xmlns:a16="http://schemas.microsoft.com/office/drawing/2014/main" id="{BDBB7572-4630-A658-2D27-592204FB455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898519" y="2660287"/>
            <a:ext cx="6696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6" name="Picture Placeholder 9">
            <a:extLst>
              <a:ext uri="{FF2B5EF4-FFF2-40B4-BE49-F238E27FC236}">
                <a16:creationId xmlns:a16="http://schemas.microsoft.com/office/drawing/2014/main" id="{EF585E0D-411F-47C4-C675-900ECBF6320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409531" y="3792654"/>
            <a:ext cx="117871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3EAE59C6-AB69-2786-7716-A0421402E5F6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696199" y="3796277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8" name="Picture Placeholder 9">
            <a:extLst>
              <a:ext uri="{FF2B5EF4-FFF2-40B4-BE49-F238E27FC236}">
                <a16:creationId xmlns:a16="http://schemas.microsoft.com/office/drawing/2014/main" id="{3B6858A5-B62A-8AF7-9051-49189726CA7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475928" y="3792654"/>
            <a:ext cx="6699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2A1B08DC-9FC5-1DF2-E8EC-BE141303349F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255657" y="3789031"/>
            <a:ext cx="707493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0" name="Picture Placeholder 9">
            <a:extLst>
              <a:ext uri="{FF2B5EF4-FFF2-40B4-BE49-F238E27FC236}">
                <a16:creationId xmlns:a16="http://schemas.microsoft.com/office/drawing/2014/main" id="{946AC972-8824-77B8-C682-1209C640194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0035385" y="3785408"/>
            <a:ext cx="1532725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4" name="Picture Placeholder 9">
            <a:extLst>
              <a:ext uri="{FF2B5EF4-FFF2-40B4-BE49-F238E27FC236}">
                <a16:creationId xmlns:a16="http://schemas.microsoft.com/office/drawing/2014/main" id="{5F52C69F-2B20-3C79-375A-89935AAE15CA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409531" y="4949759"/>
            <a:ext cx="1161258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5" name="Picture Placeholder 9">
            <a:extLst>
              <a:ext uri="{FF2B5EF4-FFF2-40B4-BE49-F238E27FC236}">
                <a16:creationId xmlns:a16="http://schemas.microsoft.com/office/drawing/2014/main" id="{19B927A5-4581-ACFF-AD58-7FB82E216AA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696198" y="4949238"/>
            <a:ext cx="1206501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6" name="Picture Placeholder 9">
            <a:extLst>
              <a:ext uri="{FF2B5EF4-FFF2-40B4-BE49-F238E27FC236}">
                <a16:creationId xmlns:a16="http://schemas.microsoft.com/office/drawing/2014/main" id="{170B6F70-D3D7-FBB6-B7F0-39A01B3194D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982866" y="4948717"/>
            <a:ext cx="83741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7" name="Picture Placeholder 9">
            <a:extLst>
              <a:ext uri="{FF2B5EF4-FFF2-40B4-BE49-F238E27FC236}">
                <a16:creationId xmlns:a16="http://schemas.microsoft.com/office/drawing/2014/main" id="{49DD6ABD-357B-DFA2-5115-25D53DF01FE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912350" y="4948196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6DF9A68B-74A2-B5EC-7482-24C2E5903E9D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785474" y="4947675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pic>
        <p:nvPicPr>
          <p:cNvPr id="7" name="Picture 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29D879F7-A34C-C48C-8075-A78D43D424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5E5DCCD-C9BB-7375-843F-76C356178F29}"/>
              </a:ext>
            </a:extLst>
          </p:cNvPr>
          <p:cNvSpPr>
            <a:spLocks noGrp="1"/>
          </p:cNvSpPr>
          <p:nvPr>
            <p:ph type="body" sz="half" idx="53"/>
          </p:nvPr>
        </p:nvSpPr>
        <p:spPr>
          <a:xfrm>
            <a:off x="6409531" y="5660515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603D3A-DA3C-B2CB-C21F-1D4FFC4A3AA1}"/>
              </a:ext>
            </a:extLst>
          </p:cNvPr>
          <p:cNvCxnSpPr>
            <a:cxnSpLocks/>
          </p:cNvCxnSpPr>
          <p:nvPr userDrawn="1"/>
        </p:nvCxnSpPr>
        <p:spPr>
          <a:xfrm>
            <a:off x="6409531" y="5541977"/>
            <a:ext cx="5158581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EF634450-D464-DAFC-262C-35477436BE35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6409530" y="6112961"/>
            <a:ext cx="1161258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1" name="Picture Placeholder 9">
            <a:extLst>
              <a:ext uri="{FF2B5EF4-FFF2-40B4-BE49-F238E27FC236}">
                <a16:creationId xmlns:a16="http://schemas.microsoft.com/office/drawing/2014/main" id="{17A81ABF-A997-C87A-984A-7F127B3AF7EA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7696197" y="6112440"/>
            <a:ext cx="1206501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2" name="Picture Placeholder 9">
            <a:extLst>
              <a:ext uri="{FF2B5EF4-FFF2-40B4-BE49-F238E27FC236}">
                <a16:creationId xmlns:a16="http://schemas.microsoft.com/office/drawing/2014/main" id="{F7ABDBF4-5BBF-689F-4528-27DF4C251100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8982865" y="6111919"/>
            <a:ext cx="83741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3" name="Picture Placeholder 9">
            <a:extLst>
              <a:ext uri="{FF2B5EF4-FFF2-40B4-BE49-F238E27FC236}">
                <a16:creationId xmlns:a16="http://schemas.microsoft.com/office/drawing/2014/main" id="{DF660963-9238-FC40-A784-10ECA7200FBF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9912349" y="6111398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59" name="Picture Placeholder 9">
            <a:extLst>
              <a:ext uri="{FF2B5EF4-FFF2-40B4-BE49-F238E27FC236}">
                <a16:creationId xmlns:a16="http://schemas.microsoft.com/office/drawing/2014/main" id="{D90F6B52-CF92-64EA-C176-A6D940FC0FA6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10785473" y="6110877"/>
            <a:ext cx="781050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60" name="Picture Placeholder 9">
            <a:extLst>
              <a:ext uri="{FF2B5EF4-FFF2-40B4-BE49-F238E27FC236}">
                <a16:creationId xmlns:a16="http://schemas.microsoft.com/office/drawing/2014/main" id="{8B502972-967A-251D-ABFB-AF1D895A51DD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625751" y="3135447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61" name="Picture Placeholder 9">
            <a:extLst>
              <a:ext uri="{FF2B5EF4-FFF2-40B4-BE49-F238E27FC236}">
                <a16:creationId xmlns:a16="http://schemas.microsoft.com/office/drawing/2014/main" id="{8AF73A11-BC45-4CC8-E46F-77721BE1DF58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1965866" y="313904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62" name="Picture Placeholder 9">
            <a:extLst>
              <a:ext uri="{FF2B5EF4-FFF2-40B4-BE49-F238E27FC236}">
                <a16:creationId xmlns:a16="http://schemas.microsoft.com/office/drawing/2014/main" id="{F2F52735-0C05-DC7B-10B3-CBDA220A37C4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3305981" y="3142645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63" name="Picture Placeholder 9">
            <a:extLst>
              <a:ext uri="{FF2B5EF4-FFF2-40B4-BE49-F238E27FC236}">
                <a16:creationId xmlns:a16="http://schemas.microsoft.com/office/drawing/2014/main" id="{21E3FA23-F5E8-1196-C4CD-673A570C4E4C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4646096" y="3146244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endParaRPr lang="en-US"/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5CAB8F46-B721-A838-B485-D7FECDDE34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4958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2F5A0233-F5D1-5BFA-897A-D304F751C493}"/>
              </a:ext>
            </a:extLst>
          </p:cNvPr>
          <p:cNvSpPr/>
          <p:nvPr userDrawn="1"/>
        </p:nvSpPr>
        <p:spPr>
          <a:xfrm rot="5400000">
            <a:off x="-1860084" y="1860082"/>
            <a:ext cx="6858001" cy="3137838"/>
          </a:xfrm>
          <a:prstGeom prst="round2SameRect">
            <a:avLst>
              <a:gd name="adj1" fmla="val 12275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8404" y="2332605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8404" y="3346506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8404" y="4360407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8404" y="5374308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3166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2F5A0233-F5D1-5BFA-897A-D304F751C493}"/>
              </a:ext>
            </a:extLst>
          </p:cNvPr>
          <p:cNvSpPr/>
          <p:nvPr userDrawn="1"/>
        </p:nvSpPr>
        <p:spPr>
          <a:xfrm rot="5400000">
            <a:off x="-1860084" y="1860082"/>
            <a:ext cx="6858001" cy="3137838"/>
          </a:xfrm>
          <a:prstGeom prst="round2SameRect">
            <a:avLst>
              <a:gd name="adj1" fmla="val 12275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8404" y="233260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8404" y="3163121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8404" y="399363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8404" y="4824151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E912AD91-ECF7-7DCC-B6B1-485D7BE0BBE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404" y="5654666"/>
            <a:ext cx="1769355" cy="733544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76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2F5A0233-F5D1-5BFA-897A-D304F751C493}"/>
              </a:ext>
            </a:extLst>
          </p:cNvPr>
          <p:cNvSpPr/>
          <p:nvPr userDrawn="1"/>
        </p:nvSpPr>
        <p:spPr>
          <a:xfrm rot="10800000">
            <a:off x="-1" y="-2143"/>
            <a:ext cx="12192000" cy="2254276"/>
          </a:xfrm>
          <a:prstGeom prst="round2SameRect">
            <a:avLst>
              <a:gd name="adj1" fmla="val 10623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34382EE0-2B88-5292-92E3-C35D6A965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B0996B-54ED-E7C7-2E50-75CF9B16C8D5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950171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D29624-8010-7312-1F10-0535B8B9328D}"/>
              </a:ext>
            </a:extLst>
          </p:cNvPr>
          <p:cNvCxnSpPr>
            <a:cxnSpLocks/>
          </p:cNvCxnSpPr>
          <p:nvPr userDrawn="1"/>
        </p:nvCxnSpPr>
        <p:spPr>
          <a:xfrm>
            <a:off x="618067" y="632448"/>
            <a:ext cx="10027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0807D-E77D-6693-F631-C215E38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1050">
                <a:solidFill>
                  <a:srgbClr val="B6BAC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5EBE456-16CF-14E7-0D09-20595F4D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764450"/>
          </a:xfrm>
          <a:prstGeom prst="rect">
            <a:avLst/>
          </a:prstGeom>
        </p:spPr>
        <p:txBody>
          <a:bodyPr lIns="0" rIns="0" anchor="ctr" anchorCtr="0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A78C3C-72F5-5C8E-8BAB-F658E15F07B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931464" y="1023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981671D-11E8-7F38-F639-696584705F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852248" y="1023112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15FF15D-6778-99BC-7B4F-FC0970D22A2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773032" y="103593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9C4BA96-9DDD-95A0-D8F3-BFC46A11AF6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693816" y="1035930"/>
            <a:ext cx="1769355" cy="893195"/>
          </a:xfrm>
          <a:prstGeom prst="roundRect">
            <a:avLst>
              <a:gd name="adj" fmla="val 17489"/>
            </a:avLst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200"/>
            </a:lvl1pPr>
          </a:lstStyle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803B0D-3F0C-18CC-21ED-DF7FF649A6EB}"/>
              </a:ext>
            </a:extLst>
          </p:cNvPr>
          <p:cNvCxnSpPr>
            <a:cxnSpLocks/>
          </p:cNvCxnSpPr>
          <p:nvPr userDrawn="1"/>
        </p:nvCxnSpPr>
        <p:spPr>
          <a:xfrm>
            <a:off x="3610751" y="1023973"/>
            <a:ext cx="0" cy="865109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722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26" Type="http://schemas.openxmlformats.org/officeDocument/2006/relationships/slideLayout" Target="../slideLayouts/slideLayout89.xml"/><Relationship Id="rId39" Type="http://schemas.openxmlformats.org/officeDocument/2006/relationships/slideLayout" Target="../slideLayouts/slideLayout102.xml"/><Relationship Id="rId21" Type="http://schemas.openxmlformats.org/officeDocument/2006/relationships/slideLayout" Target="../slideLayouts/slideLayout84.xml"/><Relationship Id="rId34" Type="http://schemas.openxmlformats.org/officeDocument/2006/relationships/slideLayout" Target="../slideLayouts/slideLayout97.xml"/><Relationship Id="rId42" Type="http://schemas.openxmlformats.org/officeDocument/2006/relationships/slideLayout" Target="../slideLayouts/slideLayout105.xml"/><Relationship Id="rId47" Type="http://schemas.openxmlformats.org/officeDocument/2006/relationships/theme" Target="../theme/theme4.xml"/><Relationship Id="rId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92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24" Type="http://schemas.openxmlformats.org/officeDocument/2006/relationships/slideLayout" Target="../slideLayouts/slideLayout87.xml"/><Relationship Id="rId32" Type="http://schemas.openxmlformats.org/officeDocument/2006/relationships/slideLayout" Target="../slideLayouts/slideLayout95.xml"/><Relationship Id="rId37" Type="http://schemas.openxmlformats.org/officeDocument/2006/relationships/slideLayout" Target="../slideLayouts/slideLayout100.xml"/><Relationship Id="rId40" Type="http://schemas.openxmlformats.org/officeDocument/2006/relationships/slideLayout" Target="../slideLayouts/slideLayout103.xml"/><Relationship Id="rId45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slideLayout" Target="../slideLayouts/slideLayout91.xml"/><Relationship Id="rId36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31" Type="http://schemas.openxmlformats.org/officeDocument/2006/relationships/slideLayout" Target="../slideLayouts/slideLayout94.xml"/><Relationship Id="rId44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slideLayout" Target="../slideLayouts/slideLayout90.xml"/><Relationship Id="rId30" Type="http://schemas.openxmlformats.org/officeDocument/2006/relationships/slideLayout" Target="../slideLayouts/slideLayout93.xml"/><Relationship Id="rId35" Type="http://schemas.openxmlformats.org/officeDocument/2006/relationships/slideLayout" Target="../slideLayouts/slideLayout98.xml"/><Relationship Id="rId43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88.xml"/><Relationship Id="rId33" Type="http://schemas.openxmlformats.org/officeDocument/2006/relationships/slideLayout" Target="../slideLayouts/slideLayout96.xml"/><Relationship Id="rId38" Type="http://schemas.openxmlformats.org/officeDocument/2006/relationships/slideLayout" Target="../slideLayouts/slideLayout101.xml"/><Relationship Id="rId46" Type="http://schemas.openxmlformats.org/officeDocument/2006/relationships/slideLayout" Target="../slideLayouts/slideLayout109.xml"/><Relationship Id="rId20" Type="http://schemas.openxmlformats.org/officeDocument/2006/relationships/slideLayout" Target="../slideLayouts/slideLayout83.xml"/><Relationship Id="rId41" Type="http://schemas.openxmlformats.org/officeDocument/2006/relationships/slideLayout" Target="../slideLayouts/slideLayout10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5" Type="http://schemas.openxmlformats.org/officeDocument/2006/relationships/slide" Target="../slides/slide4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5" Type="http://schemas.openxmlformats.org/officeDocument/2006/relationships/slide" Target="../slides/slide4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41.xml"/><Relationship Id="rId21" Type="http://schemas.openxmlformats.org/officeDocument/2006/relationships/slideLayout" Target="../slideLayouts/slideLayout136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63" Type="http://schemas.openxmlformats.org/officeDocument/2006/relationships/slideLayout" Target="../slideLayouts/slideLayout178.xml"/><Relationship Id="rId68" Type="http://schemas.openxmlformats.org/officeDocument/2006/relationships/slideLayout" Target="../slideLayouts/slideLayout183.xml"/><Relationship Id="rId1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66" Type="http://schemas.openxmlformats.org/officeDocument/2006/relationships/slideLayout" Target="../slideLayouts/slideLayout181.xml"/><Relationship Id="rId74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20.xml"/><Relationship Id="rId61" Type="http://schemas.openxmlformats.org/officeDocument/2006/relationships/slideLayout" Target="../slideLayouts/slideLayout176.xml"/><Relationship Id="rId1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64" Type="http://schemas.openxmlformats.org/officeDocument/2006/relationships/slideLayout" Target="../slideLayouts/slideLayout179.xml"/><Relationship Id="rId69" Type="http://schemas.openxmlformats.org/officeDocument/2006/relationships/slideLayout" Target="../slideLayouts/slideLayout184.xml"/><Relationship Id="rId77" Type="http://schemas.openxmlformats.org/officeDocument/2006/relationships/theme" Target="../theme/theme7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72" Type="http://schemas.openxmlformats.org/officeDocument/2006/relationships/slideLayout" Target="../slideLayouts/slideLayout187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slideLayout" Target="../slideLayouts/slideLayout174.xml"/><Relationship Id="rId67" Type="http://schemas.openxmlformats.org/officeDocument/2006/relationships/slideLayout" Target="../slideLayouts/slideLayout182.xml"/><Relationship Id="rId20" Type="http://schemas.openxmlformats.org/officeDocument/2006/relationships/slideLayout" Target="../slideLayouts/slideLayout135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slideLayout" Target="../slideLayouts/slideLayout177.xml"/><Relationship Id="rId70" Type="http://schemas.openxmlformats.org/officeDocument/2006/relationships/slideLayout" Target="../slideLayouts/slideLayout185.xml"/><Relationship Id="rId75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25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slideLayout" Target="../slideLayouts/slideLayout175.xml"/><Relationship Id="rId65" Type="http://schemas.openxmlformats.org/officeDocument/2006/relationships/slideLayout" Target="../slideLayouts/slideLayout180.xml"/><Relationship Id="rId73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39" Type="http://schemas.openxmlformats.org/officeDocument/2006/relationships/slideLayout" Target="../slideLayouts/slideLayout154.xml"/><Relationship Id="rId34" Type="http://schemas.openxmlformats.org/officeDocument/2006/relationships/slideLayout" Target="../slideLayouts/slideLayout149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6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22.xml"/><Relationship Id="rId71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17.xml"/><Relationship Id="rId29" Type="http://schemas.openxmlformats.org/officeDocument/2006/relationships/slideLayout" Target="../slideLayouts/slideLayout144.xml"/></Relationships>
</file>

<file path=ppt/slideMasters/_rels/slideMaster8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17.xml"/><Relationship Id="rId21" Type="http://schemas.openxmlformats.org/officeDocument/2006/relationships/slideLayout" Target="../slideLayouts/slideLayout212.xml"/><Relationship Id="rId42" Type="http://schemas.openxmlformats.org/officeDocument/2006/relationships/slideLayout" Target="../slideLayouts/slideLayout233.xml"/><Relationship Id="rId47" Type="http://schemas.openxmlformats.org/officeDocument/2006/relationships/slideLayout" Target="../slideLayouts/slideLayout238.xml"/><Relationship Id="rId63" Type="http://schemas.openxmlformats.org/officeDocument/2006/relationships/slideLayout" Target="../slideLayouts/slideLayout254.xml"/><Relationship Id="rId68" Type="http://schemas.openxmlformats.org/officeDocument/2006/relationships/slideLayout" Target="../slideLayouts/slideLayout259.xml"/><Relationship Id="rId16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202.xml"/><Relationship Id="rId24" Type="http://schemas.openxmlformats.org/officeDocument/2006/relationships/slideLayout" Target="../slideLayouts/slideLayout215.xml"/><Relationship Id="rId32" Type="http://schemas.openxmlformats.org/officeDocument/2006/relationships/slideLayout" Target="../slideLayouts/slideLayout223.xml"/><Relationship Id="rId37" Type="http://schemas.openxmlformats.org/officeDocument/2006/relationships/slideLayout" Target="../slideLayouts/slideLayout228.xml"/><Relationship Id="rId40" Type="http://schemas.openxmlformats.org/officeDocument/2006/relationships/slideLayout" Target="../slideLayouts/slideLayout231.xml"/><Relationship Id="rId45" Type="http://schemas.openxmlformats.org/officeDocument/2006/relationships/slideLayout" Target="../slideLayouts/slideLayout236.xml"/><Relationship Id="rId53" Type="http://schemas.openxmlformats.org/officeDocument/2006/relationships/slideLayout" Target="../slideLayouts/slideLayout244.xml"/><Relationship Id="rId58" Type="http://schemas.openxmlformats.org/officeDocument/2006/relationships/slideLayout" Target="../slideLayouts/slideLayout249.xml"/><Relationship Id="rId66" Type="http://schemas.openxmlformats.org/officeDocument/2006/relationships/slideLayout" Target="../slideLayouts/slideLayout257.xml"/><Relationship Id="rId74" Type="http://schemas.openxmlformats.org/officeDocument/2006/relationships/slideLayout" Target="../slideLayouts/slideLayout265.xml"/><Relationship Id="rId5" Type="http://schemas.openxmlformats.org/officeDocument/2006/relationships/slideLayout" Target="../slideLayouts/slideLayout196.xml"/><Relationship Id="rId61" Type="http://schemas.openxmlformats.org/officeDocument/2006/relationships/slideLayout" Target="../slideLayouts/slideLayout252.xml"/><Relationship Id="rId19" Type="http://schemas.openxmlformats.org/officeDocument/2006/relationships/slideLayout" Target="../slideLayouts/slideLayout210.xml"/><Relationship Id="rId14" Type="http://schemas.openxmlformats.org/officeDocument/2006/relationships/slideLayout" Target="../slideLayouts/slideLayout205.xml"/><Relationship Id="rId22" Type="http://schemas.openxmlformats.org/officeDocument/2006/relationships/slideLayout" Target="../slideLayouts/slideLayout213.xml"/><Relationship Id="rId27" Type="http://schemas.openxmlformats.org/officeDocument/2006/relationships/slideLayout" Target="../slideLayouts/slideLayout218.xml"/><Relationship Id="rId30" Type="http://schemas.openxmlformats.org/officeDocument/2006/relationships/slideLayout" Target="../slideLayouts/slideLayout221.xml"/><Relationship Id="rId35" Type="http://schemas.openxmlformats.org/officeDocument/2006/relationships/slideLayout" Target="../slideLayouts/slideLayout226.xml"/><Relationship Id="rId43" Type="http://schemas.openxmlformats.org/officeDocument/2006/relationships/slideLayout" Target="../slideLayouts/slideLayout234.xml"/><Relationship Id="rId48" Type="http://schemas.openxmlformats.org/officeDocument/2006/relationships/slideLayout" Target="../slideLayouts/slideLayout239.xml"/><Relationship Id="rId56" Type="http://schemas.openxmlformats.org/officeDocument/2006/relationships/slideLayout" Target="../slideLayouts/slideLayout247.xml"/><Relationship Id="rId64" Type="http://schemas.openxmlformats.org/officeDocument/2006/relationships/slideLayout" Target="../slideLayouts/slideLayout255.xml"/><Relationship Id="rId69" Type="http://schemas.openxmlformats.org/officeDocument/2006/relationships/slideLayout" Target="../slideLayouts/slideLayout260.xml"/><Relationship Id="rId77" Type="http://schemas.openxmlformats.org/officeDocument/2006/relationships/theme" Target="../theme/theme8.xml"/><Relationship Id="rId8" Type="http://schemas.openxmlformats.org/officeDocument/2006/relationships/slideLayout" Target="../slideLayouts/slideLayout199.xml"/><Relationship Id="rId51" Type="http://schemas.openxmlformats.org/officeDocument/2006/relationships/slideLayout" Target="../slideLayouts/slideLayout242.xml"/><Relationship Id="rId72" Type="http://schemas.openxmlformats.org/officeDocument/2006/relationships/slideLayout" Target="../slideLayouts/slideLayout263.xml"/><Relationship Id="rId3" Type="http://schemas.openxmlformats.org/officeDocument/2006/relationships/slideLayout" Target="../slideLayouts/slideLayout194.xml"/><Relationship Id="rId12" Type="http://schemas.openxmlformats.org/officeDocument/2006/relationships/slideLayout" Target="../slideLayouts/slideLayout203.xml"/><Relationship Id="rId17" Type="http://schemas.openxmlformats.org/officeDocument/2006/relationships/slideLayout" Target="../slideLayouts/slideLayout208.xml"/><Relationship Id="rId25" Type="http://schemas.openxmlformats.org/officeDocument/2006/relationships/slideLayout" Target="../slideLayouts/slideLayout216.xml"/><Relationship Id="rId33" Type="http://schemas.openxmlformats.org/officeDocument/2006/relationships/slideLayout" Target="../slideLayouts/slideLayout224.xml"/><Relationship Id="rId38" Type="http://schemas.openxmlformats.org/officeDocument/2006/relationships/slideLayout" Target="../slideLayouts/slideLayout229.xml"/><Relationship Id="rId46" Type="http://schemas.openxmlformats.org/officeDocument/2006/relationships/slideLayout" Target="../slideLayouts/slideLayout237.xml"/><Relationship Id="rId59" Type="http://schemas.openxmlformats.org/officeDocument/2006/relationships/slideLayout" Target="../slideLayouts/slideLayout250.xml"/><Relationship Id="rId67" Type="http://schemas.openxmlformats.org/officeDocument/2006/relationships/slideLayout" Target="../slideLayouts/slideLayout258.xml"/><Relationship Id="rId20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32.xml"/><Relationship Id="rId54" Type="http://schemas.openxmlformats.org/officeDocument/2006/relationships/slideLayout" Target="../slideLayouts/slideLayout245.xml"/><Relationship Id="rId62" Type="http://schemas.openxmlformats.org/officeDocument/2006/relationships/slideLayout" Target="../slideLayouts/slideLayout253.xml"/><Relationship Id="rId70" Type="http://schemas.openxmlformats.org/officeDocument/2006/relationships/slideLayout" Target="../slideLayouts/slideLayout261.xml"/><Relationship Id="rId75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5" Type="http://schemas.openxmlformats.org/officeDocument/2006/relationships/slideLayout" Target="../slideLayouts/slideLayout206.xml"/><Relationship Id="rId23" Type="http://schemas.openxmlformats.org/officeDocument/2006/relationships/slideLayout" Target="../slideLayouts/slideLayout214.xml"/><Relationship Id="rId28" Type="http://schemas.openxmlformats.org/officeDocument/2006/relationships/slideLayout" Target="../slideLayouts/slideLayout219.xml"/><Relationship Id="rId36" Type="http://schemas.openxmlformats.org/officeDocument/2006/relationships/slideLayout" Target="../slideLayouts/slideLayout227.xml"/><Relationship Id="rId49" Type="http://schemas.openxmlformats.org/officeDocument/2006/relationships/slideLayout" Target="../slideLayouts/slideLayout240.xml"/><Relationship Id="rId57" Type="http://schemas.openxmlformats.org/officeDocument/2006/relationships/slideLayout" Target="../slideLayouts/slideLayout248.xml"/><Relationship Id="rId10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22.xml"/><Relationship Id="rId44" Type="http://schemas.openxmlformats.org/officeDocument/2006/relationships/slideLayout" Target="../slideLayouts/slideLayout235.xml"/><Relationship Id="rId52" Type="http://schemas.openxmlformats.org/officeDocument/2006/relationships/slideLayout" Target="../slideLayouts/slideLayout243.xml"/><Relationship Id="rId60" Type="http://schemas.openxmlformats.org/officeDocument/2006/relationships/slideLayout" Target="../slideLayouts/slideLayout251.xml"/><Relationship Id="rId65" Type="http://schemas.openxmlformats.org/officeDocument/2006/relationships/slideLayout" Target="../slideLayouts/slideLayout256.xml"/><Relationship Id="rId73" Type="http://schemas.openxmlformats.org/officeDocument/2006/relationships/slideLayout" Target="../slideLayouts/slideLayout264.xml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Relationship Id="rId13" Type="http://schemas.openxmlformats.org/officeDocument/2006/relationships/slideLayout" Target="../slideLayouts/slideLayout204.xml"/><Relationship Id="rId18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30.xml"/><Relationship Id="rId34" Type="http://schemas.openxmlformats.org/officeDocument/2006/relationships/slideLayout" Target="../slideLayouts/slideLayout225.xml"/><Relationship Id="rId50" Type="http://schemas.openxmlformats.org/officeDocument/2006/relationships/slideLayout" Target="../slideLayouts/slideLayout241.xml"/><Relationship Id="rId55" Type="http://schemas.openxmlformats.org/officeDocument/2006/relationships/slideLayout" Target="../slideLayouts/slideLayout246.xml"/><Relationship Id="rId76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198.xml"/><Relationship Id="rId71" Type="http://schemas.openxmlformats.org/officeDocument/2006/relationships/slideLayout" Target="../slideLayouts/slideLayout262.xml"/><Relationship Id="rId2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20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80.xml"/><Relationship Id="rId18" Type="http://schemas.openxmlformats.org/officeDocument/2006/relationships/slideLayout" Target="../slideLayouts/slideLayout285.xml"/><Relationship Id="rId26" Type="http://schemas.openxmlformats.org/officeDocument/2006/relationships/slideLayout" Target="../slideLayouts/slideLayout293.xml"/><Relationship Id="rId39" Type="http://schemas.openxmlformats.org/officeDocument/2006/relationships/slideLayout" Target="../slideLayouts/slideLayout306.xml"/><Relationship Id="rId21" Type="http://schemas.openxmlformats.org/officeDocument/2006/relationships/slideLayout" Target="../slideLayouts/slideLayout288.xml"/><Relationship Id="rId34" Type="http://schemas.openxmlformats.org/officeDocument/2006/relationships/slideLayout" Target="../slideLayouts/slideLayout301.xml"/><Relationship Id="rId42" Type="http://schemas.openxmlformats.org/officeDocument/2006/relationships/slideLayout" Target="../slideLayouts/slideLayout309.xml"/><Relationship Id="rId47" Type="http://schemas.openxmlformats.org/officeDocument/2006/relationships/slideLayout" Target="../slideLayouts/slideLayout314.xml"/><Relationship Id="rId50" Type="http://schemas.openxmlformats.org/officeDocument/2006/relationships/slideLayout" Target="../slideLayouts/slideLayout317.xml"/><Relationship Id="rId55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274.xml"/><Relationship Id="rId2" Type="http://schemas.openxmlformats.org/officeDocument/2006/relationships/slideLayout" Target="../slideLayouts/slideLayout269.xml"/><Relationship Id="rId16" Type="http://schemas.openxmlformats.org/officeDocument/2006/relationships/slideLayout" Target="../slideLayouts/slideLayout283.xml"/><Relationship Id="rId29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278.xml"/><Relationship Id="rId24" Type="http://schemas.openxmlformats.org/officeDocument/2006/relationships/slideLayout" Target="../slideLayouts/slideLayout291.xml"/><Relationship Id="rId32" Type="http://schemas.openxmlformats.org/officeDocument/2006/relationships/slideLayout" Target="../slideLayouts/slideLayout299.xml"/><Relationship Id="rId37" Type="http://schemas.openxmlformats.org/officeDocument/2006/relationships/slideLayout" Target="../slideLayouts/slideLayout304.xml"/><Relationship Id="rId40" Type="http://schemas.openxmlformats.org/officeDocument/2006/relationships/slideLayout" Target="../slideLayouts/slideLayout307.xml"/><Relationship Id="rId45" Type="http://schemas.openxmlformats.org/officeDocument/2006/relationships/slideLayout" Target="../slideLayouts/slideLayout312.xml"/><Relationship Id="rId53" Type="http://schemas.openxmlformats.org/officeDocument/2006/relationships/slideLayout" Target="../slideLayouts/slideLayout320.xml"/><Relationship Id="rId58" Type="http://schemas.openxmlformats.org/officeDocument/2006/relationships/slideLayout" Target="../slideLayouts/slideLayout325.xml"/><Relationship Id="rId5" Type="http://schemas.openxmlformats.org/officeDocument/2006/relationships/slideLayout" Target="../slideLayouts/slideLayout272.xml"/><Relationship Id="rId19" Type="http://schemas.openxmlformats.org/officeDocument/2006/relationships/slideLayout" Target="../slideLayouts/slideLayout286.xml"/><Relationship Id="rId4" Type="http://schemas.openxmlformats.org/officeDocument/2006/relationships/slideLayout" Target="../slideLayouts/slideLayout271.xml"/><Relationship Id="rId9" Type="http://schemas.openxmlformats.org/officeDocument/2006/relationships/slideLayout" Target="../slideLayouts/slideLayout276.xml"/><Relationship Id="rId14" Type="http://schemas.openxmlformats.org/officeDocument/2006/relationships/slideLayout" Target="../slideLayouts/slideLayout281.xml"/><Relationship Id="rId22" Type="http://schemas.openxmlformats.org/officeDocument/2006/relationships/slideLayout" Target="../slideLayouts/slideLayout289.xml"/><Relationship Id="rId27" Type="http://schemas.openxmlformats.org/officeDocument/2006/relationships/slideLayout" Target="../slideLayouts/slideLayout294.xml"/><Relationship Id="rId30" Type="http://schemas.openxmlformats.org/officeDocument/2006/relationships/slideLayout" Target="../slideLayouts/slideLayout297.xml"/><Relationship Id="rId35" Type="http://schemas.openxmlformats.org/officeDocument/2006/relationships/slideLayout" Target="../slideLayouts/slideLayout302.xml"/><Relationship Id="rId43" Type="http://schemas.openxmlformats.org/officeDocument/2006/relationships/slideLayout" Target="../slideLayouts/slideLayout310.xml"/><Relationship Id="rId48" Type="http://schemas.openxmlformats.org/officeDocument/2006/relationships/slideLayout" Target="../slideLayouts/slideLayout315.xml"/><Relationship Id="rId56" Type="http://schemas.openxmlformats.org/officeDocument/2006/relationships/slideLayout" Target="../slideLayouts/slideLayout323.xml"/><Relationship Id="rId8" Type="http://schemas.openxmlformats.org/officeDocument/2006/relationships/slideLayout" Target="../slideLayouts/slideLayout275.xml"/><Relationship Id="rId51" Type="http://schemas.openxmlformats.org/officeDocument/2006/relationships/slideLayout" Target="../slideLayouts/slideLayout318.xml"/><Relationship Id="rId3" Type="http://schemas.openxmlformats.org/officeDocument/2006/relationships/slideLayout" Target="../slideLayouts/slideLayout270.xml"/><Relationship Id="rId12" Type="http://schemas.openxmlformats.org/officeDocument/2006/relationships/slideLayout" Target="../slideLayouts/slideLayout279.xml"/><Relationship Id="rId17" Type="http://schemas.openxmlformats.org/officeDocument/2006/relationships/slideLayout" Target="../slideLayouts/slideLayout284.xml"/><Relationship Id="rId25" Type="http://schemas.openxmlformats.org/officeDocument/2006/relationships/slideLayout" Target="../slideLayouts/slideLayout292.xml"/><Relationship Id="rId33" Type="http://schemas.openxmlformats.org/officeDocument/2006/relationships/slideLayout" Target="../slideLayouts/slideLayout300.xml"/><Relationship Id="rId38" Type="http://schemas.openxmlformats.org/officeDocument/2006/relationships/slideLayout" Target="../slideLayouts/slideLayout305.xml"/><Relationship Id="rId46" Type="http://schemas.openxmlformats.org/officeDocument/2006/relationships/slideLayout" Target="../slideLayouts/slideLayout313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287.xml"/><Relationship Id="rId41" Type="http://schemas.openxmlformats.org/officeDocument/2006/relationships/slideLayout" Target="../slideLayouts/slideLayout308.xml"/><Relationship Id="rId54" Type="http://schemas.openxmlformats.org/officeDocument/2006/relationships/slideLayout" Target="../slideLayouts/slideLayout321.xml"/><Relationship Id="rId1" Type="http://schemas.openxmlformats.org/officeDocument/2006/relationships/slideLayout" Target="../slideLayouts/slideLayout268.xml"/><Relationship Id="rId6" Type="http://schemas.openxmlformats.org/officeDocument/2006/relationships/slideLayout" Target="../slideLayouts/slideLayout273.xml"/><Relationship Id="rId15" Type="http://schemas.openxmlformats.org/officeDocument/2006/relationships/slideLayout" Target="../slideLayouts/slideLayout282.xml"/><Relationship Id="rId23" Type="http://schemas.openxmlformats.org/officeDocument/2006/relationships/slideLayout" Target="../slideLayouts/slideLayout290.xml"/><Relationship Id="rId28" Type="http://schemas.openxmlformats.org/officeDocument/2006/relationships/slideLayout" Target="../slideLayouts/slideLayout295.xml"/><Relationship Id="rId36" Type="http://schemas.openxmlformats.org/officeDocument/2006/relationships/slideLayout" Target="../slideLayouts/slideLayout303.xml"/><Relationship Id="rId49" Type="http://schemas.openxmlformats.org/officeDocument/2006/relationships/slideLayout" Target="../slideLayouts/slideLayout316.xml"/><Relationship Id="rId57" Type="http://schemas.openxmlformats.org/officeDocument/2006/relationships/slideLayout" Target="../slideLayouts/slideLayout324.xml"/><Relationship Id="rId10" Type="http://schemas.openxmlformats.org/officeDocument/2006/relationships/slideLayout" Target="../slideLayouts/slideLayout277.xml"/><Relationship Id="rId31" Type="http://schemas.openxmlformats.org/officeDocument/2006/relationships/slideLayout" Target="../slideLayouts/slideLayout298.xml"/><Relationship Id="rId44" Type="http://schemas.openxmlformats.org/officeDocument/2006/relationships/slideLayout" Target="../slideLayouts/slideLayout311.xml"/><Relationship Id="rId52" Type="http://schemas.openxmlformats.org/officeDocument/2006/relationships/slideLayout" Target="../slideLayouts/slideLayout3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7" r:id="rId4"/>
    <p:sldLayoutId id="2147483669" r:id="rId5"/>
    <p:sldLayoutId id="2147483668" r:id="rId6"/>
    <p:sldLayoutId id="2147483663" r:id="rId7"/>
    <p:sldLayoutId id="2147483664" r:id="rId8"/>
    <p:sldLayoutId id="2147483665" r:id="rId9"/>
    <p:sldLayoutId id="2147483682" r:id="rId10"/>
    <p:sldLayoutId id="2147483683" r:id="rId11"/>
    <p:sldLayoutId id="2147483681" r:id="rId12"/>
    <p:sldLayoutId id="2147483688" r:id="rId13"/>
    <p:sldLayoutId id="2147483689" r:id="rId14"/>
    <p:sldLayoutId id="2147483673" r:id="rId15"/>
    <p:sldLayoutId id="2147483676" r:id="rId16"/>
    <p:sldLayoutId id="2147483670" r:id="rId17"/>
    <p:sldLayoutId id="2147483671" r:id="rId18"/>
    <p:sldLayoutId id="2147483672" r:id="rId19"/>
    <p:sldLayoutId id="2147483687" r:id="rId20"/>
    <p:sldLayoutId id="2147483666" r:id="rId21"/>
    <p:sldLayoutId id="2147483695" r:id="rId22"/>
    <p:sldLayoutId id="2147483678" r:id="rId23"/>
    <p:sldLayoutId id="2147483686" r:id="rId24"/>
    <p:sldLayoutId id="2147483679" r:id="rId25"/>
    <p:sldLayoutId id="2147483677" r:id="rId26"/>
    <p:sldLayoutId id="2147483697" r:id="rId27"/>
    <p:sldLayoutId id="2147483696" r:id="rId28"/>
    <p:sldLayoutId id="2147483680" r:id="rId29"/>
    <p:sldLayoutId id="2147483685" r:id="rId30"/>
    <p:sldLayoutId id="2147483684" r:id="rId31"/>
    <p:sldLayoutId id="2147483690" r:id="rId32"/>
    <p:sldLayoutId id="2147483691" r:id="rId33"/>
    <p:sldLayoutId id="2147483693" r:id="rId34"/>
    <p:sldLayoutId id="2147483692" r:id="rId35"/>
    <p:sldLayoutId id="2147483694" r:id="rId36"/>
    <p:sldLayoutId id="2147483674" r:id="rId37"/>
    <p:sldLayoutId id="2147483675" r:id="rId38"/>
    <p:sldLayoutId id="2147483698" r:id="rId39"/>
    <p:sldLayoutId id="2147483699" r:id="rId40"/>
    <p:sldLayoutId id="2147483700" r:id="rId41"/>
    <p:sldLayoutId id="2147483701" r:id="rId42"/>
    <p:sldLayoutId id="2147483780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287" userDrawn="1">
          <p15:clr>
            <a:srgbClr val="F26B43"/>
          </p15:clr>
        </p15:guide>
        <p15:guide id="4" pos="39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 defTabSz="914400"/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 defTabSz="914400"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 defTabSz="914400"/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3136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pPr defTabSz="914400"/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pPr defTabSz="914400"/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25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  <p:sldLayoutId id="2147483814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常规体" charset="0"/>
          <a:ea typeface="Arial 常规体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8376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  <p:sldLayoutId id="2147483832" r:id="rId17"/>
    <p:sldLayoutId id="2147483833" r:id="rId18"/>
    <p:sldLayoutId id="2147483834" r:id="rId19"/>
    <p:sldLayoutId id="2147483835" r:id="rId20"/>
    <p:sldLayoutId id="2147483836" r:id="rId21"/>
    <p:sldLayoutId id="2147483837" r:id="rId22"/>
    <p:sldLayoutId id="2147483838" r:id="rId23"/>
    <p:sldLayoutId id="2147483839" r:id="rId24"/>
    <p:sldLayoutId id="2147483840" r:id="rId25"/>
    <p:sldLayoutId id="2147483841" r:id="rId26"/>
    <p:sldLayoutId id="2147483842" r:id="rId27"/>
    <p:sldLayoutId id="2147483843" r:id="rId28"/>
    <p:sldLayoutId id="2147483844" r:id="rId29"/>
    <p:sldLayoutId id="2147483845" r:id="rId30"/>
    <p:sldLayoutId id="2147483846" r:id="rId31"/>
    <p:sldLayoutId id="2147483847" r:id="rId32"/>
    <p:sldLayoutId id="2147483848" r:id="rId33"/>
    <p:sldLayoutId id="2147483849" r:id="rId34"/>
    <p:sldLayoutId id="2147483850" r:id="rId35"/>
    <p:sldLayoutId id="2147483851" r:id="rId36"/>
    <p:sldLayoutId id="2147483852" r:id="rId37"/>
    <p:sldLayoutId id="2147483853" r:id="rId38"/>
    <p:sldLayoutId id="2147483854" r:id="rId39"/>
    <p:sldLayoutId id="2147483855" r:id="rId40"/>
    <p:sldLayoutId id="2147483856" r:id="rId41"/>
    <p:sldLayoutId id="2147483857" r:id="rId42"/>
    <p:sldLayoutId id="2147483858" r:id="rId43"/>
    <p:sldLayoutId id="2147483859" r:id="rId44"/>
    <p:sldLayoutId id="2147483860" r:id="rId45"/>
    <p:sldLayoutId id="2147483861" r:id="rId4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>
          <p15:clr>
            <a:srgbClr val="F26B43"/>
          </p15:clr>
        </p15:guide>
        <p15:guide id="2" pos="3840">
          <p15:clr>
            <a:srgbClr val="F26B43"/>
          </p15:clr>
        </p15:guide>
        <p15:guide id="3" pos="7287">
          <p15:clr>
            <a:srgbClr val="F26B43"/>
          </p15:clr>
        </p15:guide>
        <p15:guide id="4" pos="393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>
              <a:buClrTx/>
              <a:buFontTx/>
              <a:buNone/>
            </a:pPr>
            <a:fld id="{A684B914-9BB2-4713-9EBF-61770F406B81}" type="datetime1">
              <a:rPr lang="zh-CN" altLang="en-US" kern="1200" smtClean="0">
                <a:solidFill>
                  <a:prstClr val="black">
                    <a:tint val="75000"/>
                  </a:prstClr>
                </a:solidFill>
              </a:rPr>
              <a:pPr>
                <a:buClrTx/>
                <a:buFontTx/>
                <a:buNone/>
              </a:pPr>
              <a:t>2026/4/30</a:t>
            </a:fld>
            <a:endParaRPr lang="zh-CN" alt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>
              <a:buClrTx/>
              <a:buFontTx/>
              <a:buNone/>
            </a:pPr>
            <a:endParaRPr lang="zh-CN" alt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>
              <a:buClrTx/>
              <a:buFontTx/>
              <a:buNone/>
            </a:pPr>
            <a:fld id="{62B6538A-33AE-45EB-868C-14B9E34ED961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</a:rPr>
              <a:pPr>
                <a:buClrTx/>
                <a:buFontTx/>
                <a:buNone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7" name="Rounded Rectangle 6">
              <a:hlinkClick r:id="rId5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IN" sz="1800" kern="1200">
                <a:solidFill>
                  <a:prstClr val="white"/>
                </a:solidFill>
              </a:endParaRPr>
            </a:p>
          </p:txBody>
        </p:sp>
        <p:sp>
          <p:nvSpPr>
            <p:cNvPr id="8" name="TextBox 7">
              <a:hlinkClick r:id="rId5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IN" sz="1050" b="1" kern="1200" spc="40" dirty="0">
                  <a:solidFill>
                    <a:prstClr val="white"/>
                  </a:solidFill>
                  <a:latin typeface="WeblySleek UI Semilight"/>
                  <a:ea typeface="+mn-ea"/>
                  <a:cs typeface="+mn-cs"/>
                  <a:hlinkClick r:id="rId5" action="ppaction://hlinksldjump"/>
                </a:rPr>
                <a:t>Product Categories</a:t>
              </a:r>
              <a:endParaRPr lang="en-IN" sz="1050" b="1" kern="1200" spc="40" dirty="0">
                <a:solidFill>
                  <a:prstClr val="white"/>
                </a:solidFill>
                <a:latin typeface="WeblySleek UI Semi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8663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2026/4/30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7" name="Rounded Rectangle 6">
              <a:hlinkClick r:id="rId5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" name="TextBox 7">
              <a:hlinkClick r:id="rId5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prstClr val="white"/>
                  </a:solidFill>
                  <a:cs typeface="Arial"/>
                  <a:sym typeface="Arial"/>
                  <a:hlinkClick r:id="rId5" action="ppaction://hlinksldjump"/>
                </a:rPr>
                <a:t>Product Categories</a:t>
              </a:r>
              <a:endParaRPr lang="en-IN" sz="1050" b="1" spc="40" dirty="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229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5255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  <p:sldLayoutId id="2147483885" r:id="rId15"/>
    <p:sldLayoutId id="2147483886" r:id="rId16"/>
    <p:sldLayoutId id="2147483887" r:id="rId17"/>
    <p:sldLayoutId id="2147483888" r:id="rId18"/>
    <p:sldLayoutId id="2147483889" r:id="rId19"/>
    <p:sldLayoutId id="2147483890" r:id="rId20"/>
    <p:sldLayoutId id="2147483891" r:id="rId21"/>
    <p:sldLayoutId id="2147483892" r:id="rId22"/>
    <p:sldLayoutId id="2147483893" r:id="rId23"/>
    <p:sldLayoutId id="2147483894" r:id="rId24"/>
    <p:sldLayoutId id="2147483895" r:id="rId25"/>
    <p:sldLayoutId id="2147483896" r:id="rId26"/>
    <p:sldLayoutId id="2147483897" r:id="rId27"/>
    <p:sldLayoutId id="2147483898" r:id="rId28"/>
    <p:sldLayoutId id="2147483899" r:id="rId29"/>
    <p:sldLayoutId id="2147483900" r:id="rId30"/>
    <p:sldLayoutId id="2147483901" r:id="rId31"/>
    <p:sldLayoutId id="2147483902" r:id="rId32"/>
    <p:sldLayoutId id="2147483903" r:id="rId33"/>
    <p:sldLayoutId id="2147483904" r:id="rId34"/>
    <p:sldLayoutId id="2147483905" r:id="rId35"/>
    <p:sldLayoutId id="2147483906" r:id="rId36"/>
    <p:sldLayoutId id="2147483907" r:id="rId37"/>
    <p:sldLayoutId id="2147483908" r:id="rId38"/>
    <p:sldLayoutId id="2147483909" r:id="rId39"/>
    <p:sldLayoutId id="2147483910" r:id="rId40"/>
    <p:sldLayoutId id="2147483911" r:id="rId41"/>
    <p:sldLayoutId id="2147483912" r:id="rId42"/>
    <p:sldLayoutId id="2147483913" r:id="rId43"/>
    <p:sldLayoutId id="2147483914" r:id="rId44"/>
    <p:sldLayoutId id="2147483915" r:id="rId45"/>
    <p:sldLayoutId id="2147483916" r:id="rId46"/>
    <p:sldLayoutId id="2147483917" r:id="rId47"/>
    <p:sldLayoutId id="2147483918" r:id="rId48"/>
    <p:sldLayoutId id="2147483919" r:id="rId49"/>
    <p:sldLayoutId id="2147483920" r:id="rId50"/>
    <p:sldLayoutId id="2147483921" r:id="rId51"/>
    <p:sldLayoutId id="2147483922" r:id="rId52"/>
    <p:sldLayoutId id="2147483923" r:id="rId53"/>
    <p:sldLayoutId id="2147483924" r:id="rId54"/>
    <p:sldLayoutId id="2147483925" r:id="rId55"/>
    <p:sldLayoutId id="2147483926" r:id="rId56"/>
    <p:sldLayoutId id="2147483927" r:id="rId57"/>
    <p:sldLayoutId id="2147483928" r:id="rId58"/>
    <p:sldLayoutId id="2147483929" r:id="rId59"/>
    <p:sldLayoutId id="2147483930" r:id="rId60"/>
    <p:sldLayoutId id="2147483931" r:id="rId61"/>
    <p:sldLayoutId id="2147483932" r:id="rId62"/>
    <p:sldLayoutId id="2147483933" r:id="rId63"/>
    <p:sldLayoutId id="2147483934" r:id="rId64"/>
    <p:sldLayoutId id="2147483935" r:id="rId65"/>
    <p:sldLayoutId id="2147483936" r:id="rId66"/>
    <p:sldLayoutId id="2147483937" r:id="rId67"/>
    <p:sldLayoutId id="2147483938" r:id="rId68"/>
    <p:sldLayoutId id="2147483939" r:id="rId69"/>
    <p:sldLayoutId id="2147483940" r:id="rId70"/>
    <p:sldLayoutId id="2147483941" r:id="rId71"/>
    <p:sldLayoutId id="2147483942" r:id="rId72"/>
    <p:sldLayoutId id="2147483943" r:id="rId73"/>
    <p:sldLayoutId id="2147483944" r:id="rId74"/>
    <p:sldLayoutId id="2147483945" r:id="rId75"/>
    <p:sldLayoutId id="2147483946" r:id="rId7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>
          <p15:clr>
            <a:srgbClr val="F26B43"/>
          </p15:clr>
        </p15:guide>
        <p15:guide id="2" pos="3840">
          <p15:clr>
            <a:srgbClr val="F26B43"/>
          </p15:clr>
        </p15:guide>
        <p15:guide id="3" pos="7287">
          <p15:clr>
            <a:srgbClr val="F26B43"/>
          </p15:clr>
        </p15:guide>
        <p15:guide id="4" pos="393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93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  <p:sldLayoutId id="2147483959" r:id="rId12"/>
    <p:sldLayoutId id="2147483960" r:id="rId13"/>
    <p:sldLayoutId id="2147483961" r:id="rId14"/>
    <p:sldLayoutId id="2147483962" r:id="rId15"/>
    <p:sldLayoutId id="2147483963" r:id="rId16"/>
    <p:sldLayoutId id="2147483964" r:id="rId17"/>
    <p:sldLayoutId id="2147483965" r:id="rId18"/>
    <p:sldLayoutId id="2147483966" r:id="rId19"/>
    <p:sldLayoutId id="2147483967" r:id="rId20"/>
    <p:sldLayoutId id="2147483968" r:id="rId21"/>
    <p:sldLayoutId id="2147483969" r:id="rId22"/>
    <p:sldLayoutId id="2147483970" r:id="rId23"/>
    <p:sldLayoutId id="2147483971" r:id="rId24"/>
    <p:sldLayoutId id="2147483972" r:id="rId25"/>
    <p:sldLayoutId id="2147483973" r:id="rId26"/>
    <p:sldLayoutId id="2147483974" r:id="rId27"/>
    <p:sldLayoutId id="2147483975" r:id="rId28"/>
    <p:sldLayoutId id="2147483976" r:id="rId29"/>
    <p:sldLayoutId id="2147483977" r:id="rId30"/>
    <p:sldLayoutId id="2147483978" r:id="rId31"/>
    <p:sldLayoutId id="2147483979" r:id="rId32"/>
    <p:sldLayoutId id="2147483980" r:id="rId33"/>
    <p:sldLayoutId id="2147483981" r:id="rId34"/>
    <p:sldLayoutId id="2147483982" r:id="rId35"/>
    <p:sldLayoutId id="2147483983" r:id="rId36"/>
    <p:sldLayoutId id="2147483984" r:id="rId37"/>
    <p:sldLayoutId id="2147483985" r:id="rId38"/>
    <p:sldLayoutId id="2147483986" r:id="rId39"/>
    <p:sldLayoutId id="2147483987" r:id="rId40"/>
    <p:sldLayoutId id="2147483988" r:id="rId41"/>
    <p:sldLayoutId id="2147483989" r:id="rId42"/>
    <p:sldLayoutId id="2147483990" r:id="rId43"/>
    <p:sldLayoutId id="2147483991" r:id="rId44"/>
    <p:sldLayoutId id="2147483992" r:id="rId45"/>
    <p:sldLayoutId id="2147483993" r:id="rId46"/>
    <p:sldLayoutId id="2147483994" r:id="rId47"/>
    <p:sldLayoutId id="2147483995" r:id="rId48"/>
    <p:sldLayoutId id="2147483996" r:id="rId49"/>
    <p:sldLayoutId id="2147483997" r:id="rId50"/>
    <p:sldLayoutId id="2147483998" r:id="rId51"/>
    <p:sldLayoutId id="2147483999" r:id="rId52"/>
    <p:sldLayoutId id="2147484000" r:id="rId53"/>
    <p:sldLayoutId id="2147484001" r:id="rId54"/>
    <p:sldLayoutId id="2147484002" r:id="rId55"/>
    <p:sldLayoutId id="2147484003" r:id="rId56"/>
    <p:sldLayoutId id="2147484004" r:id="rId57"/>
    <p:sldLayoutId id="2147484005" r:id="rId58"/>
    <p:sldLayoutId id="2147484006" r:id="rId59"/>
    <p:sldLayoutId id="2147484007" r:id="rId60"/>
    <p:sldLayoutId id="2147484008" r:id="rId61"/>
    <p:sldLayoutId id="2147484009" r:id="rId62"/>
    <p:sldLayoutId id="2147484010" r:id="rId63"/>
    <p:sldLayoutId id="2147484011" r:id="rId64"/>
    <p:sldLayoutId id="2147484012" r:id="rId65"/>
    <p:sldLayoutId id="2147484013" r:id="rId66"/>
    <p:sldLayoutId id="2147484014" r:id="rId67"/>
    <p:sldLayoutId id="2147484015" r:id="rId68"/>
    <p:sldLayoutId id="2147484016" r:id="rId69"/>
    <p:sldLayoutId id="2147484017" r:id="rId70"/>
    <p:sldLayoutId id="2147484018" r:id="rId71"/>
    <p:sldLayoutId id="2147484019" r:id="rId72"/>
    <p:sldLayoutId id="2147484020" r:id="rId73"/>
    <p:sldLayoutId id="2147484021" r:id="rId74"/>
    <p:sldLayoutId id="2147484022" r:id="rId75"/>
    <p:sldLayoutId id="2147484023" r:id="rId7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>
          <p15:clr>
            <a:srgbClr val="F26B43"/>
          </p15:clr>
        </p15:guide>
        <p15:guide id="2" pos="3840">
          <p15:clr>
            <a:srgbClr val="F26B43"/>
          </p15:clr>
        </p15:guide>
        <p15:guide id="3" pos="7287">
          <p15:clr>
            <a:srgbClr val="F26B43"/>
          </p15:clr>
        </p15:guide>
        <p15:guide id="4" pos="393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855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  <p:sldLayoutId id="2147484036" r:id="rId12"/>
    <p:sldLayoutId id="2147484037" r:id="rId13"/>
    <p:sldLayoutId id="2147484038" r:id="rId14"/>
    <p:sldLayoutId id="2147484039" r:id="rId15"/>
    <p:sldLayoutId id="2147484040" r:id="rId16"/>
    <p:sldLayoutId id="2147484041" r:id="rId17"/>
    <p:sldLayoutId id="2147484042" r:id="rId18"/>
    <p:sldLayoutId id="2147484043" r:id="rId19"/>
    <p:sldLayoutId id="2147484044" r:id="rId20"/>
    <p:sldLayoutId id="2147484045" r:id="rId21"/>
    <p:sldLayoutId id="2147484046" r:id="rId22"/>
    <p:sldLayoutId id="2147484047" r:id="rId23"/>
    <p:sldLayoutId id="2147484048" r:id="rId24"/>
    <p:sldLayoutId id="2147484049" r:id="rId25"/>
    <p:sldLayoutId id="2147484050" r:id="rId26"/>
    <p:sldLayoutId id="2147484051" r:id="rId27"/>
    <p:sldLayoutId id="2147484052" r:id="rId28"/>
    <p:sldLayoutId id="2147484053" r:id="rId29"/>
    <p:sldLayoutId id="2147484054" r:id="rId30"/>
    <p:sldLayoutId id="2147484055" r:id="rId31"/>
    <p:sldLayoutId id="2147484056" r:id="rId32"/>
    <p:sldLayoutId id="2147484057" r:id="rId33"/>
    <p:sldLayoutId id="2147484058" r:id="rId34"/>
    <p:sldLayoutId id="2147484059" r:id="rId35"/>
    <p:sldLayoutId id="2147484060" r:id="rId36"/>
    <p:sldLayoutId id="2147484061" r:id="rId37"/>
    <p:sldLayoutId id="2147484062" r:id="rId38"/>
    <p:sldLayoutId id="2147484063" r:id="rId39"/>
    <p:sldLayoutId id="2147484064" r:id="rId40"/>
    <p:sldLayoutId id="2147484065" r:id="rId41"/>
    <p:sldLayoutId id="2147484066" r:id="rId42"/>
    <p:sldLayoutId id="2147484067" r:id="rId43"/>
    <p:sldLayoutId id="2147484068" r:id="rId44"/>
    <p:sldLayoutId id="2147484069" r:id="rId45"/>
    <p:sldLayoutId id="2147484070" r:id="rId46"/>
    <p:sldLayoutId id="2147484071" r:id="rId47"/>
    <p:sldLayoutId id="2147484072" r:id="rId48"/>
    <p:sldLayoutId id="2147484073" r:id="rId49"/>
    <p:sldLayoutId id="2147484074" r:id="rId50"/>
    <p:sldLayoutId id="2147484075" r:id="rId51"/>
    <p:sldLayoutId id="2147484076" r:id="rId52"/>
    <p:sldLayoutId id="2147484077" r:id="rId53"/>
    <p:sldLayoutId id="2147484078" r:id="rId54"/>
    <p:sldLayoutId id="2147484079" r:id="rId55"/>
    <p:sldLayoutId id="2147484080" r:id="rId56"/>
    <p:sldLayoutId id="2147484081" r:id="rId57"/>
    <p:sldLayoutId id="2147484082" r:id="rId5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chart" Target="../charts/chart1.xml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6.png"/><Relationship Id="rId18" Type="http://schemas.openxmlformats.org/officeDocument/2006/relationships/image" Target="../media/image181.png"/><Relationship Id="rId26" Type="http://schemas.openxmlformats.org/officeDocument/2006/relationships/image" Target="../media/image189.png"/><Relationship Id="rId39" Type="http://schemas.openxmlformats.org/officeDocument/2006/relationships/image" Target="../media/image202.png"/><Relationship Id="rId21" Type="http://schemas.openxmlformats.org/officeDocument/2006/relationships/image" Target="../media/image184.png"/><Relationship Id="rId34" Type="http://schemas.openxmlformats.org/officeDocument/2006/relationships/image" Target="../media/image197.png"/><Relationship Id="rId42" Type="http://schemas.openxmlformats.org/officeDocument/2006/relationships/image" Target="../media/image205.png"/><Relationship Id="rId47" Type="http://schemas.openxmlformats.org/officeDocument/2006/relationships/image" Target="../media/image210.png"/><Relationship Id="rId50" Type="http://schemas.openxmlformats.org/officeDocument/2006/relationships/image" Target="../media/image213.png"/><Relationship Id="rId7" Type="http://schemas.openxmlformats.org/officeDocument/2006/relationships/image" Target="../media/image170.png"/><Relationship Id="rId2" Type="http://schemas.openxmlformats.org/officeDocument/2006/relationships/image" Target="../media/image165.png"/><Relationship Id="rId16" Type="http://schemas.openxmlformats.org/officeDocument/2006/relationships/image" Target="../media/image179.png"/><Relationship Id="rId29" Type="http://schemas.openxmlformats.org/officeDocument/2006/relationships/image" Target="../media/image192.png"/><Relationship Id="rId11" Type="http://schemas.openxmlformats.org/officeDocument/2006/relationships/image" Target="../media/image174.png"/><Relationship Id="rId24" Type="http://schemas.openxmlformats.org/officeDocument/2006/relationships/image" Target="../media/image187.png"/><Relationship Id="rId32" Type="http://schemas.openxmlformats.org/officeDocument/2006/relationships/image" Target="../media/image195.png"/><Relationship Id="rId37" Type="http://schemas.openxmlformats.org/officeDocument/2006/relationships/image" Target="../media/image200.png"/><Relationship Id="rId40" Type="http://schemas.openxmlformats.org/officeDocument/2006/relationships/image" Target="../media/image203.png"/><Relationship Id="rId45" Type="http://schemas.openxmlformats.org/officeDocument/2006/relationships/image" Target="../media/image208.png"/><Relationship Id="rId5" Type="http://schemas.openxmlformats.org/officeDocument/2006/relationships/image" Target="../media/image168.png"/><Relationship Id="rId15" Type="http://schemas.openxmlformats.org/officeDocument/2006/relationships/image" Target="../media/image178.png"/><Relationship Id="rId23" Type="http://schemas.openxmlformats.org/officeDocument/2006/relationships/image" Target="../media/image186.png"/><Relationship Id="rId28" Type="http://schemas.openxmlformats.org/officeDocument/2006/relationships/image" Target="../media/image191.png"/><Relationship Id="rId36" Type="http://schemas.openxmlformats.org/officeDocument/2006/relationships/image" Target="../media/image199.png"/><Relationship Id="rId49" Type="http://schemas.openxmlformats.org/officeDocument/2006/relationships/image" Target="../media/image212.png"/><Relationship Id="rId10" Type="http://schemas.openxmlformats.org/officeDocument/2006/relationships/image" Target="../media/image173.png"/><Relationship Id="rId19" Type="http://schemas.openxmlformats.org/officeDocument/2006/relationships/image" Target="../media/image182.png"/><Relationship Id="rId31" Type="http://schemas.openxmlformats.org/officeDocument/2006/relationships/image" Target="../media/image194.png"/><Relationship Id="rId44" Type="http://schemas.openxmlformats.org/officeDocument/2006/relationships/image" Target="../media/image207.png"/><Relationship Id="rId4" Type="http://schemas.openxmlformats.org/officeDocument/2006/relationships/image" Target="../media/image167.png"/><Relationship Id="rId9" Type="http://schemas.openxmlformats.org/officeDocument/2006/relationships/image" Target="../media/image172.png"/><Relationship Id="rId14" Type="http://schemas.openxmlformats.org/officeDocument/2006/relationships/image" Target="../media/image177.png"/><Relationship Id="rId22" Type="http://schemas.openxmlformats.org/officeDocument/2006/relationships/image" Target="../media/image185.png"/><Relationship Id="rId27" Type="http://schemas.openxmlformats.org/officeDocument/2006/relationships/image" Target="../media/image190.png"/><Relationship Id="rId30" Type="http://schemas.openxmlformats.org/officeDocument/2006/relationships/image" Target="../media/image193.png"/><Relationship Id="rId35" Type="http://schemas.openxmlformats.org/officeDocument/2006/relationships/image" Target="../media/image198.png"/><Relationship Id="rId43" Type="http://schemas.openxmlformats.org/officeDocument/2006/relationships/image" Target="../media/image206.png"/><Relationship Id="rId48" Type="http://schemas.openxmlformats.org/officeDocument/2006/relationships/image" Target="../media/image211.svg"/><Relationship Id="rId8" Type="http://schemas.openxmlformats.org/officeDocument/2006/relationships/image" Target="../media/image171.png"/><Relationship Id="rId51" Type="http://schemas.openxmlformats.org/officeDocument/2006/relationships/image" Target="../media/image214.png"/><Relationship Id="rId3" Type="http://schemas.openxmlformats.org/officeDocument/2006/relationships/image" Target="../media/image166.png"/><Relationship Id="rId12" Type="http://schemas.openxmlformats.org/officeDocument/2006/relationships/image" Target="../media/image175.png"/><Relationship Id="rId17" Type="http://schemas.openxmlformats.org/officeDocument/2006/relationships/image" Target="../media/image180.png"/><Relationship Id="rId25" Type="http://schemas.openxmlformats.org/officeDocument/2006/relationships/image" Target="../media/image188.png"/><Relationship Id="rId33" Type="http://schemas.openxmlformats.org/officeDocument/2006/relationships/image" Target="../media/image196.png"/><Relationship Id="rId38" Type="http://schemas.openxmlformats.org/officeDocument/2006/relationships/image" Target="../media/image201.png"/><Relationship Id="rId46" Type="http://schemas.openxmlformats.org/officeDocument/2006/relationships/image" Target="../media/image209.png"/><Relationship Id="rId20" Type="http://schemas.openxmlformats.org/officeDocument/2006/relationships/image" Target="../media/image183.png"/><Relationship Id="rId41" Type="http://schemas.openxmlformats.org/officeDocument/2006/relationships/image" Target="../media/image204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6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9.png"/><Relationship Id="rId5" Type="http://schemas.openxmlformats.org/officeDocument/2006/relationships/image" Target="../media/image218.png"/><Relationship Id="rId4" Type="http://schemas.openxmlformats.org/officeDocument/2006/relationships/image" Target="../media/image2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svg"/><Relationship Id="rId3" Type="http://schemas.openxmlformats.org/officeDocument/2006/relationships/image" Target="../media/image222.svg"/><Relationship Id="rId7" Type="http://schemas.openxmlformats.org/officeDocument/2006/relationships/image" Target="../media/image22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3.xml"/><Relationship Id="rId6" Type="http://schemas.openxmlformats.org/officeDocument/2006/relationships/image" Target="../media/image225.svg"/><Relationship Id="rId5" Type="http://schemas.openxmlformats.org/officeDocument/2006/relationships/image" Target="../media/image224.svg"/><Relationship Id="rId4" Type="http://schemas.openxmlformats.org/officeDocument/2006/relationships/image" Target="../media/image22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3" Type="http://schemas.openxmlformats.org/officeDocument/2006/relationships/image" Target="../media/image228.png"/><Relationship Id="rId7" Type="http://schemas.openxmlformats.org/officeDocument/2006/relationships/image" Target="../media/image231.png"/><Relationship Id="rId12" Type="http://schemas.microsoft.com/office/2007/relationships/hdphoto" Target="../media/hdphoto11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8.xml"/><Relationship Id="rId6" Type="http://schemas.openxmlformats.org/officeDocument/2006/relationships/image" Target="../media/image230.png"/><Relationship Id="rId11" Type="http://schemas.openxmlformats.org/officeDocument/2006/relationships/image" Target="../media/image235.png"/><Relationship Id="rId5" Type="http://schemas.openxmlformats.org/officeDocument/2006/relationships/image" Target="../media/image229.png"/><Relationship Id="rId10" Type="http://schemas.openxmlformats.org/officeDocument/2006/relationships/image" Target="../media/image234.png"/><Relationship Id="rId4" Type="http://schemas.openxmlformats.org/officeDocument/2006/relationships/image" Target="../media/image31.png"/><Relationship Id="rId9" Type="http://schemas.openxmlformats.org/officeDocument/2006/relationships/image" Target="../media/image2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78.png"/><Relationship Id="rId7" Type="http://schemas.openxmlformats.org/officeDocument/2006/relationships/image" Target="../media/image85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84.png"/><Relationship Id="rId11" Type="http://schemas.openxmlformats.org/officeDocument/2006/relationships/image" Target="../media/image88.jpeg"/><Relationship Id="rId5" Type="http://schemas.openxmlformats.org/officeDocument/2006/relationships/image" Target="../media/image83.png"/><Relationship Id="rId10" Type="http://schemas.openxmlformats.org/officeDocument/2006/relationships/image" Target="../media/image81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236.png"/><Relationship Id="rId7" Type="http://schemas.openxmlformats.org/officeDocument/2006/relationships/image" Target="../media/image2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9.xml"/><Relationship Id="rId6" Type="http://schemas.openxmlformats.org/officeDocument/2006/relationships/image" Target="../media/image239.png"/><Relationship Id="rId5" Type="http://schemas.openxmlformats.org/officeDocument/2006/relationships/image" Target="../media/image238.png"/><Relationship Id="rId4" Type="http://schemas.openxmlformats.org/officeDocument/2006/relationships/image" Target="../media/image2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2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29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13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13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3" Type="http://schemas.openxmlformats.org/officeDocument/2006/relationships/image" Target="../media/image246.jpeg"/><Relationship Id="rId7" Type="http://schemas.openxmlformats.org/officeDocument/2006/relationships/image" Target="../media/image2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9.xml"/><Relationship Id="rId6" Type="http://schemas.openxmlformats.org/officeDocument/2006/relationships/image" Target="../media/image249.png"/><Relationship Id="rId5" Type="http://schemas.openxmlformats.org/officeDocument/2006/relationships/image" Target="../media/image248.png"/><Relationship Id="rId10" Type="http://schemas.openxmlformats.org/officeDocument/2006/relationships/image" Target="../media/image253.png"/><Relationship Id="rId4" Type="http://schemas.openxmlformats.org/officeDocument/2006/relationships/image" Target="../media/image247.png"/><Relationship Id="rId9" Type="http://schemas.openxmlformats.org/officeDocument/2006/relationships/image" Target="../media/image25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255.png"/><Relationship Id="rId7" Type="http://schemas.openxmlformats.org/officeDocument/2006/relationships/image" Target="../media/image259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156.xml"/><Relationship Id="rId6" Type="http://schemas.openxmlformats.org/officeDocument/2006/relationships/image" Target="../media/image258.png"/><Relationship Id="rId5" Type="http://schemas.openxmlformats.org/officeDocument/2006/relationships/image" Target="../media/image257.png"/><Relationship Id="rId4" Type="http://schemas.openxmlformats.org/officeDocument/2006/relationships/image" Target="../media/image25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13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13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78.png"/><Relationship Id="rId21" Type="http://schemas.openxmlformats.org/officeDocument/2006/relationships/image" Target="../media/image107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2.pn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Relationship Id="rId22" Type="http://schemas.openxmlformats.org/officeDocument/2006/relationships/image" Target="../media/image10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svg"/><Relationship Id="rId3" Type="http://schemas.openxmlformats.org/officeDocument/2006/relationships/image" Target="../media/image263.svg"/><Relationship Id="rId7" Type="http://schemas.openxmlformats.org/officeDocument/2006/relationships/image" Target="../media/image267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0.xml"/><Relationship Id="rId6" Type="http://schemas.openxmlformats.org/officeDocument/2006/relationships/image" Target="../media/image266.svg"/><Relationship Id="rId5" Type="http://schemas.openxmlformats.org/officeDocument/2006/relationships/image" Target="../media/image265.svg"/><Relationship Id="rId4" Type="http://schemas.openxmlformats.org/officeDocument/2006/relationships/image" Target="../media/image264.sv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4.xml"/><Relationship Id="rId5" Type="http://schemas.openxmlformats.org/officeDocument/2006/relationships/image" Target="../media/image271.png"/><Relationship Id="rId4" Type="http://schemas.openxmlformats.org/officeDocument/2006/relationships/image" Target="../media/image27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15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png"/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14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14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14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26" Type="http://schemas.openxmlformats.org/officeDocument/2006/relationships/image" Target="../media/image129.png"/><Relationship Id="rId3" Type="http://schemas.openxmlformats.org/officeDocument/2006/relationships/image" Target="../media/image109.png"/><Relationship Id="rId21" Type="http://schemas.openxmlformats.org/officeDocument/2006/relationships/image" Target="../media/image124.jpe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5" Type="http://schemas.openxmlformats.org/officeDocument/2006/relationships/image" Target="../media/image12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29" Type="http://schemas.openxmlformats.org/officeDocument/2006/relationships/image" Target="../media/image132.png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81.png"/><Relationship Id="rId11" Type="http://schemas.openxmlformats.org/officeDocument/2006/relationships/image" Target="../media/image114.png"/><Relationship Id="rId24" Type="http://schemas.openxmlformats.org/officeDocument/2006/relationships/image" Target="../media/image127.png"/><Relationship Id="rId32" Type="http://schemas.openxmlformats.org/officeDocument/2006/relationships/image" Target="../media/image135.png"/><Relationship Id="rId5" Type="http://schemas.openxmlformats.org/officeDocument/2006/relationships/image" Target="../media/image78.png"/><Relationship Id="rId15" Type="http://schemas.openxmlformats.org/officeDocument/2006/relationships/image" Target="../media/image118.png"/><Relationship Id="rId23" Type="http://schemas.openxmlformats.org/officeDocument/2006/relationships/image" Target="../media/image126.png"/><Relationship Id="rId28" Type="http://schemas.openxmlformats.org/officeDocument/2006/relationships/image" Target="../media/image131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31" Type="http://schemas.openxmlformats.org/officeDocument/2006/relationships/image" Target="../media/image134.png"/><Relationship Id="rId4" Type="http://schemas.openxmlformats.org/officeDocument/2006/relationships/slide" Target="slide6.xml"/><Relationship Id="rId9" Type="http://schemas.openxmlformats.org/officeDocument/2006/relationships/image" Target="../media/image112.png"/><Relationship Id="rId14" Type="http://schemas.openxmlformats.org/officeDocument/2006/relationships/image" Target="../media/image117.png"/><Relationship Id="rId22" Type="http://schemas.openxmlformats.org/officeDocument/2006/relationships/image" Target="../media/image125.png"/><Relationship Id="rId27" Type="http://schemas.openxmlformats.org/officeDocument/2006/relationships/image" Target="../media/image130.png"/><Relationship Id="rId30" Type="http://schemas.openxmlformats.org/officeDocument/2006/relationships/image" Target="../media/image13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png"/><Relationship Id="rId3" Type="http://schemas.openxmlformats.org/officeDocument/2006/relationships/image" Target="../media/image279.png"/><Relationship Id="rId7" Type="http://schemas.openxmlformats.org/officeDocument/2006/relationships/image" Target="../media/image28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6.xml"/><Relationship Id="rId6" Type="http://schemas.openxmlformats.org/officeDocument/2006/relationships/image" Target="../media/image282.png"/><Relationship Id="rId5" Type="http://schemas.openxmlformats.org/officeDocument/2006/relationships/image" Target="../media/image281.png"/><Relationship Id="rId4" Type="http://schemas.openxmlformats.org/officeDocument/2006/relationships/image" Target="../media/image280.png"/><Relationship Id="rId9" Type="http://schemas.openxmlformats.org/officeDocument/2006/relationships/image" Target="../media/image28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149.xml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8.png"/><Relationship Id="rId18" Type="http://schemas.openxmlformats.org/officeDocument/2006/relationships/image" Target="../media/image303.png"/><Relationship Id="rId26" Type="http://schemas.openxmlformats.org/officeDocument/2006/relationships/image" Target="../media/image311.png"/><Relationship Id="rId39" Type="http://schemas.openxmlformats.org/officeDocument/2006/relationships/image" Target="../media/image324.png"/><Relationship Id="rId21" Type="http://schemas.openxmlformats.org/officeDocument/2006/relationships/image" Target="../media/image306.png"/><Relationship Id="rId34" Type="http://schemas.openxmlformats.org/officeDocument/2006/relationships/image" Target="../media/image319.svg"/><Relationship Id="rId42" Type="http://schemas.openxmlformats.org/officeDocument/2006/relationships/image" Target="../media/image327.png"/><Relationship Id="rId7" Type="http://schemas.openxmlformats.org/officeDocument/2006/relationships/image" Target="../media/image292.png"/><Relationship Id="rId2" Type="http://schemas.openxmlformats.org/officeDocument/2006/relationships/image" Target="../media/image287.png"/><Relationship Id="rId16" Type="http://schemas.openxmlformats.org/officeDocument/2006/relationships/image" Target="../media/image301.png"/><Relationship Id="rId20" Type="http://schemas.openxmlformats.org/officeDocument/2006/relationships/image" Target="../media/image305.png"/><Relationship Id="rId29" Type="http://schemas.openxmlformats.org/officeDocument/2006/relationships/image" Target="../media/image314.png"/><Relationship Id="rId41" Type="http://schemas.openxmlformats.org/officeDocument/2006/relationships/image" Target="../media/image326.svg"/><Relationship Id="rId1" Type="http://schemas.openxmlformats.org/officeDocument/2006/relationships/slideLayout" Target="../slideLayouts/slideLayout164.xml"/><Relationship Id="rId6" Type="http://schemas.openxmlformats.org/officeDocument/2006/relationships/image" Target="../media/image291.png"/><Relationship Id="rId11" Type="http://schemas.openxmlformats.org/officeDocument/2006/relationships/image" Target="../media/image296.png"/><Relationship Id="rId24" Type="http://schemas.openxmlformats.org/officeDocument/2006/relationships/image" Target="../media/image309.png"/><Relationship Id="rId32" Type="http://schemas.openxmlformats.org/officeDocument/2006/relationships/image" Target="../media/image317.png"/><Relationship Id="rId37" Type="http://schemas.openxmlformats.org/officeDocument/2006/relationships/image" Target="../media/image322.png"/><Relationship Id="rId40" Type="http://schemas.openxmlformats.org/officeDocument/2006/relationships/image" Target="../media/image325.png"/><Relationship Id="rId5" Type="http://schemas.openxmlformats.org/officeDocument/2006/relationships/image" Target="../media/image290.png"/><Relationship Id="rId15" Type="http://schemas.openxmlformats.org/officeDocument/2006/relationships/image" Target="../media/image300.png"/><Relationship Id="rId23" Type="http://schemas.openxmlformats.org/officeDocument/2006/relationships/image" Target="../media/image308.png"/><Relationship Id="rId28" Type="http://schemas.openxmlformats.org/officeDocument/2006/relationships/image" Target="../media/image313.png"/><Relationship Id="rId36" Type="http://schemas.openxmlformats.org/officeDocument/2006/relationships/image" Target="../media/image321.png"/><Relationship Id="rId10" Type="http://schemas.openxmlformats.org/officeDocument/2006/relationships/image" Target="../media/image295.png"/><Relationship Id="rId19" Type="http://schemas.openxmlformats.org/officeDocument/2006/relationships/image" Target="../media/image304.png"/><Relationship Id="rId31" Type="http://schemas.openxmlformats.org/officeDocument/2006/relationships/image" Target="../media/image316.svg"/><Relationship Id="rId44" Type="http://schemas.openxmlformats.org/officeDocument/2006/relationships/image" Target="../media/image329.png"/><Relationship Id="rId4" Type="http://schemas.openxmlformats.org/officeDocument/2006/relationships/image" Target="../media/image289.png"/><Relationship Id="rId9" Type="http://schemas.openxmlformats.org/officeDocument/2006/relationships/image" Target="../media/image294.png"/><Relationship Id="rId14" Type="http://schemas.openxmlformats.org/officeDocument/2006/relationships/image" Target="../media/image299.svg"/><Relationship Id="rId22" Type="http://schemas.openxmlformats.org/officeDocument/2006/relationships/image" Target="../media/image307.png"/><Relationship Id="rId27" Type="http://schemas.openxmlformats.org/officeDocument/2006/relationships/image" Target="../media/image312.png"/><Relationship Id="rId30" Type="http://schemas.openxmlformats.org/officeDocument/2006/relationships/image" Target="../media/image315.svg"/><Relationship Id="rId35" Type="http://schemas.openxmlformats.org/officeDocument/2006/relationships/image" Target="../media/image320.png"/><Relationship Id="rId43" Type="http://schemas.openxmlformats.org/officeDocument/2006/relationships/image" Target="../media/image328.svg"/><Relationship Id="rId8" Type="http://schemas.openxmlformats.org/officeDocument/2006/relationships/image" Target="../media/image293.png"/><Relationship Id="rId3" Type="http://schemas.openxmlformats.org/officeDocument/2006/relationships/image" Target="../media/image288.png"/><Relationship Id="rId12" Type="http://schemas.openxmlformats.org/officeDocument/2006/relationships/image" Target="../media/image297.png"/><Relationship Id="rId17" Type="http://schemas.openxmlformats.org/officeDocument/2006/relationships/image" Target="../media/image302.png"/><Relationship Id="rId25" Type="http://schemas.openxmlformats.org/officeDocument/2006/relationships/image" Target="../media/image310.png"/><Relationship Id="rId33" Type="http://schemas.openxmlformats.org/officeDocument/2006/relationships/image" Target="../media/image318.png"/><Relationship Id="rId38" Type="http://schemas.openxmlformats.org/officeDocument/2006/relationships/image" Target="../media/image32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5.png"/><Relationship Id="rId13" Type="http://schemas.openxmlformats.org/officeDocument/2006/relationships/image" Target="../media/image338.png"/><Relationship Id="rId3" Type="http://schemas.openxmlformats.org/officeDocument/2006/relationships/image" Target="../media/image330.svg"/><Relationship Id="rId7" Type="http://schemas.openxmlformats.org/officeDocument/2006/relationships/image" Target="../media/image334.png"/><Relationship Id="rId12" Type="http://schemas.openxmlformats.org/officeDocument/2006/relationships/image" Target="../media/image312.png"/><Relationship Id="rId17" Type="http://schemas.openxmlformats.org/officeDocument/2006/relationships/image" Target="../media/image342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41.png"/><Relationship Id="rId1" Type="http://schemas.openxmlformats.org/officeDocument/2006/relationships/slideLayout" Target="../slideLayouts/slideLayout163.xml"/><Relationship Id="rId6" Type="http://schemas.openxmlformats.org/officeDocument/2006/relationships/image" Target="../media/image333.png"/><Relationship Id="rId11" Type="http://schemas.openxmlformats.org/officeDocument/2006/relationships/image" Target="../media/image311.png"/><Relationship Id="rId5" Type="http://schemas.openxmlformats.org/officeDocument/2006/relationships/image" Target="../media/image332.png"/><Relationship Id="rId15" Type="http://schemas.openxmlformats.org/officeDocument/2006/relationships/image" Target="../media/image340.png"/><Relationship Id="rId10" Type="http://schemas.openxmlformats.org/officeDocument/2006/relationships/image" Target="../media/image337.png"/><Relationship Id="rId4" Type="http://schemas.openxmlformats.org/officeDocument/2006/relationships/image" Target="../media/image331.svg"/><Relationship Id="rId9" Type="http://schemas.openxmlformats.org/officeDocument/2006/relationships/image" Target="../media/image336.png"/><Relationship Id="rId14" Type="http://schemas.openxmlformats.org/officeDocument/2006/relationships/image" Target="../media/image33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3.png"/><Relationship Id="rId1" Type="http://schemas.openxmlformats.org/officeDocument/2006/relationships/slideLayout" Target="../slideLayouts/slideLayout140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9.svg"/><Relationship Id="rId13" Type="http://schemas.openxmlformats.org/officeDocument/2006/relationships/image" Target="../media/image353.svg"/><Relationship Id="rId3" Type="http://schemas.microsoft.com/office/2007/relationships/hdphoto" Target="../media/hdphoto12.wdp"/><Relationship Id="rId7" Type="http://schemas.openxmlformats.org/officeDocument/2006/relationships/image" Target="../media/image348.png"/><Relationship Id="rId12" Type="http://schemas.microsoft.com/office/2007/relationships/hdphoto" Target="../media/hdphoto13.wdp"/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141.xml"/><Relationship Id="rId6" Type="http://schemas.openxmlformats.org/officeDocument/2006/relationships/image" Target="../media/image347.svg"/><Relationship Id="rId11" Type="http://schemas.openxmlformats.org/officeDocument/2006/relationships/image" Target="../media/image352.png"/><Relationship Id="rId5" Type="http://schemas.openxmlformats.org/officeDocument/2006/relationships/image" Target="../media/image346.png"/><Relationship Id="rId15" Type="http://schemas.openxmlformats.org/officeDocument/2006/relationships/image" Target="../media/image355.svg"/><Relationship Id="rId10" Type="http://schemas.openxmlformats.org/officeDocument/2006/relationships/image" Target="../media/image351.png"/><Relationship Id="rId4" Type="http://schemas.openxmlformats.org/officeDocument/2006/relationships/image" Target="../media/image345.svg"/><Relationship Id="rId9" Type="http://schemas.openxmlformats.org/officeDocument/2006/relationships/image" Target="../media/image350.svg"/><Relationship Id="rId14" Type="http://schemas.openxmlformats.org/officeDocument/2006/relationships/image" Target="../media/image354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3.svg"/><Relationship Id="rId3" Type="http://schemas.openxmlformats.org/officeDocument/2006/relationships/image" Target="../media/image358.svg"/><Relationship Id="rId7" Type="http://schemas.openxmlformats.org/officeDocument/2006/relationships/image" Target="../media/image362.png"/><Relationship Id="rId2" Type="http://schemas.openxmlformats.org/officeDocument/2006/relationships/image" Target="../media/image357.svg"/><Relationship Id="rId1" Type="http://schemas.openxmlformats.org/officeDocument/2006/relationships/slideLayout" Target="../slideLayouts/slideLayout148.xml"/><Relationship Id="rId6" Type="http://schemas.openxmlformats.org/officeDocument/2006/relationships/image" Target="../media/image361.svg"/><Relationship Id="rId11" Type="http://schemas.openxmlformats.org/officeDocument/2006/relationships/image" Target="../media/image366.png"/><Relationship Id="rId5" Type="http://schemas.openxmlformats.org/officeDocument/2006/relationships/image" Target="../media/image360.svg"/><Relationship Id="rId10" Type="http://schemas.openxmlformats.org/officeDocument/2006/relationships/image" Target="../media/image365.svg"/><Relationship Id="rId4" Type="http://schemas.openxmlformats.org/officeDocument/2006/relationships/image" Target="../media/image359.svg"/><Relationship Id="rId9" Type="http://schemas.openxmlformats.org/officeDocument/2006/relationships/image" Target="../media/image364.sv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7.png"/><Relationship Id="rId1" Type="http://schemas.openxmlformats.org/officeDocument/2006/relationships/slideLayout" Target="../slideLayouts/slideLayout14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13" Type="http://schemas.openxmlformats.org/officeDocument/2006/relationships/image" Target="../media/image143.png"/><Relationship Id="rId18" Type="http://schemas.openxmlformats.org/officeDocument/2006/relationships/image" Target="../media/image148.png"/><Relationship Id="rId26" Type="http://schemas.openxmlformats.org/officeDocument/2006/relationships/image" Target="../media/image156.png"/><Relationship Id="rId3" Type="http://schemas.openxmlformats.org/officeDocument/2006/relationships/image" Target="../media/image109.png"/><Relationship Id="rId21" Type="http://schemas.openxmlformats.org/officeDocument/2006/relationships/image" Target="../media/image151.png"/><Relationship Id="rId7" Type="http://schemas.openxmlformats.org/officeDocument/2006/relationships/image" Target="../media/image81.png"/><Relationship Id="rId12" Type="http://schemas.openxmlformats.org/officeDocument/2006/relationships/image" Target="../media/image142.png"/><Relationship Id="rId17" Type="http://schemas.openxmlformats.org/officeDocument/2006/relationships/image" Target="../media/image147.png"/><Relationship Id="rId25" Type="http://schemas.openxmlformats.org/officeDocument/2006/relationships/image" Target="../media/image15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46.png"/><Relationship Id="rId20" Type="http://schemas.openxmlformats.org/officeDocument/2006/relationships/image" Target="../media/image150.png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78.png"/><Relationship Id="rId11" Type="http://schemas.openxmlformats.org/officeDocument/2006/relationships/image" Target="../media/image141.png"/><Relationship Id="rId24" Type="http://schemas.openxmlformats.org/officeDocument/2006/relationships/image" Target="../media/image154.jpeg"/><Relationship Id="rId5" Type="http://schemas.openxmlformats.org/officeDocument/2006/relationships/image" Target="../media/image137.png"/><Relationship Id="rId15" Type="http://schemas.openxmlformats.org/officeDocument/2006/relationships/image" Target="../media/image145.png"/><Relationship Id="rId23" Type="http://schemas.openxmlformats.org/officeDocument/2006/relationships/image" Target="../media/image153.png"/><Relationship Id="rId10" Type="http://schemas.openxmlformats.org/officeDocument/2006/relationships/image" Target="../media/image140.png"/><Relationship Id="rId19" Type="http://schemas.openxmlformats.org/officeDocument/2006/relationships/image" Target="../media/image149.png"/><Relationship Id="rId4" Type="http://schemas.openxmlformats.org/officeDocument/2006/relationships/image" Target="../media/image136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Relationship Id="rId22" Type="http://schemas.openxmlformats.org/officeDocument/2006/relationships/image" Target="../media/image15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5.svg"/><Relationship Id="rId2" Type="http://schemas.openxmlformats.org/officeDocument/2006/relationships/image" Target="../media/image368.png"/><Relationship Id="rId1" Type="http://schemas.openxmlformats.org/officeDocument/2006/relationships/slideLayout" Target="../slideLayouts/slideLayout14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9.png"/><Relationship Id="rId1" Type="http://schemas.openxmlformats.org/officeDocument/2006/relationships/slideLayout" Target="../slideLayouts/slideLayout138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6.svg"/><Relationship Id="rId3" Type="http://schemas.openxmlformats.org/officeDocument/2006/relationships/image" Target="../media/image371.png"/><Relationship Id="rId7" Type="http://schemas.openxmlformats.org/officeDocument/2006/relationships/image" Target="../media/image375.sv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143.xml"/><Relationship Id="rId6" Type="http://schemas.openxmlformats.org/officeDocument/2006/relationships/image" Target="../media/image374.svg"/><Relationship Id="rId5" Type="http://schemas.openxmlformats.org/officeDocument/2006/relationships/image" Target="../media/image373.png"/><Relationship Id="rId10" Type="http://schemas.openxmlformats.org/officeDocument/2006/relationships/image" Target="../media/image378.png"/><Relationship Id="rId4" Type="http://schemas.openxmlformats.org/officeDocument/2006/relationships/image" Target="../media/image372.png"/><Relationship Id="rId9" Type="http://schemas.openxmlformats.org/officeDocument/2006/relationships/image" Target="../media/image377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79.png"/><Relationship Id="rId1" Type="http://schemas.openxmlformats.org/officeDocument/2006/relationships/slideLayout" Target="../slideLayouts/slideLayout14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2.png"/><Relationship Id="rId2" Type="http://schemas.openxmlformats.org/officeDocument/2006/relationships/image" Target="../media/image381.png"/><Relationship Id="rId1" Type="http://schemas.openxmlformats.org/officeDocument/2006/relationships/slideLayout" Target="../slideLayouts/slideLayout145.xml"/><Relationship Id="rId4" Type="http://schemas.openxmlformats.org/officeDocument/2006/relationships/image" Target="../media/image38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5.png"/><Relationship Id="rId1" Type="http://schemas.openxmlformats.org/officeDocument/2006/relationships/slideLayout" Target="../slideLayouts/slideLayout14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7.png"/><Relationship Id="rId1" Type="http://schemas.openxmlformats.org/officeDocument/2006/relationships/slideLayout" Target="../slideLayouts/slideLayout13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9.png"/><Relationship Id="rId2" Type="http://schemas.openxmlformats.org/officeDocument/2006/relationships/image" Target="../media/image388.png"/><Relationship Id="rId1" Type="http://schemas.openxmlformats.org/officeDocument/2006/relationships/slideLayout" Target="../slideLayouts/slideLayout141.xml"/><Relationship Id="rId6" Type="http://schemas.openxmlformats.org/officeDocument/2006/relationships/image" Target="../media/image370.png"/><Relationship Id="rId5" Type="http://schemas.openxmlformats.org/officeDocument/2006/relationships/image" Target="../media/image391.png"/><Relationship Id="rId4" Type="http://schemas.openxmlformats.org/officeDocument/2006/relationships/image" Target="../media/image39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2.png"/><Relationship Id="rId1" Type="http://schemas.openxmlformats.org/officeDocument/2006/relationships/slideLayout" Target="../slideLayouts/slideLayout14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3.png"/><Relationship Id="rId1" Type="http://schemas.openxmlformats.org/officeDocument/2006/relationships/slideLayout" Target="../slideLayouts/slideLayout148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png"/><Relationship Id="rId3" Type="http://schemas.openxmlformats.org/officeDocument/2006/relationships/image" Target="../media/image395.svg"/><Relationship Id="rId7" Type="http://schemas.openxmlformats.org/officeDocument/2006/relationships/image" Target="../media/image399.svg"/><Relationship Id="rId2" Type="http://schemas.openxmlformats.org/officeDocument/2006/relationships/image" Target="../media/image394.svg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398.svg"/><Relationship Id="rId5" Type="http://schemas.openxmlformats.org/officeDocument/2006/relationships/image" Target="../media/image397.svg"/><Relationship Id="rId4" Type="http://schemas.openxmlformats.org/officeDocument/2006/relationships/image" Target="../media/image396.svg"/><Relationship Id="rId9" Type="http://schemas.openxmlformats.org/officeDocument/2006/relationships/image" Target="../media/image401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2.png"/><Relationship Id="rId1" Type="http://schemas.openxmlformats.org/officeDocument/2006/relationships/slideLayout" Target="../slideLayouts/slideLayout14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4.png"/><Relationship Id="rId2" Type="http://schemas.openxmlformats.org/officeDocument/2006/relationships/image" Target="../media/image403.png"/><Relationship Id="rId1" Type="http://schemas.openxmlformats.org/officeDocument/2006/relationships/slideLayout" Target="../slideLayouts/slideLayout14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6.png"/><Relationship Id="rId2" Type="http://schemas.openxmlformats.org/officeDocument/2006/relationships/image" Target="../media/image405.png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408.png"/><Relationship Id="rId4" Type="http://schemas.openxmlformats.org/officeDocument/2006/relationships/image" Target="../media/image407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9.png"/><Relationship Id="rId1" Type="http://schemas.openxmlformats.org/officeDocument/2006/relationships/slideLayout" Target="../slideLayouts/slideLayout14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141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7.png"/><Relationship Id="rId13" Type="http://schemas.openxmlformats.org/officeDocument/2006/relationships/image" Target="../media/image422.png"/><Relationship Id="rId3" Type="http://schemas.openxmlformats.org/officeDocument/2006/relationships/image" Target="../media/image412.png"/><Relationship Id="rId7" Type="http://schemas.openxmlformats.org/officeDocument/2006/relationships/image" Target="../media/image416.png"/><Relationship Id="rId12" Type="http://schemas.openxmlformats.org/officeDocument/2006/relationships/image" Target="../media/image421.png"/><Relationship Id="rId2" Type="http://schemas.openxmlformats.org/officeDocument/2006/relationships/image" Target="../media/image411.png"/><Relationship Id="rId16" Type="http://schemas.openxmlformats.org/officeDocument/2006/relationships/image" Target="../media/image425.png"/><Relationship Id="rId1" Type="http://schemas.openxmlformats.org/officeDocument/2006/relationships/slideLayout" Target="../slideLayouts/slideLayout141.xml"/><Relationship Id="rId6" Type="http://schemas.openxmlformats.org/officeDocument/2006/relationships/image" Target="../media/image415.png"/><Relationship Id="rId11" Type="http://schemas.openxmlformats.org/officeDocument/2006/relationships/image" Target="../media/image420.png"/><Relationship Id="rId5" Type="http://schemas.openxmlformats.org/officeDocument/2006/relationships/image" Target="../media/image414.png"/><Relationship Id="rId15" Type="http://schemas.openxmlformats.org/officeDocument/2006/relationships/image" Target="../media/image424.svg"/><Relationship Id="rId10" Type="http://schemas.openxmlformats.org/officeDocument/2006/relationships/image" Target="../media/image419.png"/><Relationship Id="rId4" Type="http://schemas.openxmlformats.org/officeDocument/2006/relationships/image" Target="../media/image413.png"/><Relationship Id="rId9" Type="http://schemas.openxmlformats.org/officeDocument/2006/relationships/image" Target="../media/image418.png"/><Relationship Id="rId14" Type="http://schemas.openxmlformats.org/officeDocument/2006/relationships/image" Target="../media/image423.sv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7.png"/><Relationship Id="rId2" Type="http://schemas.openxmlformats.org/officeDocument/2006/relationships/image" Target="../media/image426.png"/><Relationship Id="rId1" Type="http://schemas.openxmlformats.org/officeDocument/2006/relationships/slideLayout" Target="../slideLayouts/slideLayout138.xml"/><Relationship Id="rId4" Type="http://schemas.microsoft.com/office/2007/relationships/hdphoto" Target="../media/hdphoto14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9.jpeg"/><Relationship Id="rId2" Type="http://schemas.openxmlformats.org/officeDocument/2006/relationships/image" Target="../media/image428.jpeg"/><Relationship Id="rId1" Type="http://schemas.openxmlformats.org/officeDocument/2006/relationships/slideLayout" Target="../slideLayouts/slideLayout159.xml"/><Relationship Id="rId5" Type="http://schemas.openxmlformats.org/officeDocument/2006/relationships/image" Target="../media/image431.jpeg"/><Relationship Id="rId4" Type="http://schemas.openxmlformats.org/officeDocument/2006/relationships/image" Target="../media/image430.jpe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7.svg"/><Relationship Id="rId3" Type="http://schemas.openxmlformats.org/officeDocument/2006/relationships/image" Target="../media/image432.svg"/><Relationship Id="rId7" Type="http://schemas.openxmlformats.org/officeDocument/2006/relationships/image" Target="../media/image436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3.xml"/><Relationship Id="rId6" Type="http://schemas.openxmlformats.org/officeDocument/2006/relationships/image" Target="../media/image435.svg"/><Relationship Id="rId5" Type="http://schemas.openxmlformats.org/officeDocument/2006/relationships/image" Target="../media/image434.svg"/><Relationship Id="rId4" Type="http://schemas.openxmlformats.org/officeDocument/2006/relationships/image" Target="../media/image433.sv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8.png"/><Relationship Id="rId1" Type="http://schemas.openxmlformats.org/officeDocument/2006/relationships/slideLayout" Target="../slideLayouts/slideLayout13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9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6.xml"/><Relationship Id="rId6" Type="http://schemas.openxmlformats.org/officeDocument/2006/relationships/image" Target="../media/image441.jpeg"/><Relationship Id="rId5" Type="http://schemas.openxmlformats.org/officeDocument/2006/relationships/image" Target="../media/image435.svg"/><Relationship Id="rId4" Type="http://schemas.openxmlformats.org/officeDocument/2006/relationships/image" Target="../media/image440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2.png"/><Relationship Id="rId7" Type="http://schemas.openxmlformats.org/officeDocument/2006/relationships/image" Target="../media/image4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5.xml"/><Relationship Id="rId6" Type="http://schemas.openxmlformats.org/officeDocument/2006/relationships/image" Target="../media/image445.png"/><Relationship Id="rId5" Type="http://schemas.openxmlformats.org/officeDocument/2006/relationships/image" Target="../media/image444.png"/><Relationship Id="rId4" Type="http://schemas.openxmlformats.org/officeDocument/2006/relationships/image" Target="../media/image44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8.png"/><Relationship Id="rId2" Type="http://schemas.openxmlformats.org/officeDocument/2006/relationships/image" Target="../media/image447.png"/><Relationship Id="rId1" Type="http://schemas.openxmlformats.org/officeDocument/2006/relationships/slideLayout" Target="../slideLayouts/slideLayout166.xml"/><Relationship Id="rId6" Type="http://schemas.openxmlformats.org/officeDocument/2006/relationships/image" Target="../media/image451.png"/><Relationship Id="rId5" Type="http://schemas.openxmlformats.org/officeDocument/2006/relationships/image" Target="../media/image450.png"/><Relationship Id="rId4" Type="http://schemas.openxmlformats.org/officeDocument/2006/relationships/image" Target="../media/image44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eastar.com/download/resource/Yeastar_P-Series_PBX_Healthcare_Solution_Brochure.pdf" TargetMode="External"/><Relationship Id="rId3" Type="http://schemas.openxmlformats.org/officeDocument/2006/relationships/image" Target="../media/image452.png"/><Relationship Id="rId7" Type="http://schemas.openxmlformats.org/officeDocument/2006/relationships/image" Target="../media/image45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7.xml"/><Relationship Id="rId6" Type="http://schemas.openxmlformats.org/officeDocument/2006/relationships/image" Target="../media/image455.png"/><Relationship Id="rId5" Type="http://schemas.openxmlformats.org/officeDocument/2006/relationships/image" Target="../media/image454.png"/><Relationship Id="rId4" Type="http://schemas.openxmlformats.org/officeDocument/2006/relationships/image" Target="../media/image453.png"/><Relationship Id="rId9" Type="http://schemas.openxmlformats.org/officeDocument/2006/relationships/image" Target="../media/image45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9.png"/><Relationship Id="rId2" Type="http://schemas.openxmlformats.org/officeDocument/2006/relationships/image" Target="../media/image458.png"/><Relationship Id="rId1" Type="http://schemas.openxmlformats.org/officeDocument/2006/relationships/slideLayout" Target="../slideLayouts/slideLayout165.xml"/><Relationship Id="rId5" Type="http://schemas.openxmlformats.org/officeDocument/2006/relationships/image" Target="../media/image461.png"/><Relationship Id="rId4" Type="http://schemas.openxmlformats.org/officeDocument/2006/relationships/image" Target="../media/image46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3.png"/><Relationship Id="rId2" Type="http://schemas.openxmlformats.org/officeDocument/2006/relationships/image" Target="../media/image462.png"/><Relationship Id="rId1" Type="http://schemas.openxmlformats.org/officeDocument/2006/relationships/slideLayout" Target="../slideLayouts/slideLayout165.xml"/><Relationship Id="rId5" Type="http://schemas.openxmlformats.org/officeDocument/2006/relationships/image" Target="../media/image465.png"/><Relationship Id="rId4" Type="http://schemas.openxmlformats.org/officeDocument/2006/relationships/image" Target="../media/image464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2.png"/><Relationship Id="rId13" Type="http://schemas.openxmlformats.org/officeDocument/2006/relationships/image" Target="../media/image477.png"/><Relationship Id="rId3" Type="http://schemas.openxmlformats.org/officeDocument/2006/relationships/image" Target="../media/image467.png"/><Relationship Id="rId7" Type="http://schemas.openxmlformats.org/officeDocument/2006/relationships/image" Target="../media/image471.png"/><Relationship Id="rId12" Type="http://schemas.openxmlformats.org/officeDocument/2006/relationships/image" Target="../media/image476.png"/><Relationship Id="rId2" Type="http://schemas.openxmlformats.org/officeDocument/2006/relationships/image" Target="../media/image466.png"/><Relationship Id="rId1" Type="http://schemas.openxmlformats.org/officeDocument/2006/relationships/slideLayout" Target="../slideLayouts/slideLayout168.xml"/><Relationship Id="rId6" Type="http://schemas.openxmlformats.org/officeDocument/2006/relationships/image" Target="../media/image470.png"/><Relationship Id="rId11" Type="http://schemas.openxmlformats.org/officeDocument/2006/relationships/image" Target="../media/image475.png"/><Relationship Id="rId5" Type="http://schemas.openxmlformats.org/officeDocument/2006/relationships/image" Target="../media/image469.png"/><Relationship Id="rId15" Type="http://schemas.openxmlformats.org/officeDocument/2006/relationships/image" Target="../media/image479.png"/><Relationship Id="rId10" Type="http://schemas.openxmlformats.org/officeDocument/2006/relationships/image" Target="../media/image474.png"/><Relationship Id="rId4" Type="http://schemas.openxmlformats.org/officeDocument/2006/relationships/image" Target="../media/image468.png"/><Relationship Id="rId9" Type="http://schemas.openxmlformats.org/officeDocument/2006/relationships/image" Target="../media/image473.png"/><Relationship Id="rId14" Type="http://schemas.openxmlformats.org/officeDocument/2006/relationships/image" Target="../media/image47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6.xml"/><Relationship Id="rId6" Type="http://schemas.openxmlformats.org/officeDocument/2006/relationships/image" Target="../media/image482.png"/><Relationship Id="rId5" Type="http://schemas.openxmlformats.org/officeDocument/2006/relationships/image" Target="../media/image481.jpeg"/><Relationship Id="rId4" Type="http://schemas.openxmlformats.org/officeDocument/2006/relationships/image" Target="../media/image7.png"/></Relationships>
</file>

<file path=ppt/slides/_rels/slide8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0.png"/><Relationship Id="rId18" Type="http://schemas.openxmlformats.org/officeDocument/2006/relationships/image" Target="../media/image488.png"/><Relationship Id="rId26" Type="http://schemas.openxmlformats.org/officeDocument/2006/relationships/image" Target="../media/image496.png"/><Relationship Id="rId39" Type="http://schemas.openxmlformats.org/officeDocument/2006/relationships/image" Target="../media/image508.png"/><Relationship Id="rId21" Type="http://schemas.openxmlformats.org/officeDocument/2006/relationships/image" Target="../media/image491.png"/><Relationship Id="rId34" Type="http://schemas.openxmlformats.org/officeDocument/2006/relationships/image" Target="../media/image504.png"/><Relationship Id="rId42" Type="http://schemas.openxmlformats.org/officeDocument/2006/relationships/image" Target="../media/image511.png"/><Relationship Id="rId47" Type="http://schemas.openxmlformats.org/officeDocument/2006/relationships/image" Target="../media/image513.png"/><Relationship Id="rId7" Type="http://schemas.openxmlformats.org/officeDocument/2006/relationships/image" Target="../media/image486.png"/><Relationship Id="rId2" Type="http://schemas.openxmlformats.org/officeDocument/2006/relationships/image" Target="../media/image483.png"/><Relationship Id="rId16" Type="http://schemas.openxmlformats.org/officeDocument/2006/relationships/image" Target="../media/image183.png"/><Relationship Id="rId29" Type="http://schemas.openxmlformats.org/officeDocument/2006/relationships/image" Target="../media/image499.png"/><Relationship Id="rId1" Type="http://schemas.openxmlformats.org/officeDocument/2006/relationships/slideLayout" Target="../slideLayouts/slideLayout151.xml"/><Relationship Id="rId6" Type="http://schemas.openxmlformats.org/officeDocument/2006/relationships/image" Target="../media/image171.png"/><Relationship Id="rId11" Type="http://schemas.openxmlformats.org/officeDocument/2006/relationships/image" Target="../media/image178.png"/><Relationship Id="rId24" Type="http://schemas.openxmlformats.org/officeDocument/2006/relationships/image" Target="../media/image494.png"/><Relationship Id="rId32" Type="http://schemas.openxmlformats.org/officeDocument/2006/relationships/image" Target="../media/image502.png"/><Relationship Id="rId37" Type="http://schemas.openxmlformats.org/officeDocument/2006/relationships/image" Target="../media/image207.png"/><Relationship Id="rId40" Type="http://schemas.openxmlformats.org/officeDocument/2006/relationships/image" Target="../media/image509.jpeg"/><Relationship Id="rId45" Type="http://schemas.openxmlformats.org/officeDocument/2006/relationships/image" Target="../media/image512.png"/><Relationship Id="rId5" Type="http://schemas.openxmlformats.org/officeDocument/2006/relationships/image" Target="../media/image170.png"/><Relationship Id="rId15" Type="http://schemas.openxmlformats.org/officeDocument/2006/relationships/image" Target="../media/image182.png"/><Relationship Id="rId23" Type="http://schemas.openxmlformats.org/officeDocument/2006/relationships/image" Target="../media/image493.png"/><Relationship Id="rId28" Type="http://schemas.openxmlformats.org/officeDocument/2006/relationships/image" Target="../media/image498.png"/><Relationship Id="rId36" Type="http://schemas.openxmlformats.org/officeDocument/2006/relationships/image" Target="../media/image506.png"/><Relationship Id="rId10" Type="http://schemas.openxmlformats.org/officeDocument/2006/relationships/image" Target="../media/image177.png"/><Relationship Id="rId19" Type="http://schemas.openxmlformats.org/officeDocument/2006/relationships/image" Target="../media/image489.png"/><Relationship Id="rId31" Type="http://schemas.openxmlformats.org/officeDocument/2006/relationships/image" Target="../media/image501.png"/><Relationship Id="rId44" Type="http://schemas.openxmlformats.org/officeDocument/2006/relationships/image" Target="../media/image175.png"/><Relationship Id="rId4" Type="http://schemas.openxmlformats.org/officeDocument/2006/relationships/image" Target="../media/image485.png"/><Relationship Id="rId9" Type="http://schemas.openxmlformats.org/officeDocument/2006/relationships/image" Target="../media/image176.png"/><Relationship Id="rId14" Type="http://schemas.openxmlformats.org/officeDocument/2006/relationships/image" Target="../media/image181.png"/><Relationship Id="rId22" Type="http://schemas.openxmlformats.org/officeDocument/2006/relationships/image" Target="../media/image492.png"/><Relationship Id="rId27" Type="http://schemas.openxmlformats.org/officeDocument/2006/relationships/image" Target="../media/image497.png"/><Relationship Id="rId30" Type="http://schemas.openxmlformats.org/officeDocument/2006/relationships/image" Target="../media/image500.png"/><Relationship Id="rId35" Type="http://schemas.openxmlformats.org/officeDocument/2006/relationships/image" Target="../media/image505.png"/><Relationship Id="rId43" Type="http://schemas.openxmlformats.org/officeDocument/2006/relationships/image" Target="../media/image173.png"/><Relationship Id="rId48" Type="http://schemas.openxmlformats.org/officeDocument/2006/relationships/image" Target="../media/image514.png"/><Relationship Id="rId8" Type="http://schemas.openxmlformats.org/officeDocument/2006/relationships/image" Target="../media/image487.png"/><Relationship Id="rId3" Type="http://schemas.openxmlformats.org/officeDocument/2006/relationships/image" Target="../media/image484.png"/><Relationship Id="rId12" Type="http://schemas.openxmlformats.org/officeDocument/2006/relationships/image" Target="../media/image179.png"/><Relationship Id="rId17" Type="http://schemas.openxmlformats.org/officeDocument/2006/relationships/image" Target="../media/image184.png"/><Relationship Id="rId25" Type="http://schemas.openxmlformats.org/officeDocument/2006/relationships/image" Target="../media/image495.png"/><Relationship Id="rId33" Type="http://schemas.openxmlformats.org/officeDocument/2006/relationships/image" Target="../media/image503.png"/><Relationship Id="rId38" Type="http://schemas.openxmlformats.org/officeDocument/2006/relationships/image" Target="../media/image507.png"/><Relationship Id="rId46" Type="http://schemas.openxmlformats.org/officeDocument/2006/relationships/image" Target="../media/image211.svg"/><Relationship Id="rId20" Type="http://schemas.openxmlformats.org/officeDocument/2006/relationships/image" Target="../media/image490.png"/><Relationship Id="rId41" Type="http://schemas.openxmlformats.org/officeDocument/2006/relationships/image" Target="../media/image510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9.xml"/><Relationship Id="rId4" Type="http://schemas.openxmlformats.org/officeDocument/2006/relationships/image" Target="../media/image51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519.png"/><Relationship Id="rId4" Type="http://schemas.openxmlformats.org/officeDocument/2006/relationships/image" Target="../media/image5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.png"/><Relationship Id="rId4" Type="http://schemas.openxmlformats.org/officeDocument/2006/relationships/image" Target="../media/image1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PPT模板-20200424_画板 1" hidden="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 descr="PPT模板封面背景-20200424_画板 1" hidden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资源 4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397885" y="-6974840"/>
            <a:ext cx="12733020" cy="12733020"/>
          </a:xfrm>
          <a:prstGeom prst="rect">
            <a:avLst/>
          </a:prstGeom>
        </p:spPr>
      </p:pic>
      <p:sp>
        <p:nvSpPr>
          <p:cNvPr id="2" name="圆角矩形 1" hidden="1"/>
          <p:cNvSpPr/>
          <p:nvPr/>
        </p:nvSpPr>
        <p:spPr>
          <a:xfrm rot="18900000">
            <a:off x="16666845" y="-590359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65AEF7"/>
              </a:gs>
              <a:gs pos="100000">
                <a:srgbClr val="65AEF7">
                  <a:alpha val="75000"/>
                </a:srgbClr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cs typeface="WeblySleek UI Semilight" panose="020B0402040204020203" charset="0"/>
              <a:sym typeface="Arial"/>
            </a:endParaRPr>
          </a:p>
        </p:txBody>
      </p:sp>
      <p:sp>
        <p:nvSpPr>
          <p:cNvPr id="10" name="圆角矩形 9" hidden="1"/>
          <p:cNvSpPr/>
          <p:nvPr/>
        </p:nvSpPr>
        <p:spPr>
          <a:xfrm rot="18900000">
            <a:off x="8784590" y="-1039495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65AEF7"/>
              </a:gs>
              <a:gs pos="100000">
                <a:srgbClr val="65AEF7">
                  <a:alpha val="40000"/>
                </a:srgbClr>
              </a:gs>
            </a:gsLst>
            <a:lin ang="53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cs typeface="WeblySleek UI Semilight" panose="020B0402040204020203" charset="0"/>
              <a:sym typeface="Arial"/>
            </a:endParaRPr>
          </a:p>
        </p:txBody>
      </p:sp>
      <p:sp>
        <p:nvSpPr>
          <p:cNvPr id="11" name="圆角矩形 10" hidden="1"/>
          <p:cNvSpPr/>
          <p:nvPr/>
        </p:nvSpPr>
        <p:spPr>
          <a:xfrm rot="18900000">
            <a:off x="6784975" y="-3347085"/>
            <a:ext cx="5800725" cy="5800725"/>
          </a:xfrm>
          <a:prstGeom prst="roundRect">
            <a:avLst>
              <a:gd name="adj" fmla="val 12227"/>
            </a:avLst>
          </a:prstGeom>
          <a:gradFill>
            <a:gsLst>
              <a:gs pos="5000">
                <a:srgbClr val="FFCD33"/>
              </a:gs>
              <a:gs pos="100000">
                <a:srgbClr val="F29B58">
                  <a:alpha val="6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cs typeface="WeblySleek UI Semilight" panose="020B0402040204020203" charset="0"/>
              <a:sym typeface="Arial"/>
            </a:endParaRPr>
          </a:p>
        </p:txBody>
      </p:sp>
      <p:sp>
        <p:nvSpPr>
          <p:cNvPr id="12" name="圆角矩形 11" hidden="1"/>
          <p:cNvSpPr/>
          <p:nvPr/>
        </p:nvSpPr>
        <p:spPr>
          <a:xfrm rot="18900000">
            <a:off x="11372850" y="-222186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0">
                <a:srgbClr val="FCCF38">
                  <a:alpha val="80000"/>
                </a:srgbClr>
              </a:gs>
              <a:gs pos="100000">
                <a:srgbClr val="F2985C"/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cs typeface="WeblySleek UI Semilight" panose="020B0402040204020203" charset="0"/>
              <a:sym typeface="Arial"/>
            </a:endParaRPr>
          </a:p>
        </p:txBody>
      </p:sp>
      <p:sp>
        <p:nvSpPr>
          <p:cNvPr id="13" name="圆角矩形 12" hidden="1"/>
          <p:cNvSpPr/>
          <p:nvPr/>
        </p:nvSpPr>
        <p:spPr>
          <a:xfrm rot="18900000">
            <a:off x="11076305" y="-159258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6000">
                <a:srgbClr val="479FF6">
                  <a:alpha val="100000"/>
                </a:srgbClr>
              </a:gs>
              <a:gs pos="100000">
                <a:srgbClr val="479FF6">
                  <a:alpha val="0"/>
                </a:srgbClr>
              </a:gs>
            </a:gsLst>
            <a:lin ang="13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cs typeface="WeblySleek UI Semilight" panose="020B0402040204020203" charset="0"/>
              <a:sym typeface="Arial"/>
            </a:endParaRPr>
          </a:p>
        </p:txBody>
      </p:sp>
      <p:grpSp>
        <p:nvGrpSpPr>
          <p:cNvPr id="18" name="组合 17" hidden="1"/>
          <p:cNvGrpSpPr/>
          <p:nvPr/>
        </p:nvGrpSpPr>
        <p:grpSpPr>
          <a:xfrm>
            <a:off x="6005830" y="-6063615"/>
            <a:ext cx="15111730" cy="13919200"/>
            <a:chOff x="9458" y="-9549"/>
            <a:chExt cx="23798" cy="21920"/>
          </a:xfrm>
        </p:grpSpPr>
        <p:sp>
          <p:nvSpPr>
            <p:cNvPr id="14" name="圆角矩形 13"/>
            <p:cNvSpPr/>
            <p:nvPr/>
          </p:nvSpPr>
          <p:spPr>
            <a:xfrm rot="18900000">
              <a:off x="13570" y="-292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24000">
                  <a:srgbClr val="65AEF7"/>
                </a:gs>
                <a:gs pos="100000">
                  <a:srgbClr val="65AEF7">
                    <a:alpha val="75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  <a:sym typeface="Arial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 rot="18900000">
              <a:off x="9458" y="-954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1ED6BA"/>
                </a:gs>
                <a:gs pos="100000">
                  <a:srgbClr val="41B1DD">
                    <a:alpha val="8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  <a:sym typeface="Arial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18900000">
              <a:off x="17956" y="-3543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FCCF38">
                    <a:alpha val="80000"/>
                  </a:srgbClr>
                </a:gs>
                <a:gs pos="100000">
                  <a:srgbClr val="F2985C"/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  <a:sym typeface="Arial"/>
              </a:endParaRPr>
            </a:p>
          </p:txBody>
        </p:sp>
      </p:grpSp>
      <p:grpSp>
        <p:nvGrpSpPr>
          <p:cNvPr id="22" name="组合 21" hidden="1"/>
          <p:cNvGrpSpPr/>
          <p:nvPr/>
        </p:nvGrpSpPr>
        <p:grpSpPr>
          <a:xfrm>
            <a:off x="6005195" y="-6035675"/>
            <a:ext cx="15111730" cy="13919200"/>
            <a:chOff x="9457" y="-9505"/>
            <a:chExt cx="23798" cy="21920"/>
          </a:xfrm>
        </p:grpSpPr>
        <p:sp>
          <p:nvSpPr>
            <p:cNvPr id="19" name="圆角矩形 18"/>
            <p:cNvSpPr/>
            <p:nvPr/>
          </p:nvSpPr>
          <p:spPr>
            <a:xfrm rot="18900000">
              <a:off x="13569" y="-2885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24000">
                  <a:srgbClr val="65AEF7"/>
                </a:gs>
                <a:gs pos="100000">
                  <a:srgbClr val="65AEF7">
                    <a:alpha val="75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  <a:sym typeface="Arial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 rot="18900000">
              <a:off x="9457" y="-9505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1ED6BA"/>
                </a:gs>
                <a:gs pos="100000">
                  <a:srgbClr val="41B1DD">
                    <a:alpha val="8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  <a:sym typeface="Arial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 rot="18900000">
              <a:off x="17955" y="-349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479FF6">
                    <a:alpha val="73000"/>
                  </a:srgbClr>
                </a:gs>
                <a:gs pos="100000">
                  <a:srgbClr val="479FF6">
                    <a:alpha val="10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  <a:sym typeface="Arial"/>
              </a:endParaRPr>
            </a:p>
          </p:txBody>
        </p:sp>
      </p:grpSp>
      <p:sp>
        <p:nvSpPr>
          <p:cNvPr id="26" name="矩形 25" hidden="1"/>
          <p:cNvSpPr/>
          <p:nvPr/>
        </p:nvSpPr>
        <p:spPr>
          <a:xfrm>
            <a:off x="0" y="0"/>
            <a:ext cx="12192000" cy="6857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cs typeface="WeblySleek UI Semilight" panose="020B0402040204020203" charset="0"/>
              <a:sym typeface="Arial"/>
            </a:endParaRPr>
          </a:p>
        </p:txBody>
      </p:sp>
      <p:sp>
        <p:nvSpPr>
          <p:cNvPr id="25" name="圆角矩形 24" hidden="1"/>
          <p:cNvSpPr/>
          <p:nvPr/>
        </p:nvSpPr>
        <p:spPr>
          <a:xfrm rot="18900000">
            <a:off x="8743315" y="-170497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FFCD33"/>
              </a:gs>
              <a:gs pos="100000">
                <a:srgbClr val="F1985A"/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altLang="zh-CN">
                <a:solidFill>
                  <a:prstClr val="white"/>
                </a:solidFill>
                <a:cs typeface="WeblySleek UI Semilight" panose="020B0402040204020203" charset="0"/>
                <a:sym typeface="Arial"/>
              </a:rPr>
              <a:t> </a:t>
            </a:r>
          </a:p>
        </p:txBody>
      </p:sp>
      <p:sp>
        <p:nvSpPr>
          <p:cNvPr id="34" name="圆角矩形 33" hidden="1"/>
          <p:cNvSpPr/>
          <p:nvPr/>
        </p:nvSpPr>
        <p:spPr>
          <a:xfrm rot="18900000">
            <a:off x="10455910" y="255143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cs typeface="WeblySleek UI Semilight" panose="020B0402040204020203" charset="0"/>
              <a:sym typeface="Arial"/>
            </a:endParaRPr>
          </a:p>
        </p:txBody>
      </p:sp>
      <p:sp>
        <p:nvSpPr>
          <p:cNvPr id="37" name="圆角矩形 36" hidden="1"/>
          <p:cNvSpPr/>
          <p:nvPr/>
        </p:nvSpPr>
        <p:spPr>
          <a:xfrm rot="18900000">
            <a:off x="11281410" y="360553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cs typeface="WeblySleek UI Semilight" panose="020B0402040204020203" charset="0"/>
              <a:sym typeface="Arial"/>
            </a:endParaRPr>
          </a:p>
        </p:txBody>
      </p:sp>
      <p:sp>
        <p:nvSpPr>
          <p:cNvPr id="5" name="矩形 4" hidden="1"/>
          <p:cNvSpPr/>
          <p:nvPr/>
        </p:nvSpPr>
        <p:spPr>
          <a:xfrm>
            <a:off x="947420" y="2824480"/>
            <a:ext cx="126365" cy="72136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cs typeface="WeblySleek UI Semilight" panose="020B0402040204020203" charset="0"/>
              <a:sym typeface="Arial"/>
            </a:endParaRPr>
          </a:p>
        </p:txBody>
      </p:sp>
      <p:sp>
        <p:nvSpPr>
          <p:cNvPr id="39" name="任意多边形 38"/>
          <p:cNvSpPr/>
          <p:nvPr/>
        </p:nvSpPr>
        <p:spPr>
          <a:xfrm rot="18900000">
            <a:off x="8592820" y="-85090"/>
            <a:ext cx="5753735" cy="6364605"/>
          </a:xfrm>
          <a:custGeom>
            <a:avLst/>
            <a:gdLst>
              <a:gd name="connsiteX0" fmla="*/ 8 w 9061"/>
              <a:gd name="connsiteY0" fmla="*/ 1423 h 10023"/>
              <a:gd name="connsiteX1" fmla="*/ 1431 w 9061"/>
              <a:gd name="connsiteY1" fmla="*/ 0 h 10023"/>
              <a:gd name="connsiteX2" fmla="*/ 6818 w 9061"/>
              <a:gd name="connsiteY2" fmla="*/ 23 h 10023"/>
              <a:gd name="connsiteX3" fmla="*/ 9061 w 9061"/>
              <a:gd name="connsiteY3" fmla="*/ 2205 h 10023"/>
              <a:gd name="connsiteX4" fmla="*/ 1152 w 9061"/>
              <a:gd name="connsiteY4" fmla="*/ 10023 h 10023"/>
              <a:gd name="connsiteX5" fmla="*/ 0 w 9061"/>
              <a:gd name="connsiteY5" fmla="*/ 8932 h 10023"/>
              <a:gd name="connsiteX6" fmla="*/ 8 w 9061"/>
              <a:gd name="connsiteY6" fmla="*/ 1423 h 10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61" h="10023">
                <a:moveTo>
                  <a:pt x="8" y="1423"/>
                </a:moveTo>
                <a:cubicBezTo>
                  <a:pt x="8" y="637"/>
                  <a:pt x="645" y="0"/>
                  <a:pt x="1431" y="0"/>
                </a:cubicBezTo>
                <a:lnTo>
                  <a:pt x="6818" y="23"/>
                </a:lnTo>
                <a:cubicBezTo>
                  <a:pt x="7682" y="887"/>
                  <a:pt x="8576" y="1720"/>
                  <a:pt x="9061" y="2205"/>
                </a:cubicBezTo>
                <a:lnTo>
                  <a:pt x="1152" y="10023"/>
                </a:lnTo>
                <a:cubicBezTo>
                  <a:pt x="576" y="9538"/>
                  <a:pt x="804" y="9735"/>
                  <a:pt x="0" y="8932"/>
                </a:cubicBezTo>
                <a:lnTo>
                  <a:pt x="8" y="1423"/>
                </a:lnTo>
                <a:close/>
              </a:path>
            </a:pathLst>
          </a:custGeom>
          <a:gradFill>
            <a:gsLst>
              <a:gs pos="0">
                <a:srgbClr val="479FF6"/>
              </a:gs>
              <a:gs pos="100000">
                <a:srgbClr val="65AEF7">
                  <a:alpha val="40000"/>
                </a:srgbClr>
              </a:gs>
            </a:gsLst>
            <a:lin ang="53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cs typeface="WeblySleek UI Semilight" panose="020B0402040204020203" charset="0"/>
              <a:sym typeface="Arial"/>
            </a:endParaRPr>
          </a:p>
        </p:txBody>
      </p:sp>
      <p:sp>
        <p:nvSpPr>
          <p:cNvPr id="44" name="圆角矩形 43"/>
          <p:cNvSpPr/>
          <p:nvPr/>
        </p:nvSpPr>
        <p:spPr>
          <a:xfrm rot="18900000">
            <a:off x="8276590" y="4145915"/>
            <a:ext cx="6202680" cy="3862070"/>
          </a:xfrm>
          <a:prstGeom prst="roundRect">
            <a:avLst>
              <a:gd name="adj" fmla="val 0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cs typeface="WeblySleek UI Semilight" panose="020B0402040204020203" charset="0"/>
              <a:sym typeface="Arial"/>
            </a:endParaRPr>
          </a:p>
        </p:txBody>
      </p:sp>
      <p:sp>
        <p:nvSpPr>
          <p:cNvPr id="30" name="圆角矩形 29"/>
          <p:cNvSpPr/>
          <p:nvPr/>
        </p:nvSpPr>
        <p:spPr>
          <a:xfrm rot="18900000">
            <a:off x="9578340" y="5483860"/>
            <a:ext cx="5022215" cy="2783840"/>
          </a:xfrm>
          <a:prstGeom prst="roundRect">
            <a:avLst>
              <a:gd name="adj" fmla="val 0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cs typeface="WeblySleek UI Semilight" panose="020B0402040204020203" charset="0"/>
              <a:sym typeface="Arial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948055" y="2575560"/>
            <a:ext cx="6398260" cy="132842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 defTabSz="914400">
              <a:lnSpc>
                <a:spcPct val="90000"/>
              </a:lnSpc>
            </a:pPr>
            <a:r>
              <a:rPr lang="en-US" altLang="zh-CN" sz="4800" spc="0" dirty="0">
                <a:solidFill>
                  <a:prstClr val="black"/>
                </a:solidFill>
                <a:effectLst/>
                <a:latin typeface="WeblySleek UI Semibold" panose="020B0702040204020203" charset="0"/>
                <a:ea typeface="思源黑体 CN Bold" panose="020B0800000000000000" charset="-122"/>
                <a:cs typeface="WeblySleek UI Semibold" panose="020B0702040204020203" charset="0"/>
                <a:sym typeface="Arial" panose="020B0604020202020204" pitchFamily="34" charset="0"/>
              </a:rPr>
              <a:t>Empowering </a:t>
            </a:r>
          </a:p>
          <a:p>
            <a:pPr algn="l" defTabSz="914400">
              <a:lnSpc>
                <a:spcPct val="90000"/>
              </a:lnSpc>
            </a:pPr>
            <a:r>
              <a:rPr lang="en-US" altLang="zh-CN" sz="4800" spc="0" dirty="0">
                <a:solidFill>
                  <a:prstClr val="black"/>
                </a:solidFill>
                <a:effectLst/>
                <a:latin typeface="WeblySleek UI Semibold" panose="020B0702040204020203" charset="0"/>
                <a:ea typeface="思源黑体 CN Bold" panose="020B0800000000000000" charset="-122"/>
                <a:cs typeface="WeblySleek UI Semibold" panose="020B0702040204020203" charset="0"/>
                <a:sym typeface="Arial" panose="020B0604020202020204" pitchFamily="34" charset="0"/>
              </a:rPr>
              <a:t>Communication</a:t>
            </a:r>
          </a:p>
        </p:txBody>
      </p:sp>
      <p:sp>
        <p:nvSpPr>
          <p:cNvPr id="23" name="TextBox 8"/>
          <p:cNvSpPr txBox="1"/>
          <p:nvPr/>
        </p:nvSpPr>
        <p:spPr>
          <a:xfrm>
            <a:off x="1014095" y="4038918"/>
            <a:ext cx="5236845" cy="338455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US" altLang="zh-CN" sz="2200" b="0" spc="0" dirty="0">
                <a:solidFill>
                  <a:prstClr val="black"/>
                </a:solidFill>
                <a:effectLst/>
                <a:latin typeface="Tw Cen MT" panose="020B0602020104020603" pitchFamily="34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Innovate. Integrate. Connect.</a:t>
            </a:r>
          </a:p>
        </p:txBody>
      </p:sp>
      <p:pic>
        <p:nvPicPr>
          <p:cNvPr id="8" name="图片 7" descr="圆角矩形 1 拷贝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270" y="1611630"/>
            <a:ext cx="106045" cy="3653155"/>
          </a:xfrm>
          <a:prstGeom prst="rect">
            <a:avLst/>
          </a:prstGeom>
        </p:spPr>
      </p:pic>
      <p:sp>
        <p:nvSpPr>
          <p:cNvPr id="42" name="文本框 23"/>
          <p:cNvSpPr txBox="1">
            <a:spLocks noChangeArrowheads="1"/>
          </p:cNvSpPr>
          <p:nvPr/>
        </p:nvSpPr>
        <p:spPr bwMode="auto">
          <a:xfrm>
            <a:off x="1982470" y="6015355"/>
            <a:ext cx="3656330" cy="306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914400"/>
            <a:r>
              <a:rPr lang="en-US" sz="1400" dirty="0">
                <a:solidFill>
                  <a:prstClr val="white">
                    <a:lumMod val="50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Cohesive Technologies Pvt. Ltd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37" y="5907917"/>
            <a:ext cx="653202" cy="54585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63" y="1466157"/>
            <a:ext cx="2108783" cy="64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5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5000">
        <p:fade/>
      </p:transition>
    </mc:Choice>
    <mc:Fallback xmlns="">
      <p:transition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CCF3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479FF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3" dur="1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28000"/>
                                  </p:iterate>
                                  <p:childTnLst>
                                    <p:set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CCF3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479FF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9" grpId="0" bldLvl="0" animBg="1"/>
      <p:bldP spid="44" grpId="0" bldLvl="0" animBg="1"/>
      <p:bldP spid="30" grpId="0" bldLvl="0" animBg="1"/>
      <p:bldP spid="17" grpId="0" bldLvl="0" animBg="1"/>
      <p:bldP spid="17" grpId="1" bldLvl="0" animBg="1"/>
      <p:bldP spid="23" grpId="0" bldLvl="0" animBg="1"/>
      <p:bldP spid="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B0071-DBAC-BE78-1E9D-4F0EB9DDB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</p:spPr>
        <p:txBody>
          <a:bodyPr/>
          <a:lstStyle/>
          <a:p>
            <a:r>
              <a:rPr lang="en-US" dirty="0"/>
              <a:t>01 | Who We Are</a:t>
            </a:r>
          </a:p>
        </p:txBody>
      </p:sp>
      <p:sp>
        <p:nvSpPr>
          <p:cNvPr id="99" name="Title 98">
            <a:extLst>
              <a:ext uri="{FF2B5EF4-FFF2-40B4-BE49-F238E27FC236}">
                <a16:creationId xmlns:a16="http://schemas.microsoft.com/office/drawing/2014/main" id="{537A6D7F-A22A-09A9-7D61-440120691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Yeastar Milestone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11E92C2-8D47-51CE-FF49-1602BB72F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717990"/>
              </p:ext>
            </p:extLst>
          </p:nvPr>
        </p:nvGraphicFramePr>
        <p:xfrm>
          <a:off x="618067" y="3830851"/>
          <a:ext cx="10944220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11">
                  <a:extLst>
                    <a:ext uri="{9D8B030D-6E8A-4147-A177-3AD203B41FA5}">
                      <a16:colId xmlns:a16="http://schemas.microsoft.com/office/drawing/2014/main" val="1481176702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863805064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329897432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671139389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8186705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99486668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07017799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81220603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52674831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19237510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06315021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588328851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836258540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487509567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38360473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2317844606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443254303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3510136058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530898820"/>
                    </a:ext>
                  </a:extLst>
                </a:gridCol>
                <a:gridCol w="547211">
                  <a:extLst>
                    <a:ext uri="{9D8B030D-6E8A-4147-A177-3AD203B41FA5}">
                      <a16:colId xmlns:a16="http://schemas.microsoft.com/office/drawing/2014/main" val="1648943190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lnL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2406"/>
                  </a:ext>
                </a:extLst>
              </a:tr>
            </a:tbl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1494EAF-5554-D017-CD2A-A08B73832EEA}"/>
              </a:ext>
            </a:extLst>
          </p:cNvPr>
          <p:cNvCxnSpPr>
            <a:cxnSpLocks/>
            <a:stCxn id="2" idx="1"/>
            <a:endCxn id="2" idx="3"/>
          </p:cNvCxnSpPr>
          <p:nvPr/>
        </p:nvCxnSpPr>
        <p:spPr>
          <a:xfrm>
            <a:off x="618067" y="3964201"/>
            <a:ext cx="10944220" cy="0"/>
          </a:xfrm>
          <a:prstGeom prst="straightConnector1">
            <a:avLst/>
          </a:prstGeom>
          <a:ln w="127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000ADA66-9FE2-251D-FBE1-7BF679A9B729}"/>
              </a:ext>
            </a:extLst>
          </p:cNvPr>
          <p:cNvGrpSpPr/>
          <p:nvPr/>
        </p:nvGrpSpPr>
        <p:grpSpPr>
          <a:xfrm>
            <a:off x="623888" y="4172164"/>
            <a:ext cx="540761" cy="374650"/>
            <a:chOff x="2070676" y="2781300"/>
            <a:chExt cx="540761" cy="37465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2F6FA8D4-203A-C900-ED90-C2181F3C8311}"/>
                </a:ext>
              </a:extLst>
            </p:cNvPr>
            <p:cNvSpPr/>
            <p:nvPr/>
          </p:nvSpPr>
          <p:spPr>
            <a:xfrm>
              <a:off x="2070676" y="2781300"/>
              <a:ext cx="540761" cy="374650"/>
            </a:xfrm>
            <a:prstGeom prst="roundRect">
              <a:avLst>
                <a:gd name="adj" fmla="val 22599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ircle: Hollow 48">
              <a:extLst>
                <a:ext uri="{FF2B5EF4-FFF2-40B4-BE49-F238E27FC236}">
                  <a16:creationId xmlns:a16="http://schemas.microsoft.com/office/drawing/2014/main" id="{B0595E88-CF04-5241-937A-14DC9C77DAE1}"/>
                </a:ext>
              </a:extLst>
            </p:cNvPr>
            <p:cNvSpPr/>
            <p:nvPr/>
          </p:nvSpPr>
          <p:spPr>
            <a:xfrm>
              <a:off x="2266443" y="2890964"/>
              <a:ext cx="149225" cy="149225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E14D7EE-CF48-5FD9-C151-0682E3B1CD31}"/>
              </a:ext>
            </a:extLst>
          </p:cNvPr>
          <p:cNvGrpSpPr/>
          <p:nvPr/>
        </p:nvGrpSpPr>
        <p:grpSpPr>
          <a:xfrm>
            <a:off x="3360738" y="4169115"/>
            <a:ext cx="540761" cy="374650"/>
            <a:chOff x="2070676" y="2781300"/>
            <a:chExt cx="540761" cy="374650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4BEADF17-1641-1E13-5FDC-746C03D068B5}"/>
                </a:ext>
              </a:extLst>
            </p:cNvPr>
            <p:cNvSpPr/>
            <p:nvPr/>
          </p:nvSpPr>
          <p:spPr>
            <a:xfrm>
              <a:off x="2070676" y="2781300"/>
              <a:ext cx="540761" cy="374650"/>
            </a:xfrm>
            <a:prstGeom prst="roundRect">
              <a:avLst>
                <a:gd name="adj" fmla="val 22599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Circle: Hollow 62">
              <a:extLst>
                <a:ext uri="{FF2B5EF4-FFF2-40B4-BE49-F238E27FC236}">
                  <a16:creationId xmlns:a16="http://schemas.microsoft.com/office/drawing/2014/main" id="{6F1A4ED6-08A7-1766-84BB-68E0AD9151AB}"/>
                </a:ext>
              </a:extLst>
            </p:cNvPr>
            <p:cNvSpPr/>
            <p:nvPr/>
          </p:nvSpPr>
          <p:spPr>
            <a:xfrm>
              <a:off x="2266443" y="2890964"/>
              <a:ext cx="149225" cy="149225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79C2AFA-7856-3252-1CCB-AEFFD16470C1}"/>
              </a:ext>
            </a:extLst>
          </p:cNvPr>
          <p:cNvGrpSpPr/>
          <p:nvPr/>
        </p:nvGrpSpPr>
        <p:grpSpPr>
          <a:xfrm>
            <a:off x="6097588" y="4166066"/>
            <a:ext cx="540761" cy="374650"/>
            <a:chOff x="2070676" y="2781300"/>
            <a:chExt cx="540761" cy="374650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7CD18BE9-2844-2DC4-9DB1-C34BB6AC2CE1}"/>
                </a:ext>
              </a:extLst>
            </p:cNvPr>
            <p:cNvSpPr/>
            <p:nvPr/>
          </p:nvSpPr>
          <p:spPr>
            <a:xfrm>
              <a:off x="2070676" y="2781300"/>
              <a:ext cx="540761" cy="374650"/>
            </a:xfrm>
            <a:prstGeom prst="roundRect">
              <a:avLst>
                <a:gd name="adj" fmla="val 22599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Circle: Hollow 65">
              <a:extLst>
                <a:ext uri="{FF2B5EF4-FFF2-40B4-BE49-F238E27FC236}">
                  <a16:creationId xmlns:a16="http://schemas.microsoft.com/office/drawing/2014/main" id="{9BE87F5D-C9E4-1738-74C0-6ADCA8FC3702}"/>
                </a:ext>
              </a:extLst>
            </p:cNvPr>
            <p:cNvSpPr/>
            <p:nvPr/>
          </p:nvSpPr>
          <p:spPr>
            <a:xfrm>
              <a:off x="2266443" y="2890964"/>
              <a:ext cx="149225" cy="149225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615B3E2-CD31-C9CB-559C-A068D61C3252}"/>
              </a:ext>
            </a:extLst>
          </p:cNvPr>
          <p:cNvGrpSpPr/>
          <p:nvPr/>
        </p:nvGrpSpPr>
        <p:grpSpPr>
          <a:xfrm>
            <a:off x="8290503" y="4172164"/>
            <a:ext cx="540761" cy="374650"/>
            <a:chOff x="2070676" y="2781300"/>
            <a:chExt cx="540761" cy="374650"/>
          </a:xfrm>
        </p:grpSpPr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1CE62DDA-AA67-BA70-A74B-92024B730F9E}"/>
                </a:ext>
              </a:extLst>
            </p:cNvPr>
            <p:cNvSpPr/>
            <p:nvPr/>
          </p:nvSpPr>
          <p:spPr>
            <a:xfrm>
              <a:off x="2070676" y="2781300"/>
              <a:ext cx="540761" cy="374650"/>
            </a:xfrm>
            <a:prstGeom prst="roundRect">
              <a:avLst>
                <a:gd name="adj" fmla="val 22599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Circle: Hollow 68">
              <a:extLst>
                <a:ext uri="{FF2B5EF4-FFF2-40B4-BE49-F238E27FC236}">
                  <a16:creationId xmlns:a16="http://schemas.microsoft.com/office/drawing/2014/main" id="{69FD0290-9167-3F24-2B53-0C23DFB28725}"/>
                </a:ext>
              </a:extLst>
            </p:cNvPr>
            <p:cNvSpPr/>
            <p:nvPr/>
          </p:nvSpPr>
          <p:spPr>
            <a:xfrm>
              <a:off x="2266443" y="2890964"/>
              <a:ext cx="149225" cy="149225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5C6995E-2162-DB09-056B-7F5860BE33A3}"/>
              </a:ext>
            </a:extLst>
          </p:cNvPr>
          <p:cNvGrpSpPr/>
          <p:nvPr/>
        </p:nvGrpSpPr>
        <p:grpSpPr>
          <a:xfrm>
            <a:off x="1706463" y="3391431"/>
            <a:ext cx="540761" cy="374650"/>
            <a:chOff x="2070676" y="2781300"/>
            <a:chExt cx="540761" cy="374650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D70BA8F4-1E78-8677-35B2-C3A48DB49FB4}"/>
                </a:ext>
              </a:extLst>
            </p:cNvPr>
            <p:cNvSpPr/>
            <p:nvPr/>
          </p:nvSpPr>
          <p:spPr>
            <a:xfrm>
              <a:off x="2070676" y="2781300"/>
              <a:ext cx="540761" cy="374650"/>
            </a:xfrm>
            <a:prstGeom prst="roundRect">
              <a:avLst>
                <a:gd name="adj" fmla="val 2259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Circle: Hollow 71">
              <a:extLst>
                <a:ext uri="{FF2B5EF4-FFF2-40B4-BE49-F238E27FC236}">
                  <a16:creationId xmlns:a16="http://schemas.microsoft.com/office/drawing/2014/main" id="{EF64AE5D-0FA2-B44C-A2A5-DD0DF46751F3}"/>
                </a:ext>
              </a:extLst>
            </p:cNvPr>
            <p:cNvSpPr/>
            <p:nvPr/>
          </p:nvSpPr>
          <p:spPr>
            <a:xfrm>
              <a:off x="2266443" y="2890964"/>
              <a:ext cx="149225" cy="149225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535B9FE-A503-8F0A-E299-E47029A11F02}"/>
              </a:ext>
            </a:extLst>
          </p:cNvPr>
          <p:cNvGrpSpPr/>
          <p:nvPr/>
        </p:nvGrpSpPr>
        <p:grpSpPr>
          <a:xfrm>
            <a:off x="4443313" y="3388382"/>
            <a:ext cx="540761" cy="374650"/>
            <a:chOff x="2070676" y="2781300"/>
            <a:chExt cx="540761" cy="374650"/>
          </a:xfrm>
        </p:grpSpPr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BC8CCFEF-D263-3693-C99F-53A05293CE08}"/>
                </a:ext>
              </a:extLst>
            </p:cNvPr>
            <p:cNvSpPr/>
            <p:nvPr/>
          </p:nvSpPr>
          <p:spPr>
            <a:xfrm>
              <a:off x="2070676" y="2781300"/>
              <a:ext cx="540761" cy="374650"/>
            </a:xfrm>
            <a:prstGeom prst="roundRect">
              <a:avLst>
                <a:gd name="adj" fmla="val 2259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Circle: Hollow 74">
              <a:extLst>
                <a:ext uri="{FF2B5EF4-FFF2-40B4-BE49-F238E27FC236}">
                  <a16:creationId xmlns:a16="http://schemas.microsoft.com/office/drawing/2014/main" id="{704408C7-1082-A0D4-9F05-82F92412A346}"/>
                </a:ext>
              </a:extLst>
            </p:cNvPr>
            <p:cNvSpPr/>
            <p:nvPr/>
          </p:nvSpPr>
          <p:spPr>
            <a:xfrm>
              <a:off x="2266443" y="2890964"/>
              <a:ext cx="149225" cy="149225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087B01C-F30E-9B72-2767-7EFE4B229924}"/>
              </a:ext>
            </a:extLst>
          </p:cNvPr>
          <p:cNvGrpSpPr/>
          <p:nvPr/>
        </p:nvGrpSpPr>
        <p:grpSpPr>
          <a:xfrm>
            <a:off x="6627713" y="3385333"/>
            <a:ext cx="540761" cy="374650"/>
            <a:chOff x="2070676" y="2781300"/>
            <a:chExt cx="540761" cy="374650"/>
          </a:xfrm>
        </p:grpSpPr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3CB81BCB-53D9-D3B3-DCAF-FD42ACFD4DD0}"/>
                </a:ext>
              </a:extLst>
            </p:cNvPr>
            <p:cNvSpPr/>
            <p:nvPr/>
          </p:nvSpPr>
          <p:spPr>
            <a:xfrm>
              <a:off x="2070676" y="2781300"/>
              <a:ext cx="540761" cy="374650"/>
            </a:xfrm>
            <a:prstGeom prst="roundRect">
              <a:avLst>
                <a:gd name="adj" fmla="val 2259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Circle: Hollow 77">
              <a:extLst>
                <a:ext uri="{FF2B5EF4-FFF2-40B4-BE49-F238E27FC236}">
                  <a16:creationId xmlns:a16="http://schemas.microsoft.com/office/drawing/2014/main" id="{43F5E62B-E71E-229B-BF64-8DF3D4E67248}"/>
                </a:ext>
              </a:extLst>
            </p:cNvPr>
            <p:cNvSpPr/>
            <p:nvPr/>
          </p:nvSpPr>
          <p:spPr>
            <a:xfrm>
              <a:off x="2266443" y="2890964"/>
              <a:ext cx="149225" cy="149225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8A24428-C400-AF1C-86D8-648FFA7D1ED2}"/>
              </a:ext>
            </a:extLst>
          </p:cNvPr>
          <p:cNvGrpSpPr/>
          <p:nvPr/>
        </p:nvGrpSpPr>
        <p:grpSpPr>
          <a:xfrm>
            <a:off x="8820628" y="3391431"/>
            <a:ext cx="540761" cy="374650"/>
            <a:chOff x="2070676" y="2781300"/>
            <a:chExt cx="540761" cy="374650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523A26E3-4D8E-DD4D-6BFC-F96945D91A90}"/>
                </a:ext>
              </a:extLst>
            </p:cNvPr>
            <p:cNvSpPr/>
            <p:nvPr/>
          </p:nvSpPr>
          <p:spPr>
            <a:xfrm>
              <a:off x="2070676" y="2781300"/>
              <a:ext cx="540761" cy="374650"/>
            </a:xfrm>
            <a:prstGeom prst="roundRect">
              <a:avLst>
                <a:gd name="adj" fmla="val 2259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Circle: Hollow 80">
              <a:extLst>
                <a:ext uri="{FF2B5EF4-FFF2-40B4-BE49-F238E27FC236}">
                  <a16:creationId xmlns:a16="http://schemas.microsoft.com/office/drawing/2014/main" id="{57E7A6D6-4AEA-96E6-3113-4DBBF46B58B7}"/>
                </a:ext>
              </a:extLst>
            </p:cNvPr>
            <p:cNvSpPr/>
            <p:nvPr/>
          </p:nvSpPr>
          <p:spPr>
            <a:xfrm>
              <a:off x="2266443" y="2890964"/>
              <a:ext cx="149225" cy="149225"/>
            </a:xfrm>
            <a:prstGeom prst="don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5DF02BB-1167-3C05-C81A-6DA1F126EDAE}"/>
              </a:ext>
            </a:extLst>
          </p:cNvPr>
          <p:cNvCxnSpPr>
            <a:cxnSpLocks/>
          </p:cNvCxnSpPr>
          <p:nvPr/>
        </p:nvCxnSpPr>
        <p:spPr>
          <a:xfrm>
            <a:off x="1978431" y="2913262"/>
            <a:ext cx="0" cy="590928"/>
          </a:xfrm>
          <a:prstGeom prst="line">
            <a:avLst/>
          </a:prstGeom>
          <a:ln w="12700">
            <a:solidFill>
              <a:srgbClr val="B6BAC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954C7C90-A733-7960-EBE8-AC5A0A2598C9}"/>
              </a:ext>
            </a:extLst>
          </p:cNvPr>
          <p:cNvCxnSpPr>
            <a:cxnSpLocks/>
          </p:cNvCxnSpPr>
          <p:nvPr/>
        </p:nvCxnSpPr>
        <p:spPr>
          <a:xfrm>
            <a:off x="4713046" y="2913262"/>
            <a:ext cx="0" cy="590928"/>
          </a:xfrm>
          <a:prstGeom prst="line">
            <a:avLst/>
          </a:prstGeom>
          <a:ln w="12700">
            <a:solidFill>
              <a:srgbClr val="B6BAC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D2743B85-B30E-DFBB-7F36-40750CCBBF77}"/>
              </a:ext>
            </a:extLst>
          </p:cNvPr>
          <p:cNvCxnSpPr>
            <a:cxnSpLocks/>
          </p:cNvCxnSpPr>
          <p:nvPr/>
        </p:nvCxnSpPr>
        <p:spPr>
          <a:xfrm>
            <a:off x="6897328" y="2913262"/>
            <a:ext cx="0" cy="590928"/>
          </a:xfrm>
          <a:prstGeom prst="line">
            <a:avLst/>
          </a:prstGeom>
          <a:ln w="12700">
            <a:solidFill>
              <a:srgbClr val="B6BAC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02CD6D64-6B07-437C-BB3C-5A8CBFAEF14B}"/>
              </a:ext>
            </a:extLst>
          </p:cNvPr>
          <p:cNvCxnSpPr>
            <a:cxnSpLocks/>
          </p:cNvCxnSpPr>
          <p:nvPr/>
        </p:nvCxnSpPr>
        <p:spPr>
          <a:xfrm>
            <a:off x="9081610" y="2913262"/>
            <a:ext cx="0" cy="590928"/>
          </a:xfrm>
          <a:prstGeom prst="line">
            <a:avLst/>
          </a:prstGeom>
          <a:ln w="12700">
            <a:solidFill>
              <a:srgbClr val="B6BAC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D6E5A34F-E0F9-C9F0-F12B-D52AFF01493D}"/>
              </a:ext>
            </a:extLst>
          </p:cNvPr>
          <p:cNvCxnSpPr>
            <a:cxnSpLocks/>
          </p:cNvCxnSpPr>
          <p:nvPr/>
        </p:nvCxnSpPr>
        <p:spPr>
          <a:xfrm>
            <a:off x="892557" y="4428131"/>
            <a:ext cx="0" cy="590928"/>
          </a:xfrm>
          <a:prstGeom prst="line">
            <a:avLst/>
          </a:prstGeom>
          <a:ln w="12700">
            <a:solidFill>
              <a:srgbClr val="B6BAC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56D25118-87FB-4396-63B9-AA662F09961D}"/>
              </a:ext>
            </a:extLst>
          </p:cNvPr>
          <p:cNvCxnSpPr>
            <a:cxnSpLocks/>
          </p:cNvCxnSpPr>
          <p:nvPr/>
        </p:nvCxnSpPr>
        <p:spPr>
          <a:xfrm>
            <a:off x="3627172" y="4428131"/>
            <a:ext cx="0" cy="590928"/>
          </a:xfrm>
          <a:prstGeom prst="line">
            <a:avLst/>
          </a:prstGeom>
          <a:ln w="12700">
            <a:solidFill>
              <a:srgbClr val="B6BAC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1644A5-7A73-9614-DA9D-2A1C88391217}"/>
              </a:ext>
            </a:extLst>
          </p:cNvPr>
          <p:cNvCxnSpPr>
            <a:cxnSpLocks/>
          </p:cNvCxnSpPr>
          <p:nvPr/>
        </p:nvCxnSpPr>
        <p:spPr>
          <a:xfrm>
            <a:off x="6367091" y="4428131"/>
            <a:ext cx="0" cy="590928"/>
          </a:xfrm>
          <a:prstGeom prst="line">
            <a:avLst/>
          </a:prstGeom>
          <a:ln w="12700">
            <a:solidFill>
              <a:srgbClr val="B6BAC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6C73BF93-BE78-464F-F4F3-9969D94F1F37}"/>
              </a:ext>
            </a:extLst>
          </p:cNvPr>
          <p:cNvCxnSpPr>
            <a:cxnSpLocks/>
          </p:cNvCxnSpPr>
          <p:nvPr/>
        </p:nvCxnSpPr>
        <p:spPr>
          <a:xfrm>
            <a:off x="8558239" y="4428131"/>
            <a:ext cx="0" cy="590928"/>
          </a:xfrm>
          <a:prstGeom prst="line">
            <a:avLst/>
          </a:prstGeom>
          <a:ln w="12700">
            <a:solidFill>
              <a:srgbClr val="B6BAC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FFAA1785-455D-4C85-90CB-7BC6FC6B708D}"/>
              </a:ext>
            </a:extLst>
          </p:cNvPr>
          <p:cNvSpPr txBox="1"/>
          <p:nvPr/>
        </p:nvSpPr>
        <p:spPr>
          <a:xfrm>
            <a:off x="548151" y="5018813"/>
            <a:ext cx="2020425" cy="135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600" b="1" dirty="0"/>
              <a:t>2006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400" b="1" dirty="0"/>
              <a:t>Yeastar was Founded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100" dirty="0"/>
              <a:t>Entry into the VoIP industry with the release of our first </a:t>
            </a:r>
            <a:r>
              <a:rPr lang="en-US" sz="1200" dirty="0"/>
              <a:t>product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F1E547A-F23E-B79A-99E5-402F390D2994}"/>
              </a:ext>
            </a:extLst>
          </p:cNvPr>
          <p:cNvSpPr txBox="1"/>
          <p:nvPr/>
        </p:nvSpPr>
        <p:spPr>
          <a:xfrm>
            <a:off x="3251092" y="5021463"/>
            <a:ext cx="2020425" cy="135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600" b="1" dirty="0"/>
              <a:t>2011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400" b="1" dirty="0"/>
              <a:t>U-Series VoIP PBX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100" dirty="0"/>
              <a:t>Handle the growing demand of  heavy duty on VoIP communication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BC985FB-1FF9-EB05-845F-759614A5D42B}"/>
              </a:ext>
            </a:extLst>
          </p:cNvPr>
          <p:cNvSpPr txBox="1"/>
          <p:nvPr/>
        </p:nvSpPr>
        <p:spPr>
          <a:xfrm>
            <a:off x="5996114" y="5020940"/>
            <a:ext cx="2020425" cy="1136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600" b="1" dirty="0"/>
              <a:t>2016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400" b="1" dirty="0"/>
              <a:t>S-Series VoIP PBX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100" dirty="0"/>
              <a:t>Entry level phone system for small businesses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1F100DF-882F-BD94-DF97-DBCAFF6D75EC}"/>
              </a:ext>
            </a:extLst>
          </p:cNvPr>
          <p:cNvSpPr txBox="1"/>
          <p:nvPr/>
        </p:nvSpPr>
        <p:spPr>
          <a:xfrm>
            <a:off x="8177410" y="5018813"/>
            <a:ext cx="2304719" cy="1153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600" b="1" dirty="0"/>
              <a:t>2020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400" b="1" dirty="0"/>
              <a:t>P-Series Phone System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100" dirty="0"/>
              <a:t>Converge voice, video, team chat, messaging, and more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2E0AA0E-C0B4-47DC-FE64-1152626F1CB5}"/>
              </a:ext>
            </a:extLst>
          </p:cNvPr>
          <p:cNvSpPr txBox="1"/>
          <p:nvPr/>
        </p:nvSpPr>
        <p:spPr>
          <a:xfrm>
            <a:off x="1643725" y="1554926"/>
            <a:ext cx="2095913" cy="135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600" b="1" dirty="0"/>
              <a:t>2008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400" b="1" dirty="0"/>
              <a:t>Yeastar </a:t>
            </a:r>
            <a:r>
              <a:rPr lang="en-US" sz="1400" b="1" dirty="0" err="1"/>
              <a:t>MyPBX</a:t>
            </a:r>
            <a:endParaRPr lang="en-US" sz="1400" b="1" dirty="0"/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100" dirty="0"/>
              <a:t>Cater for users demand of transformation from analog to IP based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60559B2-EE55-92A7-0660-5826B4AF5A98}"/>
              </a:ext>
            </a:extLst>
          </p:cNvPr>
          <p:cNvSpPr txBox="1"/>
          <p:nvPr/>
        </p:nvSpPr>
        <p:spPr>
          <a:xfrm>
            <a:off x="4346667" y="1557576"/>
            <a:ext cx="2095914" cy="1136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600" b="1" dirty="0"/>
              <a:t>2013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400" b="1" dirty="0"/>
              <a:t>Yeastar VoIP Gateway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100" dirty="0"/>
              <a:t>Best VoIP Gateways for SMEs and Service Providers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539A160-ABB0-6A36-8F52-39C18C70AAF2}"/>
              </a:ext>
            </a:extLst>
          </p:cNvPr>
          <p:cNvSpPr txBox="1"/>
          <p:nvPr/>
        </p:nvSpPr>
        <p:spPr>
          <a:xfrm>
            <a:off x="6549821" y="1557053"/>
            <a:ext cx="2020425" cy="135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600" b="1" dirty="0"/>
              <a:t>2017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400" b="1" dirty="0"/>
              <a:t>Yeastar Cloud PBX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100" dirty="0"/>
              <a:t>Virtualized PBX, new type of business mode, future development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CA60091-FD29-895B-A038-C171DA368FD5}"/>
              </a:ext>
            </a:extLst>
          </p:cNvPr>
          <p:cNvSpPr txBox="1"/>
          <p:nvPr/>
        </p:nvSpPr>
        <p:spPr>
          <a:xfrm>
            <a:off x="8731117" y="1554926"/>
            <a:ext cx="2737256" cy="1153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600" b="1" dirty="0"/>
              <a:t>2021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400" b="1" dirty="0"/>
              <a:t>Yeastar Central Management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100" dirty="0"/>
              <a:t>A centralized platform for all Yeastar devices management &amp; maintenance</a:t>
            </a:r>
          </a:p>
        </p:txBody>
      </p:sp>
    </p:spTree>
    <p:extLst>
      <p:ext uri="{BB962C8B-B14F-4D97-AF65-F5344CB8AC3E}">
        <p14:creationId xmlns:p14="http://schemas.microsoft.com/office/powerpoint/2010/main" val="322936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B4A9B-96F0-6600-D3C2-A5110002C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29"/>
            <a:ext cx="10515600" cy="57237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Yeastar Today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8717BC-E525-73CC-D841-1A2B68DE4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01 | Who We Are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9DE6DFD-FE35-C8D7-14BB-B89AA39E3033}"/>
              </a:ext>
            </a:extLst>
          </p:cNvPr>
          <p:cNvGrpSpPr/>
          <p:nvPr/>
        </p:nvGrpSpPr>
        <p:grpSpPr>
          <a:xfrm>
            <a:off x="7134108" y="1705402"/>
            <a:ext cx="4430712" cy="4528960"/>
            <a:chOff x="623888" y="1695450"/>
            <a:chExt cx="4430712" cy="4528960"/>
          </a:xfrm>
        </p:grpSpPr>
        <p:sp>
          <p:nvSpPr>
            <p:cNvPr id="5" name="Rectangle: Top Corners Rounded 4">
              <a:extLst>
                <a:ext uri="{FF2B5EF4-FFF2-40B4-BE49-F238E27FC236}">
                  <a16:creationId xmlns:a16="http://schemas.microsoft.com/office/drawing/2014/main" id="{2AF95A0F-8856-231C-7184-D4E581F22A04}"/>
                </a:ext>
              </a:extLst>
            </p:cNvPr>
            <p:cNvSpPr/>
            <p:nvPr/>
          </p:nvSpPr>
          <p:spPr>
            <a:xfrm>
              <a:off x="623888" y="1695450"/>
              <a:ext cx="4430712" cy="3460750"/>
            </a:xfrm>
            <a:prstGeom prst="round2SameRect">
              <a:avLst>
                <a:gd name="adj1" fmla="val 9768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6ED1CD-A999-C014-262E-D41A9F254773}"/>
                </a:ext>
              </a:extLst>
            </p:cNvPr>
            <p:cNvSpPr txBox="1"/>
            <p:nvPr/>
          </p:nvSpPr>
          <p:spPr>
            <a:xfrm>
              <a:off x="977900" y="1989834"/>
              <a:ext cx="30107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/>
                <a:t>Continuous Revenue Growth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6AFD035-F655-CBAF-6F88-5F2E4C882FFA}"/>
                </a:ext>
              </a:extLst>
            </p:cNvPr>
            <p:cNvSpPr txBox="1"/>
            <p:nvPr/>
          </p:nvSpPr>
          <p:spPr>
            <a:xfrm>
              <a:off x="1473200" y="2637410"/>
              <a:ext cx="8467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101F3A"/>
                  </a:solidFill>
                </a:rPr>
                <a:t>+30%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8E96812-7CA3-A868-7550-9B1DECAF2F1C}"/>
                </a:ext>
              </a:extLst>
            </p:cNvPr>
            <p:cNvSpPr/>
            <p:nvPr/>
          </p:nvSpPr>
          <p:spPr>
            <a:xfrm>
              <a:off x="1067686" y="2665791"/>
              <a:ext cx="371729" cy="37172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05153817-5B07-0FEE-BF8E-3A22FF7C133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0704" y="2718809"/>
              <a:ext cx="265692" cy="265692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B4ECF1C-F4A3-CED4-0969-33138565A94F}"/>
                </a:ext>
              </a:extLst>
            </p:cNvPr>
            <p:cNvCxnSpPr>
              <a:cxnSpLocks/>
            </p:cNvCxnSpPr>
            <p:nvPr/>
          </p:nvCxnSpPr>
          <p:spPr>
            <a:xfrm>
              <a:off x="1050753" y="4567767"/>
              <a:ext cx="3732914" cy="0"/>
            </a:xfrm>
            <a:prstGeom prst="line">
              <a:avLst/>
            </a:prstGeom>
            <a:ln w="12700">
              <a:solidFill>
                <a:srgbClr val="B6BA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A5B5754-6B88-6EA3-173C-4219C76BE043}"/>
                </a:ext>
              </a:extLst>
            </p:cNvPr>
            <p:cNvSpPr/>
            <p:nvPr/>
          </p:nvSpPr>
          <p:spPr>
            <a:xfrm>
              <a:off x="1069362" y="3586168"/>
              <a:ext cx="519814" cy="97268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61F35A27-50A7-767A-72DA-00DF5CCE18B8}"/>
                </a:ext>
              </a:extLst>
            </p:cNvPr>
            <p:cNvSpPr/>
            <p:nvPr/>
          </p:nvSpPr>
          <p:spPr>
            <a:xfrm>
              <a:off x="1858356" y="3336400"/>
              <a:ext cx="519814" cy="122244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C68ACCE-79B6-0166-CFBC-997C4015847D}"/>
                </a:ext>
              </a:extLst>
            </p:cNvPr>
            <p:cNvSpPr/>
            <p:nvPr/>
          </p:nvSpPr>
          <p:spPr>
            <a:xfrm>
              <a:off x="2644584" y="3004208"/>
              <a:ext cx="519814" cy="155464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5E025A2-FB83-FB22-EB2B-F5CB34C70905}"/>
                </a:ext>
              </a:extLst>
            </p:cNvPr>
            <p:cNvSpPr/>
            <p:nvPr/>
          </p:nvSpPr>
          <p:spPr>
            <a:xfrm>
              <a:off x="3430874" y="2657852"/>
              <a:ext cx="519814" cy="1900996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EA62F02-50E9-F9CB-8880-DA5185FD45EE}"/>
                </a:ext>
              </a:extLst>
            </p:cNvPr>
            <p:cNvSpPr/>
            <p:nvPr/>
          </p:nvSpPr>
          <p:spPr>
            <a:xfrm>
              <a:off x="4217164" y="2374666"/>
              <a:ext cx="519814" cy="2184181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9855580-992A-E348-8BF4-33FF8B492A2B}"/>
                </a:ext>
              </a:extLst>
            </p:cNvPr>
            <p:cNvSpPr txBox="1"/>
            <p:nvPr/>
          </p:nvSpPr>
          <p:spPr>
            <a:xfrm>
              <a:off x="1067017" y="4634087"/>
              <a:ext cx="5245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20</a:t>
              </a:r>
              <a:r>
                <a:rPr lang="en-US" altLang="zh-CN" sz="1200" dirty="0"/>
                <a:t>20</a:t>
              </a:r>
              <a:endParaRPr lang="en-US" sz="12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2615B8-95A6-3041-9708-1EEC10558D15}"/>
                </a:ext>
              </a:extLst>
            </p:cNvPr>
            <p:cNvSpPr txBox="1"/>
            <p:nvPr/>
          </p:nvSpPr>
          <p:spPr>
            <a:xfrm>
              <a:off x="1856011" y="4649532"/>
              <a:ext cx="5245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202</a:t>
              </a:r>
              <a:r>
                <a:rPr lang="en-US" altLang="zh-CN" sz="1200" dirty="0"/>
                <a:t>1</a:t>
              </a:r>
              <a:endParaRPr lang="en-US" sz="12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4575B1-CF79-0B88-C484-0F3F85C405AE}"/>
                </a:ext>
              </a:extLst>
            </p:cNvPr>
            <p:cNvSpPr txBox="1"/>
            <p:nvPr/>
          </p:nvSpPr>
          <p:spPr>
            <a:xfrm>
              <a:off x="2642239" y="4649532"/>
              <a:ext cx="5245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202</a:t>
              </a:r>
              <a:r>
                <a:rPr lang="en-US" altLang="zh-CN" sz="1200" dirty="0"/>
                <a:t>2</a:t>
              </a:r>
              <a:endParaRPr lang="en-US" sz="12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1E7480F-CEF2-1984-4070-5F1E50D3F84C}"/>
                </a:ext>
              </a:extLst>
            </p:cNvPr>
            <p:cNvSpPr txBox="1"/>
            <p:nvPr/>
          </p:nvSpPr>
          <p:spPr>
            <a:xfrm>
              <a:off x="3428529" y="4649532"/>
              <a:ext cx="5245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202</a:t>
              </a:r>
              <a:r>
                <a:rPr lang="en-US" altLang="zh-CN" sz="1200" dirty="0"/>
                <a:t>3</a:t>
              </a:r>
              <a:endParaRPr lang="en-US" sz="12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075AFB8-872C-C8B6-E103-BCD3B8F89EE3}"/>
                </a:ext>
              </a:extLst>
            </p:cNvPr>
            <p:cNvSpPr txBox="1"/>
            <p:nvPr/>
          </p:nvSpPr>
          <p:spPr>
            <a:xfrm>
              <a:off x="4214819" y="4649532"/>
              <a:ext cx="5245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202</a:t>
              </a:r>
              <a:r>
                <a:rPr lang="en-US" altLang="zh-CN" sz="1200" dirty="0"/>
                <a:t>4</a:t>
              </a:r>
              <a:endParaRPr lang="en-US" sz="1200" dirty="0"/>
            </a:p>
          </p:txBody>
        </p:sp>
        <p:sp>
          <p:nvSpPr>
            <p:cNvPr id="23" name="Rectangle: Top Corners Rounded 22">
              <a:extLst>
                <a:ext uri="{FF2B5EF4-FFF2-40B4-BE49-F238E27FC236}">
                  <a16:creationId xmlns:a16="http://schemas.microsoft.com/office/drawing/2014/main" id="{2448DA5A-62CE-0946-20E5-92FC51A963C3}"/>
                </a:ext>
              </a:extLst>
            </p:cNvPr>
            <p:cNvSpPr/>
            <p:nvPr/>
          </p:nvSpPr>
          <p:spPr>
            <a:xfrm>
              <a:off x="623888" y="5162549"/>
              <a:ext cx="4430712" cy="1061861"/>
            </a:xfrm>
            <a:prstGeom prst="round2SameRect">
              <a:avLst>
                <a:gd name="adj1" fmla="val 0"/>
                <a:gd name="adj2" fmla="val 39989"/>
              </a:avLst>
            </a:prstGeom>
            <a:solidFill>
              <a:srgbClr val="E5F6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44000" rIns="180000" rtlCol="0" anchor="ctr"/>
            <a:lstStyle/>
            <a:p>
              <a:pPr>
                <a:lnSpc>
                  <a:spcPct val="120000"/>
                </a:lnSpc>
              </a:pPr>
              <a:r>
                <a:rPr lang="en-US" sz="1600" dirty="0">
                  <a:solidFill>
                    <a:schemeClr val="tx1"/>
                  </a:solidFill>
                </a:rPr>
                <a:t>Our revenue keeps growing at an average of over </a:t>
              </a:r>
              <a:r>
                <a:rPr lang="en-US" sz="2000" b="1" dirty="0">
                  <a:solidFill>
                    <a:schemeClr val="tx1"/>
                  </a:solidFill>
                </a:rPr>
                <a:t>30% </a:t>
              </a:r>
              <a:r>
                <a:rPr lang="en-US" sz="1600" dirty="0">
                  <a:solidFill>
                    <a:schemeClr val="tx1"/>
                  </a:solidFill>
                </a:rPr>
                <a:t>annual growth rate.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222054A-EFA3-1C1E-4704-ED89BF64C7F7}"/>
              </a:ext>
            </a:extLst>
          </p:cNvPr>
          <p:cNvGrpSpPr/>
          <p:nvPr/>
        </p:nvGrpSpPr>
        <p:grpSpPr>
          <a:xfrm>
            <a:off x="618067" y="1701800"/>
            <a:ext cx="6260228" cy="4528960"/>
            <a:chOff x="5307884" y="1695450"/>
            <a:chExt cx="6260228" cy="4528960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F455373-BEDC-AAF6-51B6-64B973E26D2F}"/>
                </a:ext>
              </a:extLst>
            </p:cNvPr>
            <p:cNvGrpSpPr/>
            <p:nvPr/>
          </p:nvGrpSpPr>
          <p:grpSpPr>
            <a:xfrm>
              <a:off x="5307884" y="1695450"/>
              <a:ext cx="2832816" cy="3460750"/>
              <a:chOff x="5307884" y="1695450"/>
              <a:chExt cx="2832816" cy="3460750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86520320-B4D3-14EE-5592-9C8DA21A029E}"/>
                  </a:ext>
                </a:extLst>
              </p:cNvPr>
              <p:cNvSpPr/>
              <p:nvPr/>
            </p:nvSpPr>
            <p:spPr>
              <a:xfrm>
                <a:off x="5307884" y="1695450"/>
                <a:ext cx="2832816" cy="3460750"/>
              </a:xfrm>
              <a:prstGeom prst="roundRect">
                <a:avLst>
                  <a:gd name="adj" fmla="val 1151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9E83E83-E7CB-C19F-877B-02ADBC1C54B9}"/>
                  </a:ext>
                </a:extLst>
              </p:cNvPr>
              <p:cNvSpPr txBox="1"/>
              <p:nvPr/>
            </p:nvSpPr>
            <p:spPr>
              <a:xfrm>
                <a:off x="5487988" y="1989834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b="1" dirty="0"/>
                  <a:t>Cloud PBX Growth Rate</a:t>
                </a:r>
                <a:endParaRPr lang="en-US" sz="1400" b="1" dirty="0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323C515-1359-EAA6-0E15-76A2EB6025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0853" y="4567767"/>
                <a:ext cx="2115780" cy="0"/>
              </a:xfrm>
              <a:prstGeom prst="line">
                <a:avLst/>
              </a:prstGeom>
              <a:ln w="12700">
                <a:solidFill>
                  <a:srgbClr val="B6BAC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1B1092B5-F466-C1C1-F8F1-EEA662419853}"/>
                  </a:ext>
                </a:extLst>
              </p:cNvPr>
              <p:cNvSpPr/>
              <p:nvPr/>
            </p:nvSpPr>
            <p:spPr>
              <a:xfrm>
                <a:off x="5674328" y="3314700"/>
                <a:ext cx="519814" cy="1246715"/>
              </a:xfrm>
              <a:prstGeom prst="roundRect">
                <a:avLst/>
              </a:prstGeom>
              <a:solidFill>
                <a:srgbClr val="00B7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4E53740F-5744-94AE-9867-21EE6859B533}"/>
                  </a:ext>
                </a:extLst>
              </p:cNvPr>
              <p:cNvSpPr/>
              <p:nvPr/>
            </p:nvSpPr>
            <p:spPr>
              <a:xfrm>
                <a:off x="6468733" y="3529701"/>
                <a:ext cx="519814" cy="1031713"/>
              </a:xfrm>
              <a:prstGeom prst="roundRect">
                <a:avLst/>
              </a:prstGeom>
              <a:solidFill>
                <a:srgbClr val="00B7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5FA5EB13-A0E8-09E7-4614-4832D7A368F9}"/>
                  </a:ext>
                </a:extLst>
              </p:cNvPr>
              <p:cNvSpPr/>
              <p:nvPr/>
            </p:nvSpPr>
            <p:spPr>
              <a:xfrm>
                <a:off x="7261167" y="2560136"/>
                <a:ext cx="519814" cy="2001279"/>
              </a:xfrm>
              <a:prstGeom prst="roundRect">
                <a:avLst/>
              </a:prstGeom>
              <a:solidFill>
                <a:srgbClr val="00B7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43CDB4B-3ADD-E3FC-AE52-FB716A1D9A7C}"/>
                  </a:ext>
                </a:extLst>
              </p:cNvPr>
              <p:cNvSpPr txBox="1"/>
              <p:nvPr/>
            </p:nvSpPr>
            <p:spPr>
              <a:xfrm>
                <a:off x="5671983" y="4629580"/>
                <a:ext cx="52450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/>
                  <a:t>202</a:t>
                </a:r>
                <a:r>
                  <a:rPr lang="en-US" altLang="zh-CN" sz="1200" dirty="0"/>
                  <a:t>2</a:t>
                </a:r>
                <a:endParaRPr lang="en-US" sz="1200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D0230DE-46E7-4B24-AFDE-6769589DAC41}"/>
                  </a:ext>
                </a:extLst>
              </p:cNvPr>
              <p:cNvSpPr txBox="1"/>
              <p:nvPr/>
            </p:nvSpPr>
            <p:spPr>
              <a:xfrm>
                <a:off x="6466388" y="4629580"/>
                <a:ext cx="52450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/>
                  <a:t>202</a:t>
                </a:r>
                <a:r>
                  <a:rPr lang="en-US" altLang="zh-CN" sz="1200" dirty="0"/>
                  <a:t>3</a:t>
                </a:r>
                <a:endParaRPr lang="en-US" sz="1200" dirty="0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A3EFE5D-13AB-598E-F51D-968847DEE76F}"/>
                  </a:ext>
                </a:extLst>
              </p:cNvPr>
              <p:cNvSpPr txBox="1"/>
              <p:nvPr/>
            </p:nvSpPr>
            <p:spPr>
              <a:xfrm>
                <a:off x="7258822" y="4629580"/>
                <a:ext cx="52450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/>
                  <a:t>202</a:t>
                </a:r>
                <a:r>
                  <a:rPr lang="en-US" altLang="zh-CN" sz="1200" dirty="0"/>
                  <a:t>4</a:t>
                </a:r>
                <a:endParaRPr lang="en-US" sz="1200" dirty="0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DB57D21-9B61-609E-E8AC-DED618ED0B27}"/>
                  </a:ext>
                </a:extLst>
              </p:cNvPr>
              <p:cNvSpPr txBox="1"/>
              <p:nvPr/>
            </p:nvSpPr>
            <p:spPr>
              <a:xfrm>
                <a:off x="7233174" y="2296527"/>
                <a:ext cx="57580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1200" dirty="0"/>
                  <a:t>181</a:t>
                </a:r>
                <a:r>
                  <a:rPr lang="en-US" sz="1200" dirty="0"/>
                  <a:t>%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A10C694-12D7-1394-8069-A3C7B5C94626}"/>
                  </a:ext>
                </a:extLst>
              </p:cNvPr>
              <p:cNvSpPr txBox="1"/>
              <p:nvPr/>
            </p:nvSpPr>
            <p:spPr>
              <a:xfrm>
                <a:off x="6478872" y="3267281"/>
                <a:ext cx="49084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/>
                  <a:t>95%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6ADC0A4-ABB9-868E-A349-F3AEB173940F}"/>
                  </a:ext>
                </a:extLst>
              </p:cNvPr>
              <p:cNvSpPr txBox="1"/>
              <p:nvPr/>
            </p:nvSpPr>
            <p:spPr>
              <a:xfrm>
                <a:off x="5652043" y="3042341"/>
                <a:ext cx="5643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/>
                  <a:t>1</a:t>
                </a:r>
                <a:r>
                  <a:rPr lang="en-US" altLang="zh-CN" sz="1200" dirty="0"/>
                  <a:t>14</a:t>
                </a:r>
                <a:r>
                  <a:rPr lang="en-US" sz="1200" dirty="0"/>
                  <a:t>%</a:t>
                </a: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A8E47E0-7E81-67F7-6530-752672A6D9EA}"/>
                </a:ext>
              </a:extLst>
            </p:cNvPr>
            <p:cNvGrpSpPr/>
            <p:nvPr/>
          </p:nvGrpSpPr>
          <p:grpSpPr>
            <a:xfrm>
              <a:off x="8393984" y="1698625"/>
              <a:ext cx="3174128" cy="3460750"/>
              <a:chOff x="8393984" y="1698625"/>
              <a:chExt cx="3174128" cy="3460750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CE88F334-437E-9EC1-FB31-EC506DC14CED}"/>
                  </a:ext>
                </a:extLst>
              </p:cNvPr>
              <p:cNvSpPr/>
              <p:nvPr/>
            </p:nvSpPr>
            <p:spPr>
              <a:xfrm>
                <a:off x="8393984" y="1698625"/>
                <a:ext cx="3174128" cy="3460750"/>
              </a:xfrm>
              <a:prstGeom prst="roundRect">
                <a:avLst>
                  <a:gd name="adj" fmla="val 1151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AABEDAE-29FF-97D3-8689-FEACF30789E3}"/>
                  </a:ext>
                </a:extLst>
              </p:cNvPr>
              <p:cNvSpPr txBox="1"/>
              <p:nvPr/>
            </p:nvSpPr>
            <p:spPr>
              <a:xfrm>
                <a:off x="8567039" y="1989834"/>
                <a:ext cx="282801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b="1" dirty="0"/>
                  <a:t>Cloud Business Revenue Ratio</a:t>
                </a:r>
                <a:endParaRPr lang="en-US" sz="1400" b="1" dirty="0"/>
              </a:p>
            </p:txBody>
          </p:sp>
          <p:sp>
            <p:nvSpPr>
              <p:cNvPr id="41" name="Partial Circle 40">
                <a:extLst>
                  <a:ext uri="{FF2B5EF4-FFF2-40B4-BE49-F238E27FC236}">
                    <a16:creationId xmlns:a16="http://schemas.microsoft.com/office/drawing/2014/main" id="{060447CB-CE5E-0098-0774-D7BA7A3EE17E}"/>
                  </a:ext>
                </a:extLst>
              </p:cNvPr>
              <p:cNvSpPr/>
              <p:nvPr/>
            </p:nvSpPr>
            <p:spPr>
              <a:xfrm>
                <a:off x="9055388" y="2579900"/>
                <a:ext cx="1978947" cy="1978947"/>
              </a:xfrm>
              <a:prstGeom prst="pie">
                <a:avLst>
                  <a:gd name="adj1" fmla="val 16192017"/>
                  <a:gd name="adj2" fmla="val 7626796"/>
                </a:avLst>
              </a:prstGeom>
              <a:solidFill>
                <a:srgbClr val="E5F6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Partial Circle 41">
                <a:extLst>
                  <a:ext uri="{FF2B5EF4-FFF2-40B4-BE49-F238E27FC236}">
                    <a16:creationId xmlns:a16="http://schemas.microsoft.com/office/drawing/2014/main" id="{B8CAAA82-1EB3-1763-7D57-75F5485B1B4B}"/>
                  </a:ext>
                </a:extLst>
              </p:cNvPr>
              <p:cNvSpPr/>
              <p:nvPr/>
            </p:nvSpPr>
            <p:spPr>
              <a:xfrm>
                <a:off x="8991574" y="2491219"/>
                <a:ext cx="1978947" cy="1978947"/>
              </a:xfrm>
              <a:prstGeom prst="pie">
                <a:avLst>
                  <a:gd name="adj1" fmla="val 7629662"/>
                  <a:gd name="adj2" fmla="val 16137636"/>
                </a:avLst>
              </a:prstGeom>
              <a:solidFill>
                <a:srgbClr val="006EE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D06DA8C-F0C7-DCA8-0069-1B095FF3E388}"/>
                  </a:ext>
                </a:extLst>
              </p:cNvPr>
              <p:cNvSpPr/>
              <p:nvPr/>
            </p:nvSpPr>
            <p:spPr>
              <a:xfrm>
                <a:off x="8692652" y="2862688"/>
                <a:ext cx="840874" cy="388096"/>
              </a:xfrm>
              <a:custGeom>
                <a:avLst/>
                <a:gdLst>
                  <a:gd name="connsiteX0" fmla="*/ 0 w 1210733"/>
                  <a:gd name="connsiteY0" fmla="*/ 0 h 558800"/>
                  <a:gd name="connsiteX1" fmla="*/ 651933 w 1210733"/>
                  <a:gd name="connsiteY1" fmla="*/ 0 h 558800"/>
                  <a:gd name="connsiteX2" fmla="*/ 1193800 w 1210733"/>
                  <a:gd name="connsiteY2" fmla="*/ 541867 h 558800"/>
                  <a:gd name="connsiteX3" fmla="*/ 1210733 w 1210733"/>
                  <a:gd name="connsiteY3" fmla="*/ 558800 h 55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0733" h="558800">
                    <a:moveTo>
                      <a:pt x="0" y="0"/>
                    </a:moveTo>
                    <a:lnTo>
                      <a:pt x="651933" y="0"/>
                    </a:lnTo>
                    <a:lnTo>
                      <a:pt x="1193800" y="541867"/>
                    </a:lnTo>
                    <a:lnTo>
                      <a:pt x="1210733" y="558800"/>
                    </a:lnTo>
                  </a:path>
                </a:pathLst>
              </a:custGeom>
              <a:noFill/>
              <a:ln>
                <a:solidFill>
                  <a:srgbClr val="00B7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D1F8181-373E-7C20-5CC1-40B30835FBD1}"/>
                  </a:ext>
                </a:extLst>
              </p:cNvPr>
              <p:cNvSpPr txBox="1"/>
              <p:nvPr/>
            </p:nvSpPr>
            <p:spPr>
              <a:xfrm>
                <a:off x="8580028" y="2564920"/>
                <a:ext cx="54373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1400" b="1" dirty="0"/>
                  <a:t>40</a:t>
                </a:r>
                <a:r>
                  <a:rPr lang="en-US" sz="1400" b="1" dirty="0"/>
                  <a:t>%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18663DB-853D-8CAC-46EE-16B7ECCDEEF0}"/>
                  </a:ext>
                </a:extLst>
              </p:cNvPr>
              <p:cNvSpPr txBox="1"/>
              <p:nvPr/>
            </p:nvSpPr>
            <p:spPr>
              <a:xfrm>
                <a:off x="9089262" y="4629580"/>
                <a:ext cx="5838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1200" dirty="0"/>
                  <a:t>Cloud</a:t>
                </a:r>
                <a:endParaRPr lang="en-US" sz="1200" dirty="0"/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C82CCA1-F073-B8B2-08B1-86A974119BE8}"/>
                  </a:ext>
                </a:extLst>
              </p:cNvPr>
              <p:cNvSpPr txBox="1"/>
              <p:nvPr/>
            </p:nvSpPr>
            <p:spPr>
              <a:xfrm>
                <a:off x="10387166" y="4626835"/>
                <a:ext cx="56938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1200" dirty="0"/>
                  <a:t>Other</a:t>
                </a:r>
                <a:endParaRPr lang="en-US" sz="1200" dirty="0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E9D25716-0695-0FCE-7A61-79CDEC036328}"/>
                  </a:ext>
                </a:extLst>
              </p:cNvPr>
              <p:cNvSpPr/>
              <p:nvPr/>
            </p:nvSpPr>
            <p:spPr>
              <a:xfrm>
                <a:off x="8984074" y="4706967"/>
                <a:ext cx="126926" cy="126926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AE26CB79-3002-5E66-6ABE-38425D3D40DE}"/>
                  </a:ext>
                </a:extLst>
              </p:cNvPr>
              <p:cNvSpPr/>
              <p:nvPr/>
            </p:nvSpPr>
            <p:spPr>
              <a:xfrm>
                <a:off x="10299021" y="4706967"/>
                <a:ext cx="126926" cy="126926"/>
              </a:xfrm>
              <a:prstGeom prst="ellipse">
                <a:avLst/>
              </a:prstGeom>
              <a:solidFill>
                <a:srgbClr val="E5F6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C8AEF8D-4C68-6F92-8C17-9519D7500CF9}"/>
                </a:ext>
              </a:extLst>
            </p:cNvPr>
            <p:cNvGrpSpPr/>
            <p:nvPr/>
          </p:nvGrpSpPr>
          <p:grpSpPr>
            <a:xfrm>
              <a:off x="5307884" y="5283082"/>
              <a:ext cx="6260228" cy="941328"/>
              <a:chOff x="5307884" y="5283082"/>
              <a:chExt cx="6260228" cy="941328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987A28C0-8299-0661-D03B-8ED4C93513FA}"/>
                  </a:ext>
                </a:extLst>
              </p:cNvPr>
              <p:cNvSpPr/>
              <p:nvPr/>
            </p:nvSpPr>
            <p:spPr>
              <a:xfrm>
                <a:off x="5307884" y="5283082"/>
                <a:ext cx="6260228" cy="941328"/>
              </a:xfrm>
              <a:prstGeom prst="roundRect">
                <a:avLst/>
              </a:prstGeom>
              <a:noFill/>
              <a:ln>
                <a:solidFill>
                  <a:srgbClr val="B6BAC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52000" rtlCol="0" anchor="ctr"/>
              <a:lstStyle/>
              <a:p>
                <a:r>
                  <a:rPr lang="it-IT" altLang="zh-CN" sz="1600" b="1" dirty="0">
                    <a:solidFill>
                      <a:schemeClr val="tx1"/>
                    </a:solidFill>
                  </a:rPr>
                  <a:t>Global SME IP-PBX Leader </a:t>
                </a:r>
              </a:p>
              <a:p>
                <a:r>
                  <a:rPr lang="it-IT" altLang="zh-CN" sz="1600" b="1" dirty="0">
                    <a:solidFill>
                      <a:schemeClr val="tx1"/>
                    </a:solidFill>
                  </a:rPr>
                  <a:t>&amp; Innovator</a:t>
                </a:r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E1707727-2127-B866-CF1C-C6AE4DB93EE2}"/>
                  </a:ext>
                </a:extLst>
              </p:cNvPr>
              <p:cNvGrpSpPr/>
              <p:nvPr/>
            </p:nvGrpSpPr>
            <p:grpSpPr>
              <a:xfrm>
                <a:off x="8729031" y="5295782"/>
                <a:ext cx="2631659" cy="918356"/>
                <a:chOff x="6789432" y="4537772"/>
                <a:chExt cx="4172751" cy="1456142"/>
              </a:xfrm>
            </p:grpSpPr>
            <p:pic>
              <p:nvPicPr>
                <p:cNvPr id="53" name="Picture 52" descr="Logo, company name&#10;&#10;Description automatically generated">
                  <a:extLst>
                    <a:ext uri="{FF2B5EF4-FFF2-40B4-BE49-F238E27FC236}">
                      <a16:creationId xmlns:a16="http://schemas.microsoft.com/office/drawing/2014/main" id="{D12B0508-C606-8209-6011-2F32D8683C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63489" y="4600238"/>
                  <a:ext cx="2098694" cy="1331211"/>
                </a:xfrm>
                <a:prstGeom prst="rect">
                  <a:avLst/>
                </a:prstGeom>
              </p:spPr>
            </p:pic>
            <p:pic>
              <p:nvPicPr>
                <p:cNvPr id="54" name="Picture 3" descr="top10&amp;top3文字20190906(栅格化）-03">
                  <a:extLst>
                    <a:ext uri="{FF2B5EF4-FFF2-40B4-BE49-F238E27FC236}">
                      <a16:creationId xmlns:a16="http://schemas.microsoft.com/office/drawing/2014/main" id="{756D091D-6F4E-06F9-ACE0-A9924F1365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89432" y="4537772"/>
                  <a:ext cx="1717334" cy="1456142"/>
                </a:xfrm>
                <a:prstGeom prst="rect">
                  <a:avLst/>
                </a:prstGeom>
              </p:spPr>
            </p:pic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A753ECC1-9E83-9623-7686-77FEF0E9CA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50300" y="4826000"/>
                  <a:ext cx="0" cy="916064"/>
                </a:xfrm>
                <a:prstGeom prst="line">
                  <a:avLst/>
                </a:prstGeom>
                <a:ln w="6350">
                  <a:solidFill>
                    <a:srgbClr val="B6BAC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id="{D632D2AC-A939-807E-A959-72BA18518E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002992"/>
              </p:ext>
            </p:extLst>
          </p:nvPr>
        </p:nvGraphicFramePr>
        <p:xfrm>
          <a:off x="3109101" y="2001008"/>
          <a:ext cx="4354490" cy="2902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98824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44D21-696A-EACE-EE06-8E0AF8B53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Yeastar Recognition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D960C7-9468-7990-5AA9-8726B06C2ABB}"/>
              </a:ext>
            </a:extLst>
          </p:cNvPr>
          <p:cNvSpPr txBox="1"/>
          <p:nvPr/>
        </p:nvSpPr>
        <p:spPr>
          <a:xfrm>
            <a:off x="623888" y="1703671"/>
            <a:ext cx="921727" cy="369332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en-US" altLang="zh-CN" b="1" dirty="0"/>
              <a:t>Awards</a:t>
            </a:r>
            <a:endParaRPr lang="en-US" b="1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D84BF6-EF60-D9D4-D806-0FF377490286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9313366" y="1888337"/>
            <a:ext cx="2254747" cy="502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1615EB8-92BB-3F3D-85D1-EFC7B66458C7}"/>
              </a:ext>
            </a:extLst>
          </p:cNvPr>
          <p:cNvSpPr txBox="1"/>
          <p:nvPr/>
        </p:nvSpPr>
        <p:spPr>
          <a:xfrm>
            <a:off x="7874511" y="1703671"/>
            <a:ext cx="1438855" cy="3693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zh-CN" b="1" dirty="0"/>
              <a:t>Certification</a:t>
            </a:r>
            <a:endParaRPr lang="en-US" b="1" dirty="0"/>
          </a:p>
        </p:txBody>
      </p:sp>
      <p:pic>
        <p:nvPicPr>
          <p:cNvPr id="12" name="Picture 11" descr="A golden badge with text and a black ribbon&#10;&#10;Description automatically generated">
            <a:extLst>
              <a:ext uri="{FF2B5EF4-FFF2-40B4-BE49-F238E27FC236}">
                <a16:creationId xmlns:a16="http://schemas.microsoft.com/office/drawing/2014/main" id="{F3E3F674-9840-076F-F79B-4A7283AAC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551" y="4635634"/>
            <a:ext cx="803271" cy="660289"/>
          </a:xfrm>
          <a:prstGeom prst="rect">
            <a:avLst/>
          </a:prstGeom>
        </p:spPr>
      </p:pic>
      <p:pic>
        <p:nvPicPr>
          <p:cNvPr id="14" name="Picture 13" descr="A silver diamond shaped badge with black text&#10;&#10;Description automatically generated">
            <a:extLst>
              <a:ext uri="{FF2B5EF4-FFF2-40B4-BE49-F238E27FC236}">
                <a16:creationId xmlns:a16="http://schemas.microsoft.com/office/drawing/2014/main" id="{85CD51CB-3E9A-B29E-605B-82FA176D4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757" y="4526576"/>
            <a:ext cx="1068619" cy="878405"/>
          </a:xfrm>
          <a:prstGeom prst="rect">
            <a:avLst/>
          </a:prstGeom>
        </p:spPr>
      </p:pic>
      <p:pic>
        <p:nvPicPr>
          <p:cNvPr id="16" name="Picture 15" descr="A black and purple design with white text&#10;&#10;Description automatically generated">
            <a:extLst>
              <a:ext uri="{FF2B5EF4-FFF2-40B4-BE49-F238E27FC236}">
                <a16:creationId xmlns:a16="http://schemas.microsoft.com/office/drawing/2014/main" id="{65BC108E-DB9C-4D77-1FDE-9E4EF895E8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979" y="2480589"/>
            <a:ext cx="835601" cy="686864"/>
          </a:xfrm>
          <a:prstGeom prst="rect">
            <a:avLst/>
          </a:prstGeom>
        </p:spPr>
      </p:pic>
      <p:pic>
        <p:nvPicPr>
          <p:cNvPr id="18" name="Picture 17" descr="A red and white logo&#10;&#10;Description automatically generated">
            <a:extLst>
              <a:ext uri="{FF2B5EF4-FFF2-40B4-BE49-F238E27FC236}">
                <a16:creationId xmlns:a16="http://schemas.microsoft.com/office/drawing/2014/main" id="{2894D4CD-D2F1-1E01-1430-BBF0EE1F95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6354" y="2435751"/>
            <a:ext cx="944696" cy="776540"/>
          </a:xfrm>
          <a:prstGeom prst="rect">
            <a:avLst/>
          </a:prstGeom>
        </p:spPr>
      </p:pic>
      <p:pic>
        <p:nvPicPr>
          <p:cNvPr id="20" name="Picture 19" descr="A logo for a company&#10;&#10;Description automatically generated">
            <a:extLst>
              <a:ext uri="{FF2B5EF4-FFF2-40B4-BE49-F238E27FC236}">
                <a16:creationId xmlns:a16="http://schemas.microsoft.com/office/drawing/2014/main" id="{051E9E4F-761E-EE82-A3F4-E450677BD5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6303" y="4612872"/>
            <a:ext cx="858653" cy="705813"/>
          </a:xfrm>
          <a:prstGeom prst="rect">
            <a:avLst/>
          </a:prstGeom>
        </p:spPr>
      </p:pic>
      <p:pic>
        <p:nvPicPr>
          <p:cNvPr id="22" name="Picture 21" descr="A white and blue hexagon with white text&#10;&#10;Description automatically generated">
            <a:extLst>
              <a:ext uri="{FF2B5EF4-FFF2-40B4-BE49-F238E27FC236}">
                <a16:creationId xmlns:a16="http://schemas.microsoft.com/office/drawing/2014/main" id="{6869BBCF-BBAC-92FB-A48B-A9AA5EE0F4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0117" y="4607697"/>
            <a:ext cx="871245" cy="716163"/>
          </a:xfrm>
          <a:prstGeom prst="rect">
            <a:avLst/>
          </a:prstGeom>
        </p:spPr>
      </p:pic>
      <p:pic>
        <p:nvPicPr>
          <p:cNvPr id="24" name="Picture 23" descr="A blue and white rectangular sign&#10;&#10;Description automatically generated">
            <a:extLst>
              <a:ext uri="{FF2B5EF4-FFF2-40B4-BE49-F238E27FC236}">
                <a16:creationId xmlns:a16="http://schemas.microsoft.com/office/drawing/2014/main" id="{11139BB1-82D5-497F-1E1B-7F363BAC5C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84979" y="4677706"/>
            <a:ext cx="826833" cy="679657"/>
          </a:xfrm>
          <a:prstGeom prst="rect">
            <a:avLst/>
          </a:prstGeom>
        </p:spPr>
      </p:pic>
      <p:pic>
        <p:nvPicPr>
          <p:cNvPr id="26" name="Picture 25" descr="A black rectangular sign with white text&#10;&#10;Description automatically generated">
            <a:extLst>
              <a:ext uri="{FF2B5EF4-FFF2-40B4-BE49-F238E27FC236}">
                <a16:creationId xmlns:a16="http://schemas.microsoft.com/office/drawing/2014/main" id="{88C176D0-416E-BC31-0FAA-7CA906D42B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99396" y="5638097"/>
            <a:ext cx="638006" cy="524441"/>
          </a:xfrm>
          <a:prstGeom prst="rect">
            <a:avLst/>
          </a:prstGeom>
        </p:spPr>
      </p:pic>
      <p:pic>
        <p:nvPicPr>
          <p:cNvPr id="28" name="Picture 27" descr="A white and black sign with red text&#10;&#10;Description automatically generated">
            <a:extLst>
              <a:ext uri="{FF2B5EF4-FFF2-40B4-BE49-F238E27FC236}">
                <a16:creationId xmlns:a16="http://schemas.microsoft.com/office/drawing/2014/main" id="{D49ADE8C-F88E-F669-F3D2-DCEEEB19CC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22854" y="2418320"/>
            <a:ext cx="987108" cy="811403"/>
          </a:xfrm>
          <a:prstGeom prst="rect">
            <a:avLst/>
          </a:prstGeom>
        </p:spPr>
      </p:pic>
      <p:pic>
        <p:nvPicPr>
          <p:cNvPr id="30" name="Picture 29" descr="A blue and white hexagon with white text&#10;&#10;Description automatically generated">
            <a:extLst>
              <a:ext uri="{FF2B5EF4-FFF2-40B4-BE49-F238E27FC236}">
                <a16:creationId xmlns:a16="http://schemas.microsoft.com/office/drawing/2014/main" id="{9E519902-9A40-3D2B-20CB-63E388A27433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6706" y="4612872"/>
            <a:ext cx="858652" cy="705812"/>
          </a:xfrm>
          <a:prstGeom prst="rect">
            <a:avLst/>
          </a:prstGeom>
        </p:spPr>
      </p:pic>
      <p:pic>
        <p:nvPicPr>
          <p:cNvPr id="38" name="Picture 37" descr="A red and white logo&#10;&#10;Description automatically generated">
            <a:extLst>
              <a:ext uri="{FF2B5EF4-FFF2-40B4-BE49-F238E27FC236}">
                <a16:creationId xmlns:a16="http://schemas.microsoft.com/office/drawing/2014/main" id="{712E6453-1FA0-8310-3865-F5DE5F145A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0677" y="2387450"/>
            <a:ext cx="1062218" cy="873143"/>
          </a:xfrm>
          <a:prstGeom prst="rect">
            <a:avLst/>
          </a:prstGeom>
        </p:spPr>
      </p:pic>
      <p:pic>
        <p:nvPicPr>
          <p:cNvPr id="48" name="Picture 47" descr="A logo with text on it&#10;&#10;Description automatically generated">
            <a:extLst>
              <a:ext uri="{FF2B5EF4-FFF2-40B4-BE49-F238E27FC236}">
                <a16:creationId xmlns:a16="http://schemas.microsoft.com/office/drawing/2014/main" id="{8A5F80AA-2404-ED66-036F-C8DDF817F6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86633" y="5414237"/>
            <a:ext cx="1172384" cy="963699"/>
          </a:xfrm>
          <a:prstGeom prst="rect">
            <a:avLst/>
          </a:prstGeom>
        </p:spPr>
      </p:pic>
      <p:pic>
        <p:nvPicPr>
          <p:cNvPr id="50" name="Picture 49" descr="A blue star with white text&#10;&#10;Description automatically generated">
            <a:extLst>
              <a:ext uri="{FF2B5EF4-FFF2-40B4-BE49-F238E27FC236}">
                <a16:creationId xmlns:a16="http://schemas.microsoft.com/office/drawing/2014/main" id="{CDE74E91-52E0-5E66-123D-19B4305C47C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22854" y="3522206"/>
            <a:ext cx="933450" cy="767296"/>
          </a:xfrm>
          <a:prstGeom prst="rect">
            <a:avLst/>
          </a:prstGeom>
        </p:spPr>
      </p:pic>
      <p:pic>
        <p:nvPicPr>
          <p:cNvPr id="52" name="Picture 51" descr="A logo with text on it&#10;&#10;Description automatically generated">
            <a:extLst>
              <a:ext uri="{FF2B5EF4-FFF2-40B4-BE49-F238E27FC236}">
                <a16:creationId xmlns:a16="http://schemas.microsoft.com/office/drawing/2014/main" id="{345AFF99-DD83-A62C-F663-F3BEF8BDEBD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45159" y="5418467"/>
            <a:ext cx="1172384" cy="963700"/>
          </a:xfrm>
          <a:prstGeom prst="rect">
            <a:avLst/>
          </a:prstGeom>
        </p:spPr>
      </p:pic>
      <p:pic>
        <p:nvPicPr>
          <p:cNvPr id="54" name="Picture 53" descr="A close up of a sign&#10;&#10;Description automatically generated">
            <a:extLst>
              <a:ext uri="{FF2B5EF4-FFF2-40B4-BE49-F238E27FC236}">
                <a16:creationId xmlns:a16="http://schemas.microsoft.com/office/drawing/2014/main" id="{76D2422A-D11F-ED40-6330-9838F06DC78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74852" y="5532761"/>
            <a:ext cx="894298" cy="735113"/>
          </a:xfrm>
          <a:prstGeom prst="rect">
            <a:avLst/>
          </a:prstGeom>
        </p:spPr>
      </p:pic>
      <p:pic>
        <p:nvPicPr>
          <p:cNvPr id="56" name="Picture 55" descr="A neon lights on a purple background&#10;&#10;Description automatically generated">
            <a:extLst>
              <a:ext uri="{FF2B5EF4-FFF2-40B4-BE49-F238E27FC236}">
                <a16:creationId xmlns:a16="http://schemas.microsoft.com/office/drawing/2014/main" id="{E0A5C85C-479E-8F09-766C-75429846E0E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544987" y="5606849"/>
            <a:ext cx="714035" cy="586937"/>
          </a:xfrm>
          <a:prstGeom prst="rect">
            <a:avLst/>
          </a:prstGeom>
        </p:spPr>
      </p:pic>
      <p:pic>
        <p:nvPicPr>
          <p:cNvPr id="58" name="Picture 57" descr="A blue star with white text&#10;&#10;Description automatically generated">
            <a:extLst>
              <a:ext uri="{FF2B5EF4-FFF2-40B4-BE49-F238E27FC236}">
                <a16:creationId xmlns:a16="http://schemas.microsoft.com/office/drawing/2014/main" id="{1A32AE38-B058-6B03-D2C0-89E2E781130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84937" y="3527643"/>
            <a:ext cx="920223" cy="756423"/>
          </a:xfrm>
          <a:prstGeom prst="rect">
            <a:avLst/>
          </a:prstGeom>
        </p:spPr>
      </p:pic>
      <p:pic>
        <p:nvPicPr>
          <p:cNvPr id="60" name="Picture 59" descr="A logo with text on it&#10;&#10;Description automatically generated">
            <a:extLst>
              <a:ext uri="{FF2B5EF4-FFF2-40B4-BE49-F238E27FC236}">
                <a16:creationId xmlns:a16="http://schemas.microsoft.com/office/drawing/2014/main" id="{2FC12394-3935-2688-10D9-D2C80BBEEF5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6751" y="5418468"/>
            <a:ext cx="1172384" cy="963699"/>
          </a:xfrm>
          <a:prstGeom prst="rect">
            <a:avLst/>
          </a:prstGeom>
        </p:spPr>
      </p:pic>
      <p:pic>
        <p:nvPicPr>
          <p:cNvPr id="64" name="Picture 63" descr="A blue star with white text&#10;&#10;Description automatically generated">
            <a:extLst>
              <a:ext uri="{FF2B5EF4-FFF2-40B4-BE49-F238E27FC236}">
                <a16:creationId xmlns:a16="http://schemas.microsoft.com/office/drawing/2014/main" id="{E20A9445-F8AC-9469-3834-CC8ACF24388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47022" y="3527643"/>
            <a:ext cx="920222" cy="756422"/>
          </a:xfrm>
          <a:prstGeom prst="rect">
            <a:avLst/>
          </a:prstGeom>
        </p:spPr>
      </p:pic>
      <p:pic>
        <p:nvPicPr>
          <p:cNvPr id="66" name="Picture 65" descr="A logo for a company&#10;&#10;Description automatically generated">
            <a:extLst>
              <a:ext uri="{FF2B5EF4-FFF2-40B4-BE49-F238E27FC236}">
                <a16:creationId xmlns:a16="http://schemas.microsoft.com/office/drawing/2014/main" id="{FA12CD18-DC2C-0830-C11A-AE6080F782C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616010" y="4612872"/>
            <a:ext cx="858652" cy="705812"/>
          </a:xfrm>
          <a:prstGeom prst="rect">
            <a:avLst/>
          </a:prstGeom>
        </p:spPr>
      </p:pic>
      <p:pic>
        <p:nvPicPr>
          <p:cNvPr id="70" name="Picture 69" descr="A blue star with white text&#10;&#10;Description automatically generated">
            <a:extLst>
              <a:ext uri="{FF2B5EF4-FFF2-40B4-BE49-F238E27FC236}">
                <a16:creationId xmlns:a16="http://schemas.microsoft.com/office/drawing/2014/main" id="{4FC58652-6874-F1DA-CFA5-2C2C433323C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395879" y="3522206"/>
            <a:ext cx="933450" cy="767296"/>
          </a:xfrm>
          <a:prstGeom prst="rect">
            <a:avLst/>
          </a:prstGeom>
        </p:spPr>
      </p:pic>
      <p:pic>
        <p:nvPicPr>
          <p:cNvPr id="72" name="Picture 71" descr="A white sign with black text and a yellow ribbon&#10;&#10;Description automatically generated">
            <a:extLst>
              <a:ext uri="{FF2B5EF4-FFF2-40B4-BE49-F238E27FC236}">
                <a16:creationId xmlns:a16="http://schemas.microsoft.com/office/drawing/2014/main" id="{68D50603-3D78-3057-C131-2DF37533AE2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61415" y="2334145"/>
            <a:ext cx="1191912" cy="979752"/>
          </a:xfrm>
          <a:prstGeom prst="rect">
            <a:avLst/>
          </a:prstGeom>
        </p:spPr>
      </p:pic>
      <p:pic>
        <p:nvPicPr>
          <p:cNvPr id="74" name="Picture 73" descr="A white sign with black text&#10;&#10;Description automatically generated" hidden="1">
            <a:extLst>
              <a:ext uri="{FF2B5EF4-FFF2-40B4-BE49-F238E27FC236}">
                <a16:creationId xmlns:a16="http://schemas.microsoft.com/office/drawing/2014/main" id="{44BE52B0-6013-B6E8-E770-CDAF6D41419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16044" y="2334145"/>
            <a:ext cx="1191912" cy="979752"/>
          </a:xfrm>
          <a:prstGeom prst="rect">
            <a:avLst/>
          </a:prstGeom>
        </p:spPr>
      </p:pic>
      <p:pic>
        <p:nvPicPr>
          <p:cNvPr id="76" name="Picture 75" descr="A white sign with black text and purple ribbon&#10;&#10;Description automatically generated">
            <a:extLst>
              <a:ext uri="{FF2B5EF4-FFF2-40B4-BE49-F238E27FC236}">
                <a16:creationId xmlns:a16="http://schemas.microsoft.com/office/drawing/2014/main" id="{D8E8F89A-926E-8510-1C24-1218F499668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306785" y="2330854"/>
            <a:ext cx="1199921" cy="986335"/>
          </a:xfrm>
          <a:prstGeom prst="rect">
            <a:avLst/>
          </a:prstGeom>
        </p:spPr>
      </p:pic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1A629AF4-CDC3-BF40-B256-4E83DC5146E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01 | Who We Are</a:t>
            </a:r>
          </a:p>
        </p:txBody>
      </p:sp>
      <p:pic>
        <p:nvPicPr>
          <p:cNvPr id="84" name="Picture 83" descr="A logo of a moon and a building&#10;&#10;Description automatically generated">
            <a:extLst>
              <a:ext uri="{FF2B5EF4-FFF2-40B4-BE49-F238E27FC236}">
                <a16:creationId xmlns:a16="http://schemas.microsoft.com/office/drawing/2014/main" id="{8782DB4E-B000-E695-BE53-BFED0449612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637757" y="4697927"/>
            <a:ext cx="721885" cy="524626"/>
          </a:xfrm>
          <a:prstGeom prst="rect">
            <a:avLst/>
          </a:prstGeom>
        </p:spPr>
      </p:pic>
      <p:pic>
        <p:nvPicPr>
          <p:cNvPr id="86" name="Picture 85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E7BD661C-E4A5-4BCC-C7CE-0CD1ED29109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866216" y="4729775"/>
            <a:ext cx="786525" cy="460931"/>
          </a:xfrm>
          <a:prstGeom prst="rect">
            <a:avLst/>
          </a:prstGeom>
        </p:spPr>
      </p:pic>
      <p:pic>
        <p:nvPicPr>
          <p:cNvPr id="88" name="Picture 87" descr="A blue swirly logo&#10;&#10;Description automatically generated">
            <a:extLst>
              <a:ext uri="{FF2B5EF4-FFF2-40B4-BE49-F238E27FC236}">
                <a16:creationId xmlns:a16="http://schemas.microsoft.com/office/drawing/2014/main" id="{A96288B6-FE9F-8DAD-3548-8D412773B9D8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311444" y="5674602"/>
            <a:ext cx="488728" cy="488728"/>
          </a:xfrm>
          <a:prstGeom prst="rect">
            <a:avLst/>
          </a:prstGeom>
        </p:spPr>
      </p:pic>
      <p:pic>
        <p:nvPicPr>
          <p:cNvPr id="90" name="Picture 89" descr="A black background with white text and blue triangles&#10;&#10;Description automatically generated">
            <a:extLst>
              <a:ext uri="{FF2B5EF4-FFF2-40B4-BE49-F238E27FC236}">
                <a16:creationId xmlns:a16="http://schemas.microsoft.com/office/drawing/2014/main" id="{6CA13EAE-40E0-FED7-FD90-A629D158F76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165232" y="3673168"/>
            <a:ext cx="799471" cy="467018"/>
          </a:xfrm>
          <a:prstGeom prst="rect">
            <a:avLst/>
          </a:prstGeom>
        </p:spPr>
      </p:pic>
      <p:pic>
        <p:nvPicPr>
          <p:cNvPr id="92" name="Picture 91" descr="A group of black letters&#10;&#10;Description automatically generated">
            <a:extLst>
              <a:ext uri="{FF2B5EF4-FFF2-40B4-BE49-F238E27FC236}">
                <a16:creationId xmlns:a16="http://schemas.microsoft.com/office/drawing/2014/main" id="{924064D8-B203-C070-AA9E-2E29B8E60D6B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840664" y="3687359"/>
            <a:ext cx="645053" cy="438636"/>
          </a:xfrm>
          <a:prstGeom prst="rect">
            <a:avLst/>
          </a:prstGeom>
        </p:spPr>
      </p:pic>
      <p:pic>
        <p:nvPicPr>
          <p:cNvPr id="94" name="Picture 93" descr="A close-up of a logo&#10;&#10;Description automatically generated">
            <a:extLst>
              <a:ext uri="{FF2B5EF4-FFF2-40B4-BE49-F238E27FC236}">
                <a16:creationId xmlns:a16="http://schemas.microsoft.com/office/drawing/2014/main" id="{4C473FCB-A958-DE80-CBEB-CAB3BBB468AE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691354" y="5658167"/>
            <a:ext cx="1642010" cy="521599"/>
          </a:xfrm>
          <a:prstGeom prst="rect">
            <a:avLst/>
          </a:prstGeom>
        </p:spPr>
      </p:pic>
      <p:pic>
        <p:nvPicPr>
          <p:cNvPr id="98" name="Picture 97" descr="A black and white logo&#10;&#10;Description automatically generated">
            <a:extLst>
              <a:ext uri="{FF2B5EF4-FFF2-40B4-BE49-F238E27FC236}">
                <a16:creationId xmlns:a16="http://schemas.microsoft.com/office/drawing/2014/main" id="{FC6F047E-3258-BCE1-8E2B-AF0D5EA4595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499982" y="3649392"/>
            <a:ext cx="675882" cy="514572"/>
          </a:xfrm>
          <a:prstGeom prst="rect">
            <a:avLst/>
          </a:prstGeom>
        </p:spPr>
      </p:pic>
      <p:pic>
        <p:nvPicPr>
          <p:cNvPr id="102" name="Picture 101" descr="A circular white plate with blue text and green tick and stars&#10;&#10;Description automatically generated">
            <a:extLst>
              <a:ext uri="{FF2B5EF4-FFF2-40B4-BE49-F238E27FC236}">
                <a16:creationId xmlns:a16="http://schemas.microsoft.com/office/drawing/2014/main" id="{D7B73019-53BA-F1F2-F2B0-66064DBC9A91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894297" y="2507413"/>
            <a:ext cx="645138" cy="645138"/>
          </a:xfrm>
          <a:prstGeom prst="rect">
            <a:avLst/>
          </a:prstGeom>
        </p:spPr>
      </p:pic>
      <p:pic>
        <p:nvPicPr>
          <p:cNvPr id="104" name="Picture 103" descr="A logo with text and letters&#10;&#10;Description automatically generated with medium confidence">
            <a:extLst>
              <a:ext uri="{FF2B5EF4-FFF2-40B4-BE49-F238E27FC236}">
                <a16:creationId xmlns:a16="http://schemas.microsoft.com/office/drawing/2014/main" id="{C6370AAF-A88C-1A26-11D8-D9DBB52D761D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605491" y="4757659"/>
            <a:ext cx="467197" cy="405162"/>
          </a:xfrm>
          <a:prstGeom prst="rect">
            <a:avLst/>
          </a:prstGeom>
        </p:spPr>
      </p:pic>
      <p:pic>
        <p:nvPicPr>
          <p:cNvPr id="106" name="Picture 105" descr="A circular logo with text and a globe&#10;&#10;Description automatically generated">
            <a:extLst>
              <a:ext uri="{FF2B5EF4-FFF2-40B4-BE49-F238E27FC236}">
                <a16:creationId xmlns:a16="http://schemas.microsoft.com/office/drawing/2014/main" id="{0EC8D3C8-DC70-79E1-FA99-7B4CCF922DCA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599325" y="2475858"/>
            <a:ext cx="734039" cy="708249"/>
          </a:xfrm>
          <a:prstGeom prst="rect">
            <a:avLst/>
          </a:prstGeom>
        </p:spPr>
      </p:pic>
      <p:pic>
        <p:nvPicPr>
          <p:cNvPr id="108" name="Picture 107" descr="A blue and white logo&#10;&#10;Description automatically generated">
            <a:extLst>
              <a:ext uri="{FF2B5EF4-FFF2-40B4-BE49-F238E27FC236}">
                <a16:creationId xmlns:a16="http://schemas.microsoft.com/office/drawing/2014/main" id="{5FBA3B15-B29B-86FA-0A4C-C7F23BF53642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405938" y="2507413"/>
            <a:ext cx="645991" cy="645139"/>
          </a:xfrm>
          <a:prstGeom prst="rect">
            <a:avLst/>
          </a:prstGeom>
        </p:spPr>
      </p:pic>
      <p:pic>
        <p:nvPicPr>
          <p:cNvPr id="110" name="Picture 109" descr="A blue and white logo&#10;&#10;Description automatically generated">
            <a:extLst>
              <a:ext uri="{FF2B5EF4-FFF2-40B4-BE49-F238E27FC236}">
                <a16:creationId xmlns:a16="http://schemas.microsoft.com/office/drawing/2014/main" id="{47DD2813-B4EE-623B-B88C-812A3FEF3D10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0155034" y="2507413"/>
            <a:ext cx="645138" cy="645138"/>
          </a:xfrm>
          <a:prstGeom prst="rect">
            <a:avLst/>
          </a:prstGeom>
        </p:spPr>
      </p:pic>
      <p:pic>
        <p:nvPicPr>
          <p:cNvPr id="112" name="Picture 111" descr="A logo with a red blue and white circle&#10;&#10;Description automatically generated">
            <a:extLst>
              <a:ext uri="{FF2B5EF4-FFF2-40B4-BE49-F238E27FC236}">
                <a16:creationId xmlns:a16="http://schemas.microsoft.com/office/drawing/2014/main" id="{ECF66CA5-5E2D-0624-460B-129DB2F28BF8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0059764" y="3649390"/>
            <a:ext cx="514574" cy="514574"/>
          </a:xfrm>
          <a:prstGeom prst="rect">
            <a:avLst/>
          </a:prstGeom>
        </p:spPr>
      </p:pic>
      <p:pic>
        <p:nvPicPr>
          <p:cNvPr id="114" name="Picture 113" descr="A green leaf with a black background&#10;&#10;Description automatically generated">
            <a:extLst>
              <a:ext uri="{FF2B5EF4-FFF2-40B4-BE49-F238E27FC236}">
                <a16:creationId xmlns:a16="http://schemas.microsoft.com/office/drawing/2014/main" id="{8FE5B4FD-1F5D-539F-40B6-DBFD5699E60F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0875158" y="2469160"/>
            <a:ext cx="720535" cy="721644"/>
          </a:xfrm>
          <a:prstGeom prst="rect">
            <a:avLst/>
          </a:prstGeom>
        </p:spPr>
      </p:pic>
      <p:pic>
        <p:nvPicPr>
          <p:cNvPr id="116" name="Picture 115" descr="A blue and orange logo&#10;&#10;Description automatically generated">
            <a:extLst>
              <a:ext uri="{FF2B5EF4-FFF2-40B4-BE49-F238E27FC236}">
                <a16:creationId xmlns:a16="http://schemas.microsoft.com/office/drawing/2014/main" id="{5F8ED0AE-45A0-0910-CBE7-0DE6A77E1203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405938" y="5750281"/>
            <a:ext cx="685766" cy="337370"/>
          </a:xfrm>
          <a:prstGeom prst="rect">
            <a:avLst/>
          </a:prstGeom>
        </p:spPr>
      </p:pic>
      <p:pic>
        <p:nvPicPr>
          <p:cNvPr id="118" name="Picture 117" descr="A logo with a crown and a bird&#10;&#10;Description automatically generated">
            <a:extLst>
              <a:ext uri="{FF2B5EF4-FFF2-40B4-BE49-F238E27FC236}">
                <a16:creationId xmlns:a16="http://schemas.microsoft.com/office/drawing/2014/main" id="{A07FB40D-2B4C-ED61-E33A-00FEE34457D2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1040551" y="5658166"/>
            <a:ext cx="513616" cy="521600"/>
          </a:xfrm>
          <a:prstGeom prst="rect">
            <a:avLst/>
          </a:prstGeom>
        </p:spPr>
      </p:pic>
      <p:pic>
        <p:nvPicPr>
          <p:cNvPr id="120" name="Picture 119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A61DC7A4-8F6F-9126-0105-9056B2C6B83A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0340360" y="4760950"/>
            <a:ext cx="416639" cy="398580"/>
          </a:xfrm>
          <a:prstGeom prst="rect">
            <a:avLst/>
          </a:prstGeom>
        </p:spPr>
      </p:pic>
      <p:pic>
        <p:nvPicPr>
          <p:cNvPr id="122" name="Picture 121" descr="A blue and green logo&#10;&#10;Description automatically generated">
            <a:extLst>
              <a:ext uri="{FF2B5EF4-FFF2-40B4-BE49-F238E27FC236}">
                <a16:creationId xmlns:a16="http://schemas.microsoft.com/office/drawing/2014/main" id="{F9A701CD-8453-37B4-4F4D-1BCA44D967D4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7874511" y="4760950"/>
            <a:ext cx="604217" cy="398580"/>
          </a:xfrm>
          <a:prstGeom prst="rect">
            <a:avLst/>
          </a:prstGeom>
        </p:spPr>
      </p:pic>
      <p:pic>
        <p:nvPicPr>
          <p:cNvPr id="124" name="Picture 123" descr="A white and blue sign with blue text&#10;&#10;Description automatically generated">
            <a:extLst>
              <a:ext uri="{FF2B5EF4-FFF2-40B4-BE49-F238E27FC236}">
                <a16:creationId xmlns:a16="http://schemas.microsoft.com/office/drawing/2014/main" id="{C8A6E346-1964-0E12-184A-FC0011425611}"/>
              </a:ext>
            </a:extLst>
          </p:cNvPr>
          <p:cNvPicPr>
            <a:picLocks noChangeAspect="1"/>
          </p:cNvPicPr>
          <p:nvPr/>
        </p:nvPicPr>
        <p:blipFill rotWithShape="1">
          <a:blip r:embed="rId44"/>
          <a:srcRect r="1797"/>
          <a:stretch/>
        </p:blipFill>
        <p:spPr>
          <a:xfrm>
            <a:off x="10695283" y="3725624"/>
            <a:ext cx="872830" cy="362106"/>
          </a:xfrm>
          <a:prstGeom prst="roundRect">
            <a:avLst/>
          </a:prstGeom>
        </p:spPr>
      </p:pic>
      <p:pic>
        <p:nvPicPr>
          <p:cNvPr id="100" name="Picture 99" descr="A blue circle with yellow stars and text&#10;&#10;Description automatically generated" hidden="1">
            <a:extLst>
              <a:ext uri="{FF2B5EF4-FFF2-40B4-BE49-F238E27FC236}">
                <a16:creationId xmlns:a16="http://schemas.microsoft.com/office/drawing/2014/main" id="{D2C22169-C1A5-1CAC-F817-27CF43F3574B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7840664" y="2477915"/>
            <a:ext cx="736470" cy="704134"/>
          </a:xfrm>
          <a:prstGeom prst="rect">
            <a:avLst/>
          </a:prstGeom>
        </p:spPr>
      </p:pic>
      <p:pic>
        <p:nvPicPr>
          <p:cNvPr id="128" name="Picture 127" descr="A blue star with white text&#10;&#10;Description automatically generated" hidden="1">
            <a:extLst>
              <a:ext uri="{FF2B5EF4-FFF2-40B4-BE49-F238E27FC236}">
                <a16:creationId xmlns:a16="http://schemas.microsoft.com/office/drawing/2014/main" id="{B8B795A8-9F00-7B93-9E97-8D92A1B285A7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2444735" y="3522206"/>
            <a:ext cx="933450" cy="767296"/>
          </a:xfrm>
          <a:prstGeom prst="rect">
            <a:avLst/>
          </a:prstGeom>
        </p:spPr>
      </p:pic>
      <p:pic>
        <p:nvPicPr>
          <p:cNvPr id="130" name="Picture 129" descr="A blue star with white text&#10;&#10;Description automatically generated" hidden="1">
            <a:extLst>
              <a:ext uri="{FF2B5EF4-FFF2-40B4-BE49-F238E27FC236}">
                <a16:creationId xmlns:a16="http://schemas.microsoft.com/office/drawing/2014/main" id="{4AA95820-A1C6-5318-C99B-E3CD07626948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493593" y="3522206"/>
            <a:ext cx="933450" cy="767296"/>
          </a:xfrm>
          <a:prstGeom prst="rect">
            <a:avLst/>
          </a:prstGeom>
        </p:spPr>
      </p:pic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545F6AE6-6B45-49AB-9984-DE64DCF4F2F7}"/>
              </a:ext>
            </a:extLst>
          </p:cNvPr>
          <p:cNvCxnSpPr>
            <a:cxnSpLocks/>
          </p:cNvCxnSpPr>
          <p:nvPr/>
        </p:nvCxnSpPr>
        <p:spPr>
          <a:xfrm>
            <a:off x="1545615" y="1893357"/>
            <a:ext cx="556320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FF507584-D84A-2C52-750E-5C81CE94C8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652952" y="2347632"/>
            <a:ext cx="754890" cy="979752"/>
          </a:xfrm>
          <a:prstGeom prst="rect">
            <a:avLst/>
          </a:prstGeom>
        </p:spPr>
      </p:pic>
      <p:pic>
        <p:nvPicPr>
          <p:cNvPr id="5" name="Picture 4" descr="A blue and white label with text&#10;&#10;Description automatically generated" hidden="1">
            <a:extLst>
              <a:ext uri="{FF2B5EF4-FFF2-40B4-BE49-F238E27FC236}">
                <a16:creationId xmlns:a16="http://schemas.microsoft.com/office/drawing/2014/main" id="{33296304-4DDF-0727-264A-8DC1046AB947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731749" y="3515750"/>
            <a:ext cx="547334" cy="801345"/>
          </a:xfrm>
          <a:prstGeom prst="rect">
            <a:avLst/>
          </a:prstGeom>
        </p:spPr>
      </p:pic>
      <p:pic>
        <p:nvPicPr>
          <p:cNvPr id="7" name="Picture 6" descr="A blue and white cover with text&#10;&#10;Description automatically generated" hidden="1">
            <a:extLst>
              <a:ext uri="{FF2B5EF4-FFF2-40B4-BE49-F238E27FC236}">
                <a16:creationId xmlns:a16="http://schemas.microsoft.com/office/drawing/2014/main" id="{A71A9F46-D93D-2025-8F60-5F32E204B6FE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783527" y="3515750"/>
            <a:ext cx="544310" cy="801345"/>
          </a:xfrm>
          <a:prstGeom prst="rect">
            <a:avLst/>
          </a:prstGeom>
        </p:spPr>
      </p:pic>
      <p:pic>
        <p:nvPicPr>
          <p:cNvPr id="11" name="Picture 10" descr="A blue star with white text&#10;&#10;AI-generated content may be incorrect.">
            <a:extLst>
              <a:ext uri="{FF2B5EF4-FFF2-40B4-BE49-F238E27FC236}">
                <a16:creationId xmlns:a16="http://schemas.microsoft.com/office/drawing/2014/main" id="{7B004C86-43C7-8313-4747-D636480C0AF5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2444735" y="3522206"/>
            <a:ext cx="933450" cy="767296"/>
          </a:xfrm>
          <a:prstGeom prst="rect">
            <a:avLst/>
          </a:prstGeom>
        </p:spPr>
      </p:pic>
      <p:pic>
        <p:nvPicPr>
          <p:cNvPr id="15" name="Picture 14" descr="A blue star with white text&#10;&#10;AI-generated content may be incorrect.">
            <a:extLst>
              <a:ext uri="{FF2B5EF4-FFF2-40B4-BE49-F238E27FC236}">
                <a16:creationId xmlns:a16="http://schemas.microsoft.com/office/drawing/2014/main" id="{47F4449D-57BF-2518-795B-374BC18B8E85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571506" y="3515750"/>
            <a:ext cx="933450" cy="767296"/>
          </a:xfrm>
          <a:prstGeom prst="rect">
            <a:avLst/>
          </a:prstGeom>
        </p:spPr>
      </p:pic>
      <p:pic>
        <p:nvPicPr>
          <p:cNvPr id="21" name="Picture 20" descr="A blue star with white text&#10;&#10;AI-generated content may be incorrect.">
            <a:extLst>
              <a:ext uri="{FF2B5EF4-FFF2-40B4-BE49-F238E27FC236}">
                <a16:creationId xmlns:a16="http://schemas.microsoft.com/office/drawing/2014/main" id="{92BF0E45-EBF7-6CF5-8792-DFFB0E4D8439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593185" y="3522206"/>
            <a:ext cx="933450" cy="76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58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14DF59A-9627-8A28-2105-C3CB07044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02 | What We Do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E4513F1-ED62-0083-8629-8EF6226C8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66" y="2006347"/>
            <a:ext cx="7582657" cy="2556021"/>
          </a:xfrm>
        </p:spPr>
        <p:txBody>
          <a:bodyPr/>
          <a:lstStyle/>
          <a:p>
            <a:r>
              <a:rPr lang="en-US" dirty="0"/>
              <a:t>Easy-first </a:t>
            </a:r>
            <a:br>
              <a:rPr lang="en-US" dirty="0"/>
            </a:br>
            <a:r>
              <a:rPr lang="en-US" dirty="0"/>
              <a:t>Unified Communications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1C699755-FDA2-11DE-EC45-79224D9830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Our passion lies in creating values with </a:t>
            </a:r>
            <a:r>
              <a:rPr lang="en-US" u="heavy" dirty="0">
                <a:uFill>
                  <a:solidFill>
                    <a:schemeClr val="tx2"/>
                  </a:solidFill>
                </a:uFill>
              </a:rPr>
              <a:t>the right technology </a:t>
            </a:r>
          </a:p>
          <a:p>
            <a:r>
              <a:rPr lang="en-US" dirty="0"/>
              <a:t>for partners, customers, and every business.</a:t>
            </a:r>
          </a:p>
        </p:txBody>
      </p:sp>
    </p:spTree>
    <p:extLst>
      <p:ext uri="{BB962C8B-B14F-4D97-AF65-F5344CB8AC3E}">
        <p14:creationId xmlns:p14="http://schemas.microsoft.com/office/powerpoint/2010/main" val="1504086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237050D-DD33-FA8D-4F26-1C402E4FAB23}"/>
              </a:ext>
            </a:extLst>
          </p:cNvPr>
          <p:cNvSpPr/>
          <p:nvPr/>
        </p:nvSpPr>
        <p:spPr>
          <a:xfrm>
            <a:off x="4318000" y="1049867"/>
            <a:ext cx="3552824" cy="2611965"/>
          </a:xfrm>
          <a:prstGeom prst="roundRect">
            <a:avLst>
              <a:gd name="adj" fmla="val 759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7C00837-34FF-5455-A4FE-736DF586F844}"/>
              </a:ext>
            </a:extLst>
          </p:cNvPr>
          <p:cNvSpPr/>
          <p:nvPr/>
        </p:nvSpPr>
        <p:spPr>
          <a:xfrm>
            <a:off x="8015289" y="1049867"/>
            <a:ext cx="3552824" cy="2611965"/>
          </a:xfrm>
          <a:prstGeom prst="roundRect">
            <a:avLst>
              <a:gd name="adj" fmla="val 759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B5AB92E-551A-2FF3-39F0-07E3DF56CA32}"/>
              </a:ext>
            </a:extLst>
          </p:cNvPr>
          <p:cNvSpPr/>
          <p:nvPr/>
        </p:nvSpPr>
        <p:spPr>
          <a:xfrm>
            <a:off x="4319588" y="3843867"/>
            <a:ext cx="3552824" cy="2503511"/>
          </a:xfrm>
          <a:prstGeom prst="roundRect">
            <a:avLst>
              <a:gd name="adj" fmla="val 759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13FA824-C0D1-D2FA-6E80-BE46F68AEDA3}"/>
              </a:ext>
            </a:extLst>
          </p:cNvPr>
          <p:cNvSpPr/>
          <p:nvPr/>
        </p:nvSpPr>
        <p:spPr>
          <a:xfrm>
            <a:off x="8016877" y="3843867"/>
            <a:ext cx="3552824" cy="2503511"/>
          </a:xfrm>
          <a:prstGeom prst="roundRect">
            <a:avLst>
              <a:gd name="adj" fmla="val 759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1CB5C0A-D580-AAC9-C9E0-29E82A4EAD59}"/>
              </a:ext>
            </a:extLst>
          </p:cNvPr>
          <p:cNvSpPr/>
          <p:nvPr/>
        </p:nvSpPr>
        <p:spPr>
          <a:xfrm>
            <a:off x="618068" y="3843866"/>
            <a:ext cx="3552824" cy="2503511"/>
          </a:xfrm>
          <a:prstGeom prst="roundRect">
            <a:avLst>
              <a:gd name="adj" fmla="val 759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0FB8D2-1D79-E8B5-A1FE-0FCEA2623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929849"/>
            <a:ext cx="3674533" cy="162031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Easy-first</a:t>
            </a:r>
            <a:br>
              <a:rPr lang="en-US" dirty="0"/>
            </a:br>
            <a:r>
              <a:rPr lang="en-US" dirty="0"/>
              <a:t>Unified</a:t>
            </a:r>
            <a:br>
              <a:rPr lang="en-US" dirty="0"/>
            </a:br>
            <a:r>
              <a:rPr lang="en-US" dirty="0"/>
              <a:t>Communications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6C73AB-F318-99A7-CF1C-97EC5203AF6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02 | What We Do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7F21024-4D7E-1E64-EC27-2E3792ED81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73767"/>
              </p:ext>
            </p:extLst>
          </p:nvPr>
        </p:nvGraphicFramePr>
        <p:xfrm>
          <a:off x="4652168" y="2003001"/>
          <a:ext cx="2884488" cy="1499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4488">
                  <a:extLst>
                    <a:ext uri="{9D8B030D-6E8A-4147-A177-3AD203B41FA5}">
                      <a16:colId xmlns:a16="http://schemas.microsoft.com/office/drawing/2014/main" val="3178438771"/>
                    </a:ext>
                  </a:extLst>
                </a:gridCol>
              </a:tblGrid>
              <a:tr h="419524"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P-Series Phone System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623734"/>
                  </a:ext>
                </a:extLst>
              </a:tr>
              <a:tr h="1080053">
                <a:tc>
                  <a:txBody>
                    <a:bodyPr/>
                    <a:lstStyle/>
                    <a:p>
                      <a:pPr marL="216000" indent="-216000">
                        <a:lnSpc>
                          <a:spcPct val="120000"/>
                        </a:lnSpc>
                        <a:buClr>
                          <a:srgbClr val="006EE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Appliance Edition</a:t>
                      </a:r>
                    </a:p>
                    <a:p>
                      <a:pPr marL="216000" indent="-216000">
                        <a:lnSpc>
                          <a:spcPct val="120000"/>
                        </a:lnSpc>
                        <a:buClr>
                          <a:srgbClr val="006EE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Cloud Edition</a:t>
                      </a:r>
                    </a:p>
                    <a:p>
                      <a:pPr marL="216000" indent="-216000">
                        <a:lnSpc>
                          <a:spcPct val="120000"/>
                        </a:lnSpc>
                        <a:buClr>
                          <a:srgbClr val="006EE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Software Edition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T="144000"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81551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819D402-E8E3-5C6B-2C79-D1696D6640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961785"/>
              </p:ext>
            </p:extLst>
          </p:nvPr>
        </p:nvGraphicFramePr>
        <p:xfrm>
          <a:off x="8349457" y="2003174"/>
          <a:ext cx="2884488" cy="1499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4488">
                  <a:extLst>
                    <a:ext uri="{9D8B030D-6E8A-4147-A177-3AD203B41FA5}">
                      <a16:colId xmlns:a16="http://schemas.microsoft.com/office/drawing/2014/main" val="3178438771"/>
                    </a:ext>
                  </a:extLst>
                </a:gridCol>
              </a:tblGrid>
              <a:tr h="419524"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Linkus UC Clients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623734"/>
                  </a:ext>
                </a:extLst>
              </a:tr>
              <a:tr h="1080053">
                <a:tc>
                  <a:txBody>
                    <a:bodyPr/>
                    <a:lstStyle/>
                    <a:p>
                      <a:pPr marL="216000" indent="-216000">
                        <a:lnSpc>
                          <a:spcPct val="120000"/>
                        </a:lnSpc>
                        <a:buClr>
                          <a:srgbClr val="006EE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Linkus Web Client</a:t>
                      </a:r>
                    </a:p>
                    <a:p>
                      <a:pPr marL="216000" indent="-216000">
                        <a:lnSpc>
                          <a:spcPct val="120000"/>
                        </a:lnSpc>
                        <a:buClr>
                          <a:srgbClr val="006EE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Linkus Mobile Client</a:t>
                      </a:r>
                    </a:p>
                    <a:p>
                      <a:pPr marL="216000" indent="-216000">
                        <a:lnSpc>
                          <a:spcPct val="120000"/>
                        </a:lnSpc>
                        <a:buClr>
                          <a:srgbClr val="006EE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Linkus Desktop Client</a:t>
                      </a:r>
                    </a:p>
                  </a:txBody>
                  <a:tcPr marL="0" marT="144000"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815514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C4DA7B6-33F1-460E-10CD-B23D87ACB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500740"/>
              </p:ext>
            </p:extLst>
          </p:nvPr>
        </p:nvGraphicFramePr>
        <p:xfrm>
          <a:off x="8349457" y="4847801"/>
          <a:ext cx="2884488" cy="1499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4488">
                  <a:extLst>
                    <a:ext uri="{9D8B030D-6E8A-4147-A177-3AD203B41FA5}">
                      <a16:colId xmlns:a16="http://schemas.microsoft.com/office/drawing/2014/main" val="3178438771"/>
                    </a:ext>
                  </a:extLst>
                </a:gridCol>
              </a:tblGrid>
              <a:tr h="419524"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Platform Tools for Partner</a:t>
                      </a:r>
                    </a:p>
                  </a:txBody>
                  <a:tcPr marL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623734"/>
                  </a:ext>
                </a:extLst>
              </a:tr>
              <a:tr h="1080053">
                <a:tc>
                  <a:txBody>
                    <a:bodyPr/>
                    <a:lstStyle/>
                    <a:p>
                      <a:pPr marL="216000" indent="-216000">
                        <a:lnSpc>
                          <a:spcPct val="110000"/>
                        </a:lnSpc>
                        <a:buClr>
                          <a:srgbClr val="006EE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UCaaS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Service Delivery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</a:rPr>
                        <a:t>and Management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pPr marL="216000" indent="-216000">
                        <a:lnSpc>
                          <a:spcPct val="120000"/>
                        </a:lnSpc>
                        <a:buClr>
                          <a:srgbClr val="006EE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Remote Management</a:t>
                      </a:r>
                    </a:p>
                  </a:txBody>
                  <a:tcPr marL="0" marT="144000"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815514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2F1A23E-C4A2-4647-C8CC-DD760EBABE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711208"/>
              </p:ext>
            </p:extLst>
          </p:nvPr>
        </p:nvGraphicFramePr>
        <p:xfrm>
          <a:off x="4647937" y="4847801"/>
          <a:ext cx="2884488" cy="1499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4488">
                  <a:extLst>
                    <a:ext uri="{9D8B030D-6E8A-4147-A177-3AD203B41FA5}">
                      <a16:colId xmlns:a16="http://schemas.microsoft.com/office/drawing/2014/main" val="3178438771"/>
                    </a:ext>
                  </a:extLst>
                </a:gridCol>
              </a:tblGrid>
              <a:tr h="419524"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Value Added Service</a:t>
                      </a:r>
                    </a:p>
                  </a:txBody>
                  <a:tcPr marL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623734"/>
                  </a:ext>
                </a:extLst>
              </a:tr>
              <a:tr h="1080053">
                <a:tc>
                  <a:txBody>
                    <a:bodyPr/>
                    <a:lstStyle/>
                    <a:p>
                      <a:pPr marL="216000" indent="-216000">
                        <a:lnSpc>
                          <a:spcPct val="120000"/>
                        </a:lnSpc>
                        <a:buClr>
                          <a:srgbClr val="006EE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Remote Access Service</a:t>
                      </a:r>
                    </a:p>
                    <a:p>
                      <a:pPr marL="216000" indent="-216000">
                        <a:lnSpc>
                          <a:spcPct val="120000"/>
                        </a:lnSpc>
                        <a:buClr>
                          <a:srgbClr val="006EE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Linkus Cloud Service Pro</a:t>
                      </a:r>
                    </a:p>
                  </a:txBody>
                  <a:tcPr marL="0" marT="144000"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815514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F66C192-2B31-16C5-FE40-F57C3BBAD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78447"/>
              </p:ext>
            </p:extLst>
          </p:nvPr>
        </p:nvGraphicFramePr>
        <p:xfrm>
          <a:off x="946417" y="4847801"/>
          <a:ext cx="2884488" cy="1499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4488">
                  <a:extLst>
                    <a:ext uri="{9D8B030D-6E8A-4147-A177-3AD203B41FA5}">
                      <a16:colId xmlns:a16="http://schemas.microsoft.com/office/drawing/2014/main" val="3178438771"/>
                    </a:ext>
                  </a:extLst>
                </a:gridCol>
              </a:tblGrid>
              <a:tr h="419524"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More VoIP Products</a:t>
                      </a:r>
                    </a:p>
                  </a:txBody>
                  <a:tcPr marL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623734"/>
                  </a:ext>
                </a:extLst>
              </a:tr>
              <a:tr h="1080053">
                <a:tc>
                  <a:txBody>
                    <a:bodyPr/>
                    <a:lstStyle/>
                    <a:p>
                      <a:pPr marL="216000" indent="-216000">
                        <a:lnSpc>
                          <a:spcPct val="120000"/>
                        </a:lnSpc>
                        <a:buClr>
                          <a:srgbClr val="006EE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S-Series VoIP PBX</a:t>
                      </a:r>
                    </a:p>
                    <a:p>
                      <a:pPr marL="216000" indent="-216000">
                        <a:lnSpc>
                          <a:spcPct val="120000"/>
                        </a:lnSpc>
                        <a:buClr>
                          <a:srgbClr val="006EE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VoIP Gateways</a:t>
                      </a:r>
                    </a:p>
                  </a:txBody>
                  <a:tcPr marL="0" marT="144000"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815514"/>
                  </a:ext>
                </a:extLst>
              </a:tr>
            </a:tbl>
          </a:graphicData>
        </a:graphic>
      </p:graphicFrame>
      <p:pic>
        <p:nvPicPr>
          <p:cNvPr id="17" name="Picture 16" descr="A computer and a blue circle&#10;&#10;Description automatically generated">
            <a:extLst>
              <a:ext uri="{FF2B5EF4-FFF2-40B4-BE49-F238E27FC236}">
                <a16:creationId xmlns:a16="http://schemas.microsoft.com/office/drawing/2014/main" id="{2A26B7DC-CA34-8B9A-1001-5E64BE51D75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8473" y="1071562"/>
            <a:ext cx="962203" cy="961051"/>
          </a:xfrm>
          <a:prstGeom prst="rect">
            <a:avLst/>
          </a:prstGeom>
        </p:spPr>
      </p:pic>
      <p:pic>
        <p:nvPicPr>
          <p:cNvPr id="19" name="Picture 18" descr="A blue and white device&#10;&#10;Description automatically generated">
            <a:extLst>
              <a:ext uri="{FF2B5EF4-FFF2-40B4-BE49-F238E27FC236}">
                <a16:creationId xmlns:a16="http://schemas.microsoft.com/office/drawing/2014/main" id="{A3BF823F-0A07-4910-1CAF-15642DAA72D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256" y="3920640"/>
            <a:ext cx="975210" cy="975210"/>
          </a:xfrm>
          <a:prstGeom prst="rect">
            <a:avLst/>
          </a:prstGeom>
        </p:spPr>
      </p:pic>
      <p:pic>
        <p:nvPicPr>
          <p:cNvPr id="21" name="Picture 20" descr="A phone and a circle&#10;&#10;Description automatically generated">
            <a:extLst>
              <a:ext uri="{FF2B5EF4-FFF2-40B4-BE49-F238E27FC236}">
                <a16:creationId xmlns:a16="http://schemas.microsoft.com/office/drawing/2014/main" id="{9458560B-5451-EFDE-506B-2DF15989116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85812" y="1071562"/>
            <a:ext cx="979952" cy="979952"/>
          </a:xfrm>
          <a:prstGeom prst="rect">
            <a:avLst/>
          </a:prstGeom>
        </p:spPr>
      </p:pic>
      <p:pic>
        <p:nvPicPr>
          <p:cNvPr id="23" name="Picture 22" descr="A blue and white bookmark with a plus sign&#10;&#10;Description automatically generated">
            <a:extLst>
              <a:ext uri="{FF2B5EF4-FFF2-40B4-BE49-F238E27FC236}">
                <a16:creationId xmlns:a16="http://schemas.microsoft.com/office/drawing/2014/main" id="{4CCA127D-4294-97CE-6DA9-78841F8A46D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04907" y="3920640"/>
            <a:ext cx="954494" cy="953351"/>
          </a:xfrm>
          <a:prstGeom prst="rect">
            <a:avLst/>
          </a:prstGeom>
        </p:spPr>
      </p:pic>
      <p:pic>
        <p:nvPicPr>
          <p:cNvPr id="25" name="Picture 24" descr="A cloud with a cross between it and a blue circle&#10;&#10;Description automatically generated">
            <a:extLst>
              <a:ext uri="{FF2B5EF4-FFF2-40B4-BE49-F238E27FC236}">
                <a16:creationId xmlns:a16="http://schemas.microsoft.com/office/drawing/2014/main" id="{F19FDE82-9D5C-6D28-1293-32C67BA2719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3543" y="3903757"/>
            <a:ext cx="992093" cy="992093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4F256DB-2E5D-CF50-B271-C6496830EBF1}"/>
              </a:ext>
            </a:extLst>
          </p:cNvPr>
          <p:cNvSpPr/>
          <p:nvPr/>
        </p:nvSpPr>
        <p:spPr>
          <a:xfrm>
            <a:off x="626160" y="2618624"/>
            <a:ext cx="1491349" cy="331845"/>
          </a:xfrm>
          <a:prstGeom prst="roundRect">
            <a:avLst>
              <a:gd name="adj" fmla="val 50000"/>
            </a:avLst>
          </a:prstGeom>
          <a:noFill/>
          <a:ln w="6350">
            <a:solidFill>
              <a:srgbClr val="E7E8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Easy to use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63EFEA4-960D-AC56-FBB3-D719BFD324E7}"/>
              </a:ext>
            </a:extLst>
          </p:cNvPr>
          <p:cNvSpPr/>
          <p:nvPr/>
        </p:nvSpPr>
        <p:spPr>
          <a:xfrm>
            <a:off x="2116273" y="2621103"/>
            <a:ext cx="1867560" cy="331845"/>
          </a:xfrm>
          <a:prstGeom prst="roundRect">
            <a:avLst>
              <a:gd name="adj" fmla="val 50000"/>
            </a:avLst>
          </a:prstGeom>
          <a:noFill/>
          <a:ln w="6350">
            <a:solidFill>
              <a:srgbClr val="E7E8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Easy to manage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F95FECD-2236-980E-056F-4F7C1E233D2E}"/>
              </a:ext>
            </a:extLst>
          </p:cNvPr>
          <p:cNvSpPr/>
          <p:nvPr/>
        </p:nvSpPr>
        <p:spPr>
          <a:xfrm>
            <a:off x="931041" y="2950469"/>
            <a:ext cx="2287850" cy="331845"/>
          </a:xfrm>
          <a:prstGeom prst="roundRect">
            <a:avLst>
              <a:gd name="adj" fmla="val 50000"/>
            </a:avLst>
          </a:prstGeom>
          <a:noFill/>
          <a:ln w="6350">
            <a:solidFill>
              <a:srgbClr val="E7E8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Easy to integrate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A2C3708-FE1B-57AA-1D47-0F398FC489A6}"/>
              </a:ext>
            </a:extLst>
          </p:cNvPr>
          <p:cNvSpPr/>
          <p:nvPr/>
        </p:nvSpPr>
        <p:spPr>
          <a:xfrm>
            <a:off x="620712" y="3282314"/>
            <a:ext cx="1675078" cy="331845"/>
          </a:xfrm>
          <a:prstGeom prst="roundRect">
            <a:avLst>
              <a:gd name="adj" fmla="val 50000"/>
            </a:avLst>
          </a:prstGeom>
          <a:noFill/>
          <a:ln w="6350">
            <a:solidFill>
              <a:srgbClr val="E7E8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Easy to adopt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DE6DA9D-2389-5C1E-719B-B74BF470B5A9}"/>
              </a:ext>
            </a:extLst>
          </p:cNvPr>
          <p:cNvSpPr/>
          <p:nvPr/>
        </p:nvSpPr>
        <p:spPr>
          <a:xfrm>
            <a:off x="2295790" y="3282312"/>
            <a:ext cx="1186282" cy="329367"/>
          </a:xfrm>
          <a:prstGeom prst="roundRect">
            <a:avLst>
              <a:gd name="adj" fmla="val 50000"/>
            </a:avLst>
          </a:prstGeom>
          <a:noFill/>
          <a:ln w="6350">
            <a:solidFill>
              <a:srgbClr val="E7E8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E5F7C5D-53F0-DAA0-903E-DDEB7C5F5700}"/>
              </a:ext>
            </a:extLst>
          </p:cNvPr>
          <p:cNvCxnSpPr>
            <a:cxnSpLocks/>
          </p:cNvCxnSpPr>
          <p:nvPr/>
        </p:nvCxnSpPr>
        <p:spPr>
          <a:xfrm>
            <a:off x="2684000" y="3443564"/>
            <a:ext cx="431800" cy="0"/>
          </a:xfrm>
          <a:prstGeom prst="straightConnector1">
            <a:avLst/>
          </a:prstGeom>
          <a:ln w="6350">
            <a:solidFill>
              <a:schemeClr val="tx1"/>
            </a:solidFill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591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FF5B9-F4C3-7A39-C69D-E784791DCB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25" y="2521819"/>
            <a:ext cx="7968709" cy="904380"/>
          </a:xfrm>
        </p:spPr>
        <p:txBody>
          <a:bodyPr/>
          <a:lstStyle/>
          <a:p>
            <a:r>
              <a:rPr lang="en-US" dirty="0"/>
              <a:t>P-Series Phone System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8AED2E-E1AD-1160-45D5-7AD880F29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025" y="3659524"/>
            <a:ext cx="6746301" cy="937949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Easy-first unified communications trusted </a:t>
            </a:r>
            <a:r>
              <a:rPr lang="en-US"/>
              <a:t>by 650,000</a:t>
            </a:r>
            <a:r>
              <a:rPr lang="en-US" dirty="0"/>
              <a:t>+ businesses</a:t>
            </a:r>
          </a:p>
        </p:txBody>
      </p:sp>
    </p:spTree>
    <p:extLst>
      <p:ext uri="{BB962C8B-B14F-4D97-AF65-F5344CB8AC3E}">
        <p14:creationId xmlns:p14="http://schemas.microsoft.com/office/powerpoint/2010/main" val="112488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>
            <a:extLst>
              <a:ext uri="{FF2B5EF4-FFF2-40B4-BE49-F238E27FC236}">
                <a16:creationId xmlns:a16="http://schemas.microsoft.com/office/drawing/2014/main" id="{E398831E-0C79-B8E4-0EA8-3514D3845007}"/>
              </a:ext>
            </a:extLst>
          </p:cNvPr>
          <p:cNvSpPr/>
          <p:nvPr/>
        </p:nvSpPr>
        <p:spPr>
          <a:xfrm>
            <a:off x="282" y="-7006"/>
            <a:ext cx="6072349" cy="4465955"/>
          </a:xfrm>
          <a:prstGeom prst="round2SameRect">
            <a:avLst>
              <a:gd name="adj1" fmla="val 0"/>
              <a:gd name="adj2" fmla="val 9479"/>
            </a:avLst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6C1D06B8-6369-064A-4EDF-4BB6098056A9}"/>
              </a:ext>
            </a:extLst>
          </p:cNvPr>
          <p:cNvSpPr txBox="1"/>
          <p:nvPr/>
        </p:nvSpPr>
        <p:spPr>
          <a:xfrm>
            <a:off x="617653" y="646983"/>
            <a:ext cx="3730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Worldwide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PBX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System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Addressable Market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by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Seats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A1814E-FD6F-5638-8BBD-835876AC7A70}"/>
              </a:ext>
            </a:extLst>
          </p:cNvPr>
          <p:cNvSpPr/>
          <p:nvPr/>
        </p:nvSpPr>
        <p:spPr>
          <a:xfrm>
            <a:off x="526038" y="1898204"/>
            <a:ext cx="53287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15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71D7F7"/>
                    </a:gs>
                    <a:gs pos="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436</a:t>
            </a:r>
            <a:r>
              <a:rPr kumimoji="1" lang="zh-CN" altLang="en-US" sz="8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71D7F7"/>
                    </a:gs>
                    <a:gs pos="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1" lang="en-US" altLang="zh-CN" sz="6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71D7F7"/>
                    </a:gs>
                    <a:gs pos="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million</a:t>
            </a:r>
            <a:r>
              <a:rPr kumimoji="1" lang="zh-CN" altLang="en-US" sz="6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71D7F7"/>
                    </a:gs>
                    <a:gs pos="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E617E34-14CD-8A0B-58F8-94C60377A319}"/>
              </a:ext>
            </a:extLst>
          </p:cNvPr>
          <p:cNvSpPr txBox="1"/>
          <p:nvPr/>
        </p:nvSpPr>
        <p:spPr>
          <a:xfrm>
            <a:off x="526038" y="3654713"/>
            <a:ext cx="187262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Source:</a:t>
            </a:r>
            <a:r>
              <a:rPr kumimoji="1" lang="zh-CN" alt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Eastern</a:t>
            </a:r>
            <a:r>
              <a:rPr kumimoji="1" lang="zh-CN" alt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Management</a:t>
            </a:r>
            <a:r>
              <a:rPr kumimoji="1" lang="zh-CN" alt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Group</a:t>
            </a:r>
            <a:endParaRPr kumimoji="1" lang="zh-CN" altLang="en-US" sz="8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4D9A0B-19CA-1858-98A0-6FC2B706D904}"/>
              </a:ext>
            </a:extLst>
          </p:cNvPr>
          <p:cNvSpPr txBox="1"/>
          <p:nvPr/>
        </p:nvSpPr>
        <p:spPr>
          <a:xfrm>
            <a:off x="527" y="4458976"/>
            <a:ext cx="6095473" cy="2408555"/>
          </a:xfrm>
          <a:prstGeom prst="round2SameRect">
            <a:avLst>
              <a:gd name="adj1" fmla="val 16403"/>
              <a:gd name="adj2" fmla="val 0"/>
            </a:avLst>
          </a:prstGeom>
          <a:solidFill>
            <a:srgbClr val="F2F4F6"/>
          </a:solidFill>
        </p:spPr>
        <p:txBody>
          <a:bodyPr lIns="243840" rIns="243840"/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/>
              <a:buNone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173355" indent="-173355" algn="l" defTabSz="457200" rtl="0" eaLnBrk="1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Font typeface="Arial" panose="020B0604020202020204"/>
              <a:buChar char="–"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396875" indent="-173355" algn="l" defTabSz="457200" rtl="0" eaLnBrk="1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Font typeface="Arial" panose="020B0604020202020204"/>
              <a:buChar char="•"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625475" indent="-168275" algn="l" defTabSz="457200" rtl="0" eaLnBrk="1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Font typeface="Arial" panose="020B0604020202020204"/>
              <a:buChar char="–"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803275" indent="-173355" algn="l" defTabSz="457200" rtl="0" eaLnBrk="1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Font typeface="Arial" panose="020B0604020202020204"/>
              <a:buChar char="»"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1465"/>
              </a:spcBef>
              <a:spcAft>
                <a:spcPts val="0"/>
              </a:spcAft>
              <a:buClrTx/>
              <a:buSzTx/>
              <a:buFont typeface="Arial" panose="020B0604020202020204"/>
              <a:buNone/>
              <a:tabLst/>
              <a:defRPr/>
            </a:pPr>
            <a:endParaRPr kumimoji="0" lang="en-US" sz="1865" b="0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IBM Plex Sans"/>
              <a:cs typeface="Arial" panose="020B0604020202020204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93247F41-2FE3-1795-52E5-D2CD67C97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038" y="4866679"/>
            <a:ext cx="5358755" cy="171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Competitive Displacement Opportunities 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Top Dissatisfaction Drivers </a:t>
            </a:r>
            <a:endParaRPr kumimoji="0" lang="zh-CN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Customer Experience drives PBX churn</a:t>
            </a:r>
            <a:endParaRPr kumimoji="0" lang="zh-CN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Businesses with PBXs installed more than two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years are churn candidates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Source:</a:t>
            </a:r>
            <a:r>
              <a:rPr kumimoji="1" lang="zh-CN" alt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Eastern</a:t>
            </a:r>
            <a:r>
              <a:rPr kumimoji="1" lang="zh-CN" alt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Management</a:t>
            </a:r>
            <a:r>
              <a:rPr kumimoji="1" lang="zh-CN" alt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Group</a:t>
            </a:r>
            <a:endParaRPr kumimoji="1" lang="zh-CN" altLang="en-US" sz="800" b="0" i="1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4" name="Rectangle 24">
            <a:extLst>
              <a:ext uri="{FF2B5EF4-FFF2-40B4-BE49-F238E27FC236}">
                <a16:creationId xmlns:a16="http://schemas.microsoft.com/office/drawing/2014/main" id="{56B47272-09AE-E4C6-020B-117394CE7567}"/>
              </a:ext>
            </a:extLst>
          </p:cNvPr>
          <p:cNvSpPr/>
          <p:nvPr/>
        </p:nvSpPr>
        <p:spPr>
          <a:xfrm>
            <a:off x="6072631" y="0"/>
            <a:ext cx="6119369" cy="1905210"/>
          </a:xfrm>
          <a:prstGeom prst="round2SameRect">
            <a:avLst>
              <a:gd name="adj1" fmla="val 0"/>
              <a:gd name="adj2" fmla="val 15212"/>
            </a:avLst>
          </a:prstGeom>
          <a:solidFill>
            <a:srgbClr val="E6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EE3BBB28-79CD-80CD-9DD1-F68B3CD35A83}"/>
              </a:ext>
            </a:extLst>
          </p:cNvPr>
          <p:cNvSpPr txBox="1"/>
          <p:nvPr/>
        </p:nvSpPr>
        <p:spPr>
          <a:xfrm>
            <a:off x="6072631" y="1905210"/>
            <a:ext cx="6119369" cy="2928804"/>
          </a:xfrm>
          <a:prstGeom prst="roundRect">
            <a:avLst>
              <a:gd name="adj" fmla="val 11680"/>
            </a:avLst>
          </a:prstGeom>
          <a:solidFill>
            <a:srgbClr val="006EE1"/>
          </a:solidFill>
        </p:spPr>
        <p:txBody>
          <a:bodyPr lIns="243840" tIns="243840" bIns="121920"/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/>
              <a:buNone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173355" indent="-173355" algn="l" defTabSz="457200" rtl="0" eaLnBrk="1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Font typeface="Arial" panose="020B0604020202020204"/>
              <a:buChar char="–"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396875" indent="-173355" algn="l" defTabSz="457200" rtl="0" eaLnBrk="1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Font typeface="Arial" panose="020B0604020202020204"/>
              <a:buChar char="•"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625475" indent="-168275" algn="l" defTabSz="457200" rtl="0" eaLnBrk="1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Font typeface="Arial" panose="020B0604020202020204"/>
              <a:buChar char="–"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803275" indent="-173355" algn="l" defTabSz="457200" rtl="0" eaLnBrk="1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Font typeface="Arial" panose="020B0604020202020204"/>
              <a:buChar char="»"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1465"/>
              </a:spcBef>
              <a:spcAft>
                <a:spcPts val="0"/>
              </a:spcAft>
              <a:buClrTx/>
              <a:buSzTx/>
              <a:buFont typeface="Arial" panose="020B0604020202020204"/>
              <a:buNone/>
              <a:tabLst/>
              <a:defRPr/>
            </a:pPr>
            <a:endParaRPr kumimoji="0" lang="en-US" sz="186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A45ACDC7-3E92-E301-D4EF-F116B72C23D9}"/>
              </a:ext>
            </a:extLst>
          </p:cNvPr>
          <p:cNvSpPr/>
          <p:nvPr/>
        </p:nvSpPr>
        <p:spPr>
          <a:xfrm>
            <a:off x="6873608" y="435191"/>
            <a:ext cx="48587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42%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 of companies have increased unified communications adoption.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800" b="0" i="1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Source:</a:t>
            </a:r>
            <a:r>
              <a:rPr kumimoji="1" lang="zh-CN" alt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Unified Communication Market Outlook: 2023</a:t>
            </a:r>
            <a:r>
              <a:rPr kumimoji="1" lang="zh-CN" alt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–</a:t>
            </a:r>
            <a:r>
              <a:rPr kumimoji="1" lang="zh-CN" alt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Allied</a:t>
            </a:r>
            <a:r>
              <a:rPr kumimoji="1" lang="zh-CN" alt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Market</a:t>
            </a:r>
            <a:r>
              <a:rPr kumimoji="1" lang="zh-CN" alt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1" lang="en-US" altLang="zh-CN" sz="800" b="0" i="1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Research</a:t>
            </a: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64C152CC-ED93-B15E-5385-F9F546795862}"/>
              </a:ext>
            </a:extLst>
          </p:cNvPr>
          <p:cNvSpPr/>
          <p:nvPr/>
        </p:nvSpPr>
        <p:spPr>
          <a:xfrm>
            <a:off x="6928029" y="2225971"/>
            <a:ext cx="4564674" cy="2280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55%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of businesses globally offer some capacity for remote work.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By 2028, it is predicted that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73%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of business teams will have remote workers. </a:t>
            </a:r>
          </a:p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9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IBM Plex Sans" charset="0"/>
              <a:cs typeface="Arial" panose="020B0604020202020204" pitchFamily="34" charset="0"/>
            </a:endParaRPr>
          </a:p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IBM Plex Sans" charset="0"/>
                <a:cs typeface="Arial" panose="020B0604020202020204" pitchFamily="34" charset="0"/>
              </a:rPr>
              <a:t>Source:</a:t>
            </a:r>
            <a:r>
              <a:rPr kumimoji="0" lang="zh-CN" alt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IBM Plex Sans" charset="0"/>
                <a:cs typeface="Arial" panose="020B0604020202020204" pitchFamily="34" charset="0"/>
              </a:rPr>
              <a:t> </a:t>
            </a:r>
            <a:r>
              <a:rPr kumimoji="0" lang="en-US" altLang="zh-CN" sz="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IBM Plex Sans" charset="0"/>
                <a:cs typeface="+mn-cs"/>
              </a:rPr>
              <a:t>Future Workforce Report,</a:t>
            </a:r>
            <a:r>
              <a:rPr kumimoji="0" lang="zh-CN" alt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IBM Plex Sans" charset="0"/>
                <a:cs typeface="+mn-cs"/>
              </a:rPr>
              <a:t> </a:t>
            </a:r>
            <a:r>
              <a:rPr kumimoji="0" lang="en-US" altLang="zh-CN" sz="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IBM Plex Sans" charset="0"/>
                <a:cs typeface="+mn-cs"/>
              </a:rPr>
              <a:t>Upwork</a:t>
            </a:r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865A26C6-FD13-4133-1B4E-C6C448D7CF86}"/>
              </a:ext>
            </a:extLst>
          </p:cNvPr>
          <p:cNvSpPr txBox="1"/>
          <p:nvPr/>
        </p:nvSpPr>
        <p:spPr>
          <a:xfrm>
            <a:off x="6072631" y="4834043"/>
            <a:ext cx="6119369" cy="2033459"/>
          </a:xfrm>
          <a:prstGeom prst="round2SameRect">
            <a:avLst/>
          </a:prstGeom>
          <a:solidFill>
            <a:srgbClr val="00B7FF"/>
          </a:solidFill>
        </p:spPr>
        <p:txBody>
          <a:bodyPr lIns="243840" tIns="243840" bIns="121920"/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/>
              <a:buNone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173355" indent="-173355" algn="l" defTabSz="457200" rtl="0" eaLnBrk="1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Font typeface="Arial" panose="020B0604020202020204"/>
              <a:buChar char="–"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396875" indent="-173355" algn="l" defTabSz="457200" rtl="0" eaLnBrk="1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Font typeface="Arial" panose="020B0604020202020204"/>
              <a:buChar char="•"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625475" indent="-168275" algn="l" defTabSz="457200" rtl="0" eaLnBrk="1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Font typeface="Arial" panose="020B0604020202020204"/>
              <a:buChar char="–"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803275" indent="-173355" algn="l" defTabSz="457200" rtl="0" eaLnBrk="1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Font typeface="Arial" panose="020B0604020202020204"/>
              <a:buChar char="»"/>
              <a:defRPr sz="1400" kern="1200">
                <a:solidFill>
                  <a:schemeClr val="bg2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1465"/>
              </a:spcBef>
              <a:spcAft>
                <a:spcPts val="0"/>
              </a:spcAft>
              <a:buClrTx/>
              <a:buSzTx/>
              <a:buFont typeface="Arial" panose="020B0604020202020204"/>
              <a:buNone/>
              <a:tabLst/>
              <a:defRPr/>
            </a:pPr>
            <a:endParaRPr kumimoji="0" lang="en-US" sz="186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"/>
              <a:cs typeface="Arial" panose="020B0604020202020204" pitchFamily="34" charset="0"/>
            </a:endParaRP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836CA150-FDB3-F5D4-BA6F-A7EC84FF2C91}"/>
              </a:ext>
            </a:extLst>
          </p:cNvPr>
          <p:cNvSpPr/>
          <p:nvPr/>
        </p:nvSpPr>
        <p:spPr>
          <a:xfrm>
            <a:off x="6905685" y="5050330"/>
            <a:ext cx="4562946" cy="1647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87%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常规体" charset="0"/>
                <a:ea typeface="Arial 常规体" charset="0"/>
                <a:cs typeface="Arial 常规体" charset="0"/>
              </a:rPr>
              <a:t>of remote employees say they feel more connected and involved with teams and projects when using video conferencing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rial 常规体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609600" rtl="0" eaLnBrk="1" fontAlgn="auto" latinLnBrk="0" hangingPunct="1">
              <a:lnSpc>
                <a:spcPts val="1065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IBM Plex Sans" charset="0"/>
                <a:cs typeface="Arial" panose="020B0604020202020204" pitchFamily="34" charset="0"/>
              </a:rPr>
              <a:t>Source:</a:t>
            </a:r>
            <a:r>
              <a:rPr kumimoji="0" lang="zh-CN" alt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IBM Plex Sans" charset="0"/>
                <a:cs typeface="Arial" panose="020B0604020202020204" pitchFamily="34" charset="0"/>
              </a:rPr>
              <a:t> </a:t>
            </a:r>
            <a:r>
              <a:rPr kumimoji="0" lang="en-US" altLang="zh-CN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IBM Plex Sans" charset="0"/>
                <a:cs typeface="Arial" panose="020B0604020202020204" pitchFamily="34" charset="0"/>
              </a:rPr>
              <a:t>Gigaom</a:t>
            </a:r>
            <a:endParaRPr kumimoji="0" lang="en-US" altLang="zh-CN" sz="9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IBM Plex Sans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640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1E2D3-697A-781D-FF19-3165F7433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362C28E-0765-1CCC-3D69-020A62256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38" y="884235"/>
            <a:ext cx="4916988" cy="1621897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b="0" dirty="0"/>
              <a:t>Go Boundless with</a:t>
            </a:r>
            <a:br>
              <a:rPr lang="en-US" dirty="0"/>
            </a:br>
            <a:r>
              <a:rPr lang="en-US" dirty="0"/>
              <a:t>Easy-first</a:t>
            </a:r>
            <a:br>
              <a:rPr lang="en-US" dirty="0"/>
            </a:br>
            <a:r>
              <a:rPr lang="en-US" b="0" dirty="0"/>
              <a:t>Unified Communications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577A924C-870A-2191-93C3-DAA63492C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38" y="3344779"/>
            <a:ext cx="4589462" cy="215742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With a</a:t>
            </a:r>
            <a:r>
              <a:rPr lang="zh-CN" altLang="en-US" dirty="0"/>
              <a:t> </a:t>
            </a:r>
            <a:r>
              <a:rPr lang="en-US" altLang="zh-CN" dirty="0"/>
              <a:t>focus on delivering </a:t>
            </a:r>
            <a:r>
              <a:rPr lang="en-US" altLang="zh-CN" u="heavy" dirty="0">
                <a:uFill>
                  <a:solidFill>
                    <a:schemeClr val="accent3"/>
                  </a:solidFill>
                </a:uFill>
              </a:rPr>
              <a:t>easy-first unified communications</a:t>
            </a:r>
            <a:r>
              <a:rPr lang="en-US" altLang="zh-CN" dirty="0"/>
              <a:t>, Yeastar P-Series Phone System helps you connect dispersed teams, level up customer experience, streamline IT, and boost employee efficiency at all levels with </a:t>
            </a:r>
            <a:r>
              <a:rPr lang="en-US" altLang="zh-CN" u="heavy" dirty="0">
                <a:uFill>
                  <a:solidFill>
                    <a:schemeClr val="accent3"/>
                  </a:solidFill>
                </a:uFill>
              </a:rPr>
              <a:t>all you need in one simple system</a:t>
            </a:r>
            <a:r>
              <a:rPr lang="en-US" altLang="zh-CN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83AC59-390F-52A7-0273-E537DADEEC21}"/>
              </a:ext>
            </a:extLst>
          </p:cNvPr>
          <p:cNvGrpSpPr/>
          <p:nvPr/>
        </p:nvGrpSpPr>
        <p:grpSpPr>
          <a:xfrm>
            <a:off x="5148714" y="155275"/>
            <a:ext cx="6858000" cy="6858000"/>
            <a:chOff x="5148714" y="155275"/>
            <a:chExt cx="6858000" cy="6858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C85B36C-595B-4204-BB91-DDD2847EE830}"/>
                </a:ext>
              </a:extLst>
            </p:cNvPr>
            <p:cNvSpPr/>
            <p:nvPr/>
          </p:nvSpPr>
          <p:spPr>
            <a:xfrm>
              <a:off x="6909533" y="1846672"/>
              <a:ext cx="3336362" cy="3350286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4" name="Picture 3" descr="A circular screen shot of a computer and a phone&#10;&#10;Description automatically generated">
              <a:extLst>
                <a:ext uri="{FF2B5EF4-FFF2-40B4-BE49-F238E27FC236}">
                  <a16:creationId xmlns:a16="http://schemas.microsoft.com/office/drawing/2014/main" id="{1BEE0BA1-382C-8212-4611-545DA0EC6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48714" y="155275"/>
              <a:ext cx="6858000" cy="6858000"/>
            </a:xfrm>
            <a:prstGeom prst="rect">
              <a:avLst/>
            </a:prstGeom>
          </p:spPr>
        </p:pic>
        <p:sp>
          <p:nvSpPr>
            <p:cNvPr id="3" name="Block Arc 2">
              <a:extLst>
                <a:ext uri="{FF2B5EF4-FFF2-40B4-BE49-F238E27FC236}">
                  <a16:creationId xmlns:a16="http://schemas.microsoft.com/office/drawing/2014/main" id="{4C2F042A-DBB9-1BA1-3BEE-BB8A840B3121}"/>
                </a:ext>
              </a:extLst>
            </p:cNvPr>
            <p:cNvSpPr/>
            <p:nvPr/>
          </p:nvSpPr>
          <p:spPr>
            <a:xfrm rot="20171254">
              <a:off x="7083251" y="1971065"/>
              <a:ext cx="2988925" cy="3101499"/>
            </a:xfrm>
            <a:prstGeom prst="blockArc">
              <a:avLst>
                <a:gd name="adj1" fmla="val 15329100"/>
                <a:gd name="adj2" fmla="val 19924012"/>
                <a:gd name="adj3" fmla="val 18074"/>
              </a:avLst>
            </a:prstGeom>
            <a:solidFill>
              <a:srgbClr val="F7F9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4068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9235708-D555-26B1-F3A4-DE12AD117129}"/>
              </a:ext>
            </a:extLst>
          </p:cNvPr>
          <p:cNvSpPr/>
          <p:nvPr/>
        </p:nvSpPr>
        <p:spPr>
          <a:xfrm>
            <a:off x="4263868" y="1667924"/>
            <a:ext cx="3646800" cy="2463142"/>
          </a:xfrm>
          <a:prstGeom prst="roundRect">
            <a:avLst>
              <a:gd name="adj" fmla="val 13249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8A7DD63-B3FD-44F0-2739-498ECF221C30}"/>
              </a:ext>
            </a:extLst>
          </p:cNvPr>
          <p:cNvSpPr/>
          <p:nvPr/>
        </p:nvSpPr>
        <p:spPr>
          <a:xfrm>
            <a:off x="618067" y="1667924"/>
            <a:ext cx="3646800" cy="2463142"/>
          </a:xfrm>
          <a:prstGeom prst="roundRect">
            <a:avLst>
              <a:gd name="adj" fmla="val 13249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0DF20A1-8A18-F6CF-1839-AD854FF1C100}"/>
              </a:ext>
            </a:extLst>
          </p:cNvPr>
          <p:cNvSpPr/>
          <p:nvPr/>
        </p:nvSpPr>
        <p:spPr>
          <a:xfrm>
            <a:off x="7909669" y="1667924"/>
            <a:ext cx="3646800" cy="2463142"/>
          </a:xfrm>
          <a:prstGeom prst="roundRect">
            <a:avLst>
              <a:gd name="adj" fmla="val 13249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45C745C-51C8-3813-50B1-450C0EA157BA}"/>
              </a:ext>
            </a:extLst>
          </p:cNvPr>
          <p:cNvSpPr/>
          <p:nvPr/>
        </p:nvSpPr>
        <p:spPr>
          <a:xfrm>
            <a:off x="617068" y="4131065"/>
            <a:ext cx="3646800" cy="2348695"/>
          </a:xfrm>
          <a:prstGeom prst="roundRect">
            <a:avLst>
              <a:gd name="adj" fmla="val 13249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720C5FB-87D7-C818-D7F5-ADE8AE5B3153}"/>
              </a:ext>
            </a:extLst>
          </p:cNvPr>
          <p:cNvSpPr/>
          <p:nvPr/>
        </p:nvSpPr>
        <p:spPr>
          <a:xfrm>
            <a:off x="4263868" y="4131064"/>
            <a:ext cx="3646800" cy="2348695"/>
          </a:xfrm>
          <a:prstGeom prst="roundRect">
            <a:avLst>
              <a:gd name="adj" fmla="val 13249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95104E9-77C7-4E40-160E-A0DC65AF6ED2}"/>
              </a:ext>
            </a:extLst>
          </p:cNvPr>
          <p:cNvSpPr/>
          <p:nvPr/>
        </p:nvSpPr>
        <p:spPr>
          <a:xfrm>
            <a:off x="7904785" y="4127717"/>
            <a:ext cx="3646800" cy="2348695"/>
          </a:xfrm>
          <a:prstGeom prst="roundRect">
            <a:avLst>
              <a:gd name="adj" fmla="val 13249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08B1CA66-B9E6-A90D-9178-9D8D81C6D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</p:spPr>
        <p:txBody>
          <a:bodyPr/>
          <a:lstStyle/>
          <a:p>
            <a:r>
              <a:rPr lang="en-US" dirty="0"/>
              <a:t>Easy, Flexible, </a:t>
            </a:r>
            <a:r>
              <a:rPr lang="en-US" altLang="zh-CN" dirty="0"/>
              <a:t>Adaptable</a:t>
            </a:r>
            <a:endParaRPr lang="en-US" dirty="0"/>
          </a:p>
        </p:txBody>
      </p:sp>
      <p:pic>
        <p:nvPicPr>
          <p:cNvPr id="69" name="Picture Placeholder 68">
            <a:extLst>
              <a:ext uri="{FF2B5EF4-FFF2-40B4-BE49-F238E27FC236}">
                <a16:creationId xmlns:a16="http://schemas.microsoft.com/office/drawing/2014/main" id="{05C16C73-FCEA-50E3-658E-45FC215C33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93" b="93"/>
          <a:stretch/>
        </p:blipFill>
        <p:spPr>
          <a:xfrm>
            <a:off x="773540" y="1786902"/>
            <a:ext cx="849312" cy="847725"/>
          </a:xfr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3CF6772-D343-4587-5960-761352CA761D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87840" y="2615577"/>
            <a:ext cx="3249612" cy="344488"/>
          </a:xfrm>
        </p:spPr>
        <p:txBody>
          <a:bodyPr/>
          <a:lstStyle/>
          <a:p>
            <a:r>
              <a:rPr lang="en-US" dirty="0"/>
              <a:t>Complete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85B67A2E-FA7F-3A07-288D-894CD473B54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87840" y="2991815"/>
            <a:ext cx="3003091" cy="89535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Features for every use case. Deeply Integrated with Microsoft, popular CRMs, and more.</a:t>
            </a:r>
          </a:p>
        </p:txBody>
      </p:sp>
      <p:pic>
        <p:nvPicPr>
          <p:cNvPr id="71" name="Picture Placeholder 70">
            <a:extLst>
              <a:ext uri="{FF2B5EF4-FFF2-40B4-BE49-F238E27FC236}">
                <a16:creationId xmlns:a16="http://schemas.microsoft.com/office/drawing/2014/main" id="{2374FE6F-29BF-D94B-5C88-71A5DFBC101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310553" y="1786902"/>
            <a:ext cx="847725" cy="847725"/>
          </a:xfrm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0B3FCA9-A863-A598-8A61-84724FCA9C42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424853" y="2615577"/>
            <a:ext cx="3248025" cy="344488"/>
          </a:xfrm>
        </p:spPr>
        <p:txBody>
          <a:bodyPr/>
          <a:lstStyle/>
          <a:p>
            <a:r>
              <a:rPr lang="en-US"/>
              <a:t>Easy to use</a:t>
            </a:r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6E44C4E-E927-181B-2B5C-CBED80352AE7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424854" y="2991815"/>
            <a:ext cx="3001624" cy="89535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Set up in minutes. Manage and design call flows visually— no code, no IT hassle.</a:t>
            </a:r>
          </a:p>
        </p:txBody>
      </p:sp>
      <p:pic>
        <p:nvPicPr>
          <p:cNvPr id="73" name="Picture Placeholder 72">
            <a:extLst>
              <a:ext uri="{FF2B5EF4-FFF2-40B4-BE49-F238E27FC236}">
                <a16:creationId xmlns:a16="http://schemas.microsoft.com/office/drawing/2014/main" id="{8CD04601-2CD9-07D3-4570-B43436A978E3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93" b="93"/>
          <a:stretch/>
        </p:blipFill>
        <p:spPr>
          <a:xfrm>
            <a:off x="8025087" y="1786902"/>
            <a:ext cx="849313" cy="847725"/>
          </a:xfrm>
        </p:spPr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0AF43B6-61DA-9A27-3BF9-E6DDE65D3996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139387" y="2615577"/>
            <a:ext cx="3249613" cy="344488"/>
          </a:xfrm>
        </p:spPr>
        <p:txBody>
          <a:bodyPr/>
          <a:lstStyle/>
          <a:p>
            <a:r>
              <a:rPr lang="en-US"/>
              <a:t>Remote-friendly</a:t>
            </a:r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2ACDCCC-C0CE-A757-BD46-12E269EC6181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8139388" y="2991815"/>
            <a:ext cx="3003092" cy="89535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Remote enable your team to answer calls and help customers wherever they are.</a:t>
            </a:r>
          </a:p>
        </p:txBody>
      </p:sp>
      <p:pic>
        <p:nvPicPr>
          <p:cNvPr id="75" name="Picture Placeholder 74">
            <a:extLst>
              <a:ext uri="{FF2B5EF4-FFF2-40B4-BE49-F238E27FC236}">
                <a16:creationId xmlns:a16="http://schemas.microsoft.com/office/drawing/2014/main" id="{1B9F7BCB-87B4-39F8-A162-942D208B7F74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94" b="94"/>
          <a:stretch/>
        </p:blipFill>
        <p:spPr>
          <a:xfrm>
            <a:off x="768777" y="4237329"/>
            <a:ext cx="847725" cy="846137"/>
          </a:xfr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E749AEF8-9D6E-D6CE-FC10-921A1B06D717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81490" y="5066004"/>
            <a:ext cx="3249612" cy="344487"/>
          </a:xfrm>
        </p:spPr>
        <p:txBody>
          <a:bodyPr/>
          <a:lstStyle/>
          <a:p>
            <a:r>
              <a:rPr lang="en-US"/>
              <a:t>Broadest endpoint supports</a:t>
            </a:r>
            <a:endParaRPr lang="en-US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2EA07636-7DD6-2720-B4DC-8E5EFBD6BA36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881490" y="5440654"/>
            <a:ext cx="3003091" cy="89535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Pre-built auto provisioning for 500+ mainstream IP Phone models in the market.</a:t>
            </a:r>
          </a:p>
        </p:txBody>
      </p:sp>
      <p:pic>
        <p:nvPicPr>
          <p:cNvPr id="77" name="Picture Placeholder 76">
            <a:extLst>
              <a:ext uri="{FF2B5EF4-FFF2-40B4-BE49-F238E27FC236}">
                <a16:creationId xmlns:a16="http://schemas.microsoft.com/office/drawing/2014/main" id="{F4C6F026-09B6-C965-A9F4-3F5F689C4EA7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187" b="187"/>
          <a:stretch/>
        </p:blipFill>
        <p:spPr>
          <a:xfrm>
            <a:off x="4304203" y="4237329"/>
            <a:ext cx="849312" cy="846137"/>
          </a:xfrm>
        </p:spPr>
      </p:pic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94D86AA0-A8C1-A329-4BF8-927C56BD6B42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4418503" y="5066004"/>
            <a:ext cx="3249612" cy="344487"/>
          </a:xfrm>
        </p:spPr>
        <p:txBody>
          <a:bodyPr/>
          <a:lstStyle/>
          <a:p>
            <a:r>
              <a:rPr lang="en-US" dirty="0"/>
              <a:t>Trunk interoperability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F4073E7-913B-05E3-B0D6-950C3CBE2EF8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4418503" y="5440654"/>
            <a:ext cx="3003091" cy="89535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Certified with 150+ ITSPs worldwide and support SIP / PSTN / ISDN / GSM trunks.</a:t>
            </a:r>
          </a:p>
        </p:txBody>
      </p:sp>
      <p:pic>
        <p:nvPicPr>
          <p:cNvPr id="45" name="Picture Placeholder 44">
            <a:extLst>
              <a:ext uri="{FF2B5EF4-FFF2-40B4-BE49-F238E27FC236}">
                <a16:creationId xmlns:a16="http://schemas.microsoft.com/office/drawing/2014/main" id="{3E34417E-E203-EE31-4FDF-01FCEDDB9AAB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94" b="94"/>
          <a:stretch/>
        </p:blipFill>
        <p:spPr>
          <a:xfrm>
            <a:off x="8020325" y="4237329"/>
            <a:ext cx="847725" cy="846137"/>
          </a:xfrm>
        </p:spPr>
      </p:pic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CE9827FF-4A20-5A6F-A232-9537D23177D6}"/>
              </a:ext>
            </a:extLst>
          </p:cNvPr>
          <p:cNvSpPr>
            <a:spLocks noGrp="1"/>
          </p:cNvSpPr>
          <p:nvPr>
            <p:ph type="body" sz="half" idx="29"/>
          </p:nvPr>
        </p:nvSpPr>
        <p:spPr>
          <a:xfrm>
            <a:off x="8133037" y="5066004"/>
            <a:ext cx="3249613" cy="344487"/>
          </a:xfrm>
        </p:spPr>
        <p:txBody>
          <a:bodyPr/>
          <a:lstStyle/>
          <a:p>
            <a:r>
              <a:rPr lang="en-US"/>
              <a:t>World-class reliability</a:t>
            </a:r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3D64E246-8419-8803-C718-CB15F0729C16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8133038" y="5440654"/>
            <a:ext cx="3122562" cy="89535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Guaranteed uptime and high availability solutions. Recognized security and privacy 3rd-party certifications.</a:t>
            </a:r>
          </a:p>
        </p:txBody>
      </p:sp>
    </p:spTree>
    <p:extLst>
      <p:ext uri="{BB962C8B-B14F-4D97-AF65-F5344CB8AC3E}">
        <p14:creationId xmlns:p14="http://schemas.microsoft.com/office/powerpoint/2010/main" val="31837253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21" descr="A computer monitor and a phone&#10;&#10;Description automatically generated">
            <a:extLst>
              <a:ext uri="{FF2B5EF4-FFF2-40B4-BE49-F238E27FC236}">
                <a16:creationId xmlns:a16="http://schemas.microsoft.com/office/drawing/2014/main" id="{5D9B7DD1-B021-200F-C989-6CA1B84AF9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515"/>
          <a:stretch/>
        </p:blipFill>
        <p:spPr>
          <a:xfrm>
            <a:off x="623888" y="2153138"/>
            <a:ext cx="6195126" cy="4072413"/>
          </a:xfrm>
        </p:spPr>
      </p:pic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BB61D506-B86A-1A5B-60BB-B91B77E65087}"/>
              </a:ext>
            </a:extLst>
          </p:cNvPr>
          <p:cNvSpPr/>
          <p:nvPr/>
        </p:nvSpPr>
        <p:spPr>
          <a:xfrm rot="16200000">
            <a:off x="6076504" y="742501"/>
            <a:ext cx="6858007" cy="5372986"/>
          </a:xfrm>
          <a:prstGeom prst="round2SameRect">
            <a:avLst>
              <a:gd name="adj1" fmla="val 7962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422D69E-7ACE-DFC1-1901-C7E3E18A6CCA}"/>
              </a:ext>
            </a:extLst>
          </p:cNvPr>
          <p:cNvCxnSpPr>
            <a:cxnSpLocks/>
          </p:cNvCxnSpPr>
          <p:nvPr/>
        </p:nvCxnSpPr>
        <p:spPr>
          <a:xfrm>
            <a:off x="1742173" y="632448"/>
            <a:ext cx="8377611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DDD2C71-7A7A-0E28-2025-6CEF9AC1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Ideal for Everyone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1F3107-B8E9-2C28-7763-428A95CEBF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Easy to use, manage, integrate, grow</a:t>
            </a:r>
          </a:p>
        </p:txBody>
      </p: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FA3A6812-EEA1-BF55-CED7-7B6100C7642E}"/>
              </a:ext>
            </a:extLst>
          </p:cNvPr>
          <p:cNvSpPr/>
          <p:nvPr/>
        </p:nvSpPr>
        <p:spPr>
          <a:xfrm rot="5400000">
            <a:off x="8186045" y="32086"/>
            <a:ext cx="316854" cy="230787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1718AE4-8FC1-AE67-4983-7315F6ED09EE}"/>
              </a:ext>
            </a:extLst>
          </p:cNvPr>
          <p:cNvCxnSpPr>
            <a:cxnSpLocks/>
          </p:cNvCxnSpPr>
          <p:nvPr/>
        </p:nvCxnSpPr>
        <p:spPr>
          <a:xfrm>
            <a:off x="7190536" y="1027593"/>
            <a:ext cx="0" cy="31685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5383F574-5A02-E958-C6EF-D77E29107476}"/>
              </a:ext>
            </a:extLst>
          </p:cNvPr>
          <p:cNvSpPr/>
          <p:nvPr/>
        </p:nvSpPr>
        <p:spPr>
          <a:xfrm rot="5400000">
            <a:off x="7913520" y="1907783"/>
            <a:ext cx="316855" cy="176282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FDC6A8-C916-293E-CFF7-606D537B2EE5}"/>
              </a:ext>
            </a:extLst>
          </p:cNvPr>
          <p:cNvCxnSpPr>
            <a:cxnSpLocks/>
          </p:cNvCxnSpPr>
          <p:nvPr/>
        </p:nvCxnSpPr>
        <p:spPr>
          <a:xfrm>
            <a:off x="7190536" y="2630766"/>
            <a:ext cx="0" cy="31685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B817C8E9-B29E-95F2-C6E8-9CD9CF38D141}"/>
              </a:ext>
            </a:extLst>
          </p:cNvPr>
          <p:cNvSpPr/>
          <p:nvPr/>
        </p:nvSpPr>
        <p:spPr>
          <a:xfrm rot="5400000">
            <a:off x="8399297" y="2768864"/>
            <a:ext cx="316856" cy="273437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52D689F-9F3E-186F-2380-71EF3400C6E7}"/>
              </a:ext>
            </a:extLst>
          </p:cNvPr>
          <p:cNvCxnSpPr>
            <a:cxnSpLocks/>
          </p:cNvCxnSpPr>
          <p:nvPr/>
        </p:nvCxnSpPr>
        <p:spPr>
          <a:xfrm>
            <a:off x="7190536" y="3977623"/>
            <a:ext cx="0" cy="31685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791D0587-4C3F-4194-A8C6-D385FD880083}"/>
              </a:ext>
            </a:extLst>
          </p:cNvPr>
          <p:cNvSpPr txBox="1">
            <a:spLocks/>
          </p:cNvSpPr>
          <p:nvPr/>
        </p:nvSpPr>
        <p:spPr>
          <a:xfrm>
            <a:off x="7190535" y="1030805"/>
            <a:ext cx="4375285" cy="5283368"/>
          </a:xfrm>
          <a:prstGeom prst="rect">
            <a:avLst/>
          </a:prstGeom>
        </p:spPr>
        <p:txBody>
          <a:bodyPr lIns="0" rIns="0"/>
          <a:lstStyle>
            <a:lvl1pPr marL="180000" indent="-1800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40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srgbClr val="006EE1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For Business Owners</a:t>
            </a:r>
          </a:p>
          <a:p>
            <a:pPr marL="180000" marR="0" lvl="0" indent="-180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Future-proof business with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UCaaS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+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CCaaS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in one platform</a:t>
            </a:r>
          </a:p>
          <a:p>
            <a:pPr marL="180000" marR="0" lvl="0" indent="-180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Omnichannel communications to boost customer engagement and sales</a:t>
            </a:r>
          </a:p>
          <a:p>
            <a:pPr marL="180000" marR="0" lvl="0" indent="0" algn="l" defTabSz="914400" rtl="0" eaLnBrk="1" fontAlgn="auto" latinLnBrk="0" hangingPunct="1">
              <a:lnSpc>
                <a:spcPct val="110000"/>
              </a:lnSpc>
              <a:spcBef>
                <a:spcPts val="1500"/>
              </a:spcBef>
              <a:spcAft>
                <a:spcPts val="40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6EE1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For Employees</a:t>
            </a:r>
          </a:p>
          <a:p>
            <a:pPr marL="180000" marR="0" lvl="0" indent="-180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One simple app for all-call, meet, message anywhere, on any device</a:t>
            </a:r>
          </a:p>
          <a:p>
            <a:pPr marL="180000" marR="0" lvl="0" indent="-180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Work more efficiently with integrations &amp; automation</a:t>
            </a:r>
          </a:p>
          <a:p>
            <a:pPr marL="180000" marR="0" lvl="0" indent="0" algn="l" defTabSz="914400" rtl="0" eaLnBrk="1" fontAlgn="auto" latinLnBrk="0" hangingPunct="1">
              <a:lnSpc>
                <a:spcPct val="110000"/>
              </a:lnSpc>
              <a:spcBef>
                <a:spcPts val="1500"/>
              </a:spcBef>
              <a:spcAft>
                <a:spcPts val="40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6EE1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For IT and System Admins</a:t>
            </a:r>
          </a:p>
          <a:p>
            <a:pPr marL="180000" marR="0" lvl="0" indent="-180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Simplify setup, admin, and IT management </a:t>
            </a:r>
          </a:p>
          <a:p>
            <a:pPr marL="180000" marR="0" lvl="0" indent="-180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Automate IP phone provisioning </a:t>
            </a:r>
          </a:p>
          <a:p>
            <a:pPr marL="180000" marR="0" lvl="0" indent="-180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Bring your own number and SIP trunks </a:t>
            </a:r>
          </a:p>
          <a:p>
            <a:pPr marL="180000" marR="0" lvl="0" indent="-180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Protect, control and manage access easily </a:t>
            </a:r>
          </a:p>
          <a:p>
            <a:pPr marL="180000" marR="0" lvl="0" indent="-180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Maximize uptime in case of unforeseen event</a:t>
            </a:r>
          </a:p>
          <a:p>
            <a:pPr marL="180000" marR="0" lvl="0" indent="-1800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Visually build and deploy complex call routing logic in minutes</a:t>
            </a:r>
          </a:p>
        </p:txBody>
      </p:sp>
      <p:pic>
        <p:nvPicPr>
          <p:cNvPr id="4" name="Picture 3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C3EE7486-CBD6-5C69-AC1E-DFF0619837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784" y="327213"/>
            <a:ext cx="1557470" cy="57237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6B00C1C-F4BE-613E-AF29-BE538CAFA8E9}"/>
              </a:ext>
            </a:extLst>
          </p:cNvPr>
          <p:cNvSpPr/>
          <p:nvPr/>
        </p:nvSpPr>
        <p:spPr>
          <a:xfrm>
            <a:off x="1039283" y="2851497"/>
            <a:ext cx="1619250" cy="6304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44D6353-9714-414B-2EF2-586FB16ABB56}"/>
              </a:ext>
            </a:extLst>
          </p:cNvPr>
          <p:cNvSpPr/>
          <p:nvPr/>
        </p:nvSpPr>
        <p:spPr>
          <a:xfrm>
            <a:off x="2658533" y="2940818"/>
            <a:ext cx="451777" cy="4517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7BBC4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+</a:t>
            </a:r>
          </a:p>
        </p:txBody>
      </p:sp>
      <p:pic>
        <p:nvPicPr>
          <p:cNvPr id="12" name="Picture 11" descr="A blue circle with a white logo&#10;&#10;Description automatically generated">
            <a:extLst>
              <a:ext uri="{FF2B5EF4-FFF2-40B4-BE49-F238E27FC236}">
                <a16:creationId xmlns:a16="http://schemas.microsoft.com/office/drawing/2014/main" id="{D0DA9346-E947-B3EE-E410-4D0E2CF69A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8579" y="2948847"/>
            <a:ext cx="444198" cy="444198"/>
          </a:xfrm>
          <a:prstGeom prst="rect">
            <a:avLst/>
          </a:prstGeom>
        </p:spPr>
      </p:pic>
      <p:pic>
        <p:nvPicPr>
          <p:cNvPr id="16" name="Picture 15" descr="A blue and white logo&#10;&#10;Description automatically generated">
            <a:extLst>
              <a:ext uri="{FF2B5EF4-FFF2-40B4-BE49-F238E27FC236}">
                <a16:creationId xmlns:a16="http://schemas.microsoft.com/office/drawing/2014/main" id="{3F54F44B-1820-59AE-1C00-A347AA9C1D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9306" y="2948847"/>
            <a:ext cx="443747" cy="443747"/>
          </a:xfrm>
          <a:prstGeom prst="rect">
            <a:avLst/>
          </a:prstGeom>
        </p:spPr>
      </p:pic>
      <p:pic>
        <p:nvPicPr>
          <p:cNvPr id="20" name="Picture 19" descr="A blue and purple logo&#10;&#10;Description automatically generated">
            <a:extLst>
              <a:ext uri="{FF2B5EF4-FFF2-40B4-BE49-F238E27FC236}">
                <a16:creationId xmlns:a16="http://schemas.microsoft.com/office/drawing/2014/main" id="{91A509DF-5DC2-47FD-A1E3-8D1ABF64B4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5108" y="2948847"/>
            <a:ext cx="444198" cy="44374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0EA83CD-7CE5-6723-2A72-D8103F9E20DF}"/>
              </a:ext>
            </a:extLst>
          </p:cNvPr>
          <p:cNvGrpSpPr/>
          <p:nvPr/>
        </p:nvGrpSpPr>
        <p:grpSpPr>
          <a:xfrm>
            <a:off x="4806596" y="4772025"/>
            <a:ext cx="2012418" cy="642938"/>
            <a:chOff x="4806596" y="4772025"/>
            <a:chExt cx="2012418" cy="64293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D1C38F5-8B12-9ED5-CA6E-E84D89A1C8F6}"/>
                </a:ext>
              </a:extLst>
            </p:cNvPr>
            <p:cNvSpPr/>
            <p:nvPr/>
          </p:nvSpPr>
          <p:spPr>
            <a:xfrm>
              <a:off x="4806596" y="4772025"/>
              <a:ext cx="2012418" cy="64293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18" name="Picture 17" descr="A blue circle with text in it&#10;&#10;Description automatically generated">
              <a:extLst>
                <a:ext uri="{FF2B5EF4-FFF2-40B4-BE49-F238E27FC236}">
                  <a16:creationId xmlns:a16="http://schemas.microsoft.com/office/drawing/2014/main" id="{3ECE005B-1DFC-FBF4-BE25-D54AC0D42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47692" y="4881895"/>
              <a:ext cx="436158" cy="435716"/>
            </a:xfrm>
            <a:prstGeom prst="rect">
              <a:avLst/>
            </a:prstGeom>
          </p:spPr>
        </p:pic>
        <p:pic>
          <p:nvPicPr>
            <p:cNvPr id="24" name="Picture 23" descr="A green circle with a white phone in it&#10;&#10;Description automatically generated">
              <a:extLst>
                <a:ext uri="{FF2B5EF4-FFF2-40B4-BE49-F238E27FC236}">
                  <a16:creationId xmlns:a16="http://schemas.microsoft.com/office/drawing/2014/main" id="{28BBBA59-1762-4965-C9CC-417D043B9E9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1534" y="4881895"/>
              <a:ext cx="436158" cy="435716"/>
            </a:xfrm>
            <a:prstGeom prst="rect">
              <a:avLst/>
            </a:prstGeom>
          </p:spPr>
        </p:pic>
        <p:pic>
          <p:nvPicPr>
            <p:cNvPr id="31" name="Picture 30" descr="A logo of a social media network&#10;&#10;Description automatically generated">
              <a:extLst>
                <a:ext uri="{FF2B5EF4-FFF2-40B4-BE49-F238E27FC236}">
                  <a16:creationId xmlns:a16="http://schemas.microsoft.com/office/drawing/2014/main" id="{FF7B5D14-5A51-40EB-54E6-154596CEE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75376" y="4880926"/>
              <a:ext cx="435716" cy="435716"/>
            </a:xfrm>
            <a:prstGeom prst="rect">
              <a:avLst/>
            </a:prstGeom>
          </p:spPr>
        </p:pic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A432CCD-F593-F8BD-F9D1-C3A1E6400EA2}"/>
                </a:ext>
              </a:extLst>
            </p:cNvPr>
            <p:cNvSpPr/>
            <p:nvPr/>
          </p:nvSpPr>
          <p:spPr>
            <a:xfrm>
              <a:off x="4938776" y="4881042"/>
              <a:ext cx="435600" cy="435600"/>
            </a:xfrm>
            <a:prstGeom prst="ellipse">
              <a:avLst/>
            </a:prstGeom>
            <a:solidFill>
              <a:srgbClr val="268D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15" name="Picture 14" descr="A blue circle with black text&#10;&#10;Description automatically generated">
              <a:extLst>
                <a:ext uri="{FF2B5EF4-FFF2-40B4-BE49-F238E27FC236}">
                  <a16:creationId xmlns:a16="http://schemas.microsoft.com/office/drawing/2014/main" id="{BC12F146-DCD0-16C0-5A3C-E91DD1BE5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99495" y="4942771"/>
              <a:ext cx="304445" cy="30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2505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8" name="Straight Line buttom"/>
          <p:cNvCxnSpPr/>
          <p:nvPr/>
        </p:nvCxnSpPr>
        <p:spPr>
          <a:xfrm>
            <a:off x="826453" y="4319905"/>
            <a:ext cx="10539095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圆角矩形 146"/>
          <p:cNvSpPr/>
          <p:nvPr/>
        </p:nvSpPr>
        <p:spPr>
          <a:xfrm rot="18900000">
            <a:off x="873125" y="523875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952499" y="462757"/>
            <a:ext cx="3276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A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438467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614045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789622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965200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262890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87312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789876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1ED6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7312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1ED6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pic>
        <p:nvPicPr>
          <p:cNvPr id="12" name="图片 11" descr="F:\公司ppt\新产品PPT\配图\关于milesight\员工.png员工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7590" y="4564380"/>
            <a:ext cx="445135" cy="445135"/>
          </a:xfrm>
          <a:prstGeom prst="rect">
            <a:avLst/>
          </a:prstGeom>
        </p:spPr>
      </p:pic>
      <p:sp>
        <p:nvSpPr>
          <p:cNvPr id="13" name="TextBox 1136"/>
          <p:cNvSpPr txBox="1"/>
          <p:nvPr/>
        </p:nvSpPr>
        <p:spPr>
          <a:xfrm>
            <a:off x="1529080" y="4502150"/>
            <a:ext cx="100711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10</a:t>
            </a:r>
            <a:r>
              <a:rPr kumimoji="0" lang="id-ID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0+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262953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479EF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18" name="TextBox 1136"/>
          <p:cNvSpPr txBox="1"/>
          <p:nvPr/>
        </p:nvSpPr>
        <p:spPr>
          <a:xfrm>
            <a:off x="3279140" y="4525645"/>
            <a:ext cx="1002665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20</a:t>
            </a:r>
            <a:r>
              <a:rPr kumimoji="0" lang="id-ID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+</a:t>
            </a:r>
          </a:p>
        </p:txBody>
      </p:sp>
      <p:pic>
        <p:nvPicPr>
          <p:cNvPr id="20" name="图片 19" descr="F:\公司ppt\新产品PPT\配图\关于milesight\地圖.png地圖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857500" y="4602480"/>
            <a:ext cx="369570" cy="368300"/>
          </a:xfrm>
          <a:prstGeom prst="rect">
            <a:avLst/>
          </a:prstGeom>
        </p:spPr>
      </p:pic>
      <p:sp>
        <p:nvSpPr>
          <p:cNvPr id="23" name="圆角矩形 22"/>
          <p:cNvSpPr/>
          <p:nvPr/>
        </p:nvSpPr>
        <p:spPr>
          <a:xfrm>
            <a:off x="438594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FFCD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pic>
        <p:nvPicPr>
          <p:cNvPr id="33" name="图片 32" descr="F:\公司ppt\新产品PPT\配图\关于milesight\上升.png上升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558665" y="4608830"/>
            <a:ext cx="516255" cy="355600"/>
          </a:xfrm>
          <a:prstGeom prst="rect">
            <a:avLst/>
          </a:prstGeom>
        </p:spPr>
      </p:pic>
      <p:sp>
        <p:nvSpPr>
          <p:cNvPr id="34" name="圆角矩形 33"/>
          <p:cNvSpPr/>
          <p:nvPr/>
        </p:nvSpPr>
        <p:spPr>
          <a:xfrm>
            <a:off x="965517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479EF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614235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0A70D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39" name="TextBox 1136"/>
          <p:cNvSpPr txBox="1"/>
          <p:nvPr/>
        </p:nvSpPr>
        <p:spPr>
          <a:xfrm>
            <a:off x="6891655" y="4525645"/>
            <a:ext cx="90170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20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</a:t>
            </a:r>
          </a:p>
        </p:txBody>
      </p:sp>
      <p:pic>
        <p:nvPicPr>
          <p:cNvPr id="40" name="图片 39" descr="F:\公司ppt\新产品PPT\配图\关于milesight\rd.pngrd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53480" y="4459605"/>
            <a:ext cx="654685" cy="654685"/>
          </a:xfrm>
          <a:prstGeom prst="rect">
            <a:avLst/>
          </a:prstGeom>
        </p:spPr>
      </p:pic>
      <p:sp>
        <p:nvSpPr>
          <p:cNvPr id="41" name="TextBox 1136"/>
          <p:cNvSpPr txBox="1"/>
          <p:nvPr/>
        </p:nvSpPr>
        <p:spPr>
          <a:xfrm>
            <a:off x="8034401" y="4598797"/>
            <a:ext cx="984212" cy="4001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Award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WeblySleek UI Semilight" panose="020B0402040204020203" charset="0"/>
              <a:sym typeface="+mn-lt"/>
            </a:endParaRPr>
          </a:p>
        </p:txBody>
      </p:sp>
      <p:sp>
        <p:nvSpPr>
          <p:cNvPr id="45" name="TextBox 1136"/>
          <p:cNvSpPr txBox="1"/>
          <p:nvPr/>
        </p:nvSpPr>
        <p:spPr>
          <a:xfrm>
            <a:off x="5152390" y="4525645"/>
            <a:ext cx="915035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35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</a:t>
            </a:r>
          </a:p>
        </p:txBody>
      </p:sp>
      <p:pic>
        <p:nvPicPr>
          <p:cNvPr id="46" name="图片 45" descr="奖杯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51595" y="4584700"/>
            <a:ext cx="415925" cy="370205"/>
          </a:xfrm>
          <a:prstGeom prst="rect">
            <a:avLst/>
          </a:prstGeom>
        </p:spPr>
      </p:pic>
      <p:sp>
        <p:nvSpPr>
          <p:cNvPr id="49" name="TextBox 1136"/>
          <p:cNvSpPr txBox="1"/>
          <p:nvPr/>
        </p:nvSpPr>
        <p:spPr>
          <a:xfrm>
            <a:off x="9813925" y="4525645"/>
            <a:ext cx="107950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0.1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</a:t>
            </a:r>
          </a:p>
        </p:txBody>
      </p:sp>
      <p:sp>
        <p:nvSpPr>
          <p:cNvPr id="2" name="TextBox 1104"/>
          <p:cNvSpPr txBox="1"/>
          <p:nvPr/>
        </p:nvSpPr>
        <p:spPr>
          <a:xfrm>
            <a:off x="2834005" y="5188585"/>
            <a:ext cx="129413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20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+ </a:t>
            </a: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PAN India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 and regions covered</a:t>
            </a:r>
          </a:p>
        </p:txBody>
      </p:sp>
      <p:sp>
        <p:nvSpPr>
          <p:cNvPr id="7" name="TextBox 1104"/>
          <p:cNvSpPr txBox="1"/>
          <p:nvPr/>
        </p:nvSpPr>
        <p:spPr>
          <a:xfrm>
            <a:off x="1053465" y="5188585"/>
            <a:ext cx="1294130" cy="27559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10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0+ Employees</a:t>
            </a:r>
          </a:p>
        </p:txBody>
      </p:sp>
      <p:sp>
        <p:nvSpPr>
          <p:cNvPr id="11" name="TextBox 1104"/>
          <p:cNvSpPr txBox="1"/>
          <p:nvPr/>
        </p:nvSpPr>
        <p:spPr>
          <a:xfrm>
            <a:off x="6301105" y="5188585"/>
            <a:ext cx="1294130" cy="64516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0% of office staff are working in R</a:t>
            </a: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 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&amp;</a:t>
            </a: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 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D center</a:t>
            </a:r>
          </a:p>
        </p:txBody>
      </p:sp>
      <p:sp>
        <p:nvSpPr>
          <p:cNvPr id="26" name="TextBox 1104"/>
          <p:cNvSpPr txBox="1"/>
          <p:nvPr/>
        </p:nvSpPr>
        <p:spPr>
          <a:xfrm>
            <a:off x="9830435" y="5188585"/>
            <a:ext cx="1294130" cy="4603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Less than 0.</a:t>
            </a: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1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 de</a:t>
            </a:r>
            <a:r>
              <a:rPr kumimoji="0" lang="en-US" alt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f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ect rate</a:t>
            </a:r>
          </a:p>
        </p:txBody>
      </p:sp>
      <p:sp>
        <p:nvSpPr>
          <p:cNvPr id="27" name="TextBox 1104"/>
          <p:cNvSpPr txBox="1"/>
          <p:nvPr/>
        </p:nvSpPr>
        <p:spPr>
          <a:xfrm>
            <a:off x="4345940" y="5188585"/>
            <a:ext cx="1757680" cy="64516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Compound Annual Growth Rate reaches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3</a:t>
            </a:r>
            <a:r>
              <a:rPr kumimoji="0" lang="en-US" alt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5</a:t>
            </a:r>
            <a:r>
              <a:rPr kumimoji="0" 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 from 2013 to 20</a:t>
            </a:r>
            <a:r>
              <a:rPr kumimoji="0" lang="en-US" altLang="id-ID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20</a:t>
            </a:r>
          </a:p>
        </p:txBody>
      </p:sp>
      <p:sp>
        <p:nvSpPr>
          <p:cNvPr id="42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WeblySleek UI Semilight"/>
                <a:ea typeface="Kozuka Gothic Pro EL" panose="020B0200000000000000" charset="-128"/>
                <a:cs typeface="WeblySleek UI Semilight" panose="020B0402040204020203" charset="0"/>
                <a:sym typeface="Arial"/>
              </a:rPr>
              <a:t>Empowering Communication</a:t>
            </a:r>
          </a:p>
        </p:txBody>
      </p:sp>
      <p:pic>
        <p:nvPicPr>
          <p:cNvPr id="6" name="图片 5" descr="合格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2610" y="4537710"/>
            <a:ext cx="497205" cy="497205"/>
          </a:xfrm>
          <a:prstGeom prst="rect">
            <a:avLst/>
          </a:prstGeom>
        </p:spPr>
      </p:pic>
      <p:sp>
        <p:nvSpPr>
          <p:cNvPr id="52" name="TextBox 8"/>
          <p:cNvSpPr txBox="1"/>
          <p:nvPr/>
        </p:nvSpPr>
        <p:spPr>
          <a:xfrm>
            <a:off x="1360931" y="468853"/>
            <a:ext cx="6943725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bout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Cohesive Technologies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sp>
        <p:nvSpPr>
          <p:cNvPr id="89" name="Freeform 2">
            <a:extLst>
              <a:ext uri="{FF2B5EF4-FFF2-40B4-BE49-F238E27FC236}">
                <a16:creationId xmlns:a16="http://schemas.microsoft.com/office/drawing/2014/main" id="{4D3C5E15-7078-41F9-96B9-7FD31D2317E2}"/>
              </a:ext>
            </a:extLst>
          </p:cNvPr>
          <p:cNvSpPr>
            <a:spLocks/>
          </p:cNvSpPr>
          <p:nvPr/>
        </p:nvSpPr>
        <p:spPr bwMode="auto">
          <a:xfrm>
            <a:off x="952499" y="1109251"/>
            <a:ext cx="10000257" cy="3154139"/>
          </a:xfrm>
          <a:custGeom>
            <a:avLst/>
            <a:gdLst>
              <a:gd name="connsiteX0" fmla="*/ 798387 w 5410020"/>
              <a:gd name="connsiteY0" fmla="*/ 1770063 h 1838326"/>
              <a:gd name="connsiteX1" fmla="*/ 825959 w 5410020"/>
              <a:gd name="connsiteY1" fmla="*/ 1804195 h 1838326"/>
              <a:gd name="connsiteX2" fmla="*/ 770815 w 5410020"/>
              <a:gd name="connsiteY2" fmla="*/ 1838326 h 1838326"/>
              <a:gd name="connsiteX3" fmla="*/ 744496 w 5410020"/>
              <a:gd name="connsiteY3" fmla="*/ 1804195 h 1838326"/>
              <a:gd name="connsiteX4" fmla="*/ 798387 w 5410020"/>
              <a:gd name="connsiteY4" fmla="*/ 1770063 h 1838326"/>
              <a:gd name="connsiteX5" fmla="*/ 927218 w 5410020"/>
              <a:gd name="connsiteY5" fmla="*/ 1690688 h 1838326"/>
              <a:gd name="connsiteX6" fmla="*/ 953347 w 5410020"/>
              <a:gd name="connsiteY6" fmla="*/ 1723232 h 1838326"/>
              <a:gd name="connsiteX7" fmla="*/ 902333 w 5410020"/>
              <a:gd name="connsiteY7" fmla="*/ 1755776 h 1838326"/>
              <a:gd name="connsiteX8" fmla="*/ 874959 w 5410020"/>
              <a:gd name="connsiteY8" fmla="*/ 1723232 h 1838326"/>
              <a:gd name="connsiteX9" fmla="*/ 927218 w 5410020"/>
              <a:gd name="connsiteY9" fmla="*/ 1690688 h 1838326"/>
              <a:gd name="connsiteX10" fmla="*/ 830257 w 5410020"/>
              <a:gd name="connsiteY10" fmla="*/ 1690688 h 1838326"/>
              <a:gd name="connsiteX11" fmla="*/ 856483 w 5410020"/>
              <a:gd name="connsiteY11" fmla="*/ 1723232 h 1838326"/>
              <a:gd name="connsiteX12" fmla="*/ 804032 w 5410020"/>
              <a:gd name="connsiteY12" fmla="*/ 1755776 h 1838326"/>
              <a:gd name="connsiteX13" fmla="*/ 777806 w 5410020"/>
              <a:gd name="connsiteY13" fmla="*/ 1723232 h 1838326"/>
              <a:gd name="connsiteX14" fmla="*/ 830257 w 5410020"/>
              <a:gd name="connsiteY14" fmla="*/ 1690688 h 1838326"/>
              <a:gd name="connsiteX15" fmla="*/ 956921 w 5410020"/>
              <a:gd name="connsiteY15" fmla="*/ 1616075 h 1838326"/>
              <a:gd name="connsiteX16" fmla="*/ 984669 w 5410020"/>
              <a:gd name="connsiteY16" fmla="*/ 1646400 h 1838326"/>
              <a:gd name="connsiteX17" fmla="*/ 932956 w 5410020"/>
              <a:gd name="connsiteY17" fmla="*/ 1677988 h 1838326"/>
              <a:gd name="connsiteX18" fmla="*/ 905207 w 5410020"/>
              <a:gd name="connsiteY18" fmla="*/ 1646400 h 1838326"/>
              <a:gd name="connsiteX19" fmla="*/ 956921 w 5410020"/>
              <a:gd name="connsiteY19" fmla="*/ 1616075 h 1838326"/>
              <a:gd name="connsiteX20" fmla="*/ 861910 w 5410020"/>
              <a:gd name="connsiteY20" fmla="*/ 1616075 h 1838326"/>
              <a:gd name="connsiteX21" fmla="*/ 886702 w 5410020"/>
              <a:gd name="connsiteY21" fmla="*/ 1646400 h 1838326"/>
              <a:gd name="connsiteX22" fmla="*/ 835879 w 5410020"/>
              <a:gd name="connsiteY22" fmla="*/ 1677988 h 1838326"/>
              <a:gd name="connsiteX23" fmla="*/ 809849 w 5410020"/>
              <a:gd name="connsiteY23" fmla="*/ 1646400 h 1838326"/>
              <a:gd name="connsiteX24" fmla="*/ 861910 w 5410020"/>
              <a:gd name="connsiteY24" fmla="*/ 1616075 h 1838326"/>
              <a:gd name="connsiteX25" fmla="*/ 5272203 w 5410020"/>
              <a:gd name="connsiteY25" fmla="*/ 1541463 h 1838326"/>
              <a:gd name="connsiteX26" fmla="*/ 5329513 w 5410020"/>
              <a:gd name="connsiteY26" fmla="*/ 1571626 h 1838326"/>
              <a:gd name="connsiteX27" fmla="*/ 5310825 w 5410020"/>
              <a:gd name="connsiteY27" fmla="*/ 1601788 h 1838326"/>
              <a:gd name="connsiteX28" fmla="*/ 5253514 w 5410020"/>
              <a:gd name="connsiteY28" fmla="*/ 1571626 h 1838326"/>
              <a:gd name="connsiteX29" fmla="*/ 5272203 w 5410020"/>
              <a:gd name="connsiteY29" fmla="*/ 1541463 h 1838326"/>
              <a:gd name="connsiteX30" fmla="*/ 985408 w 5410020"/>
              <a:gd name="connsiteY30" fmla="*/ 1541463 h 1838326"/>
              <a:gd name="connsiteX31" fmla="*/ 1011702 w 5410020"/>
              <a:gd name="connsiteY31" fmla="*/ 1571626 h 1838326"/>
              <a:gd name="connsiteX32" fmla="*/ 961618 w 5410020"/>
              <a:gd name="connsiteY32" fmla="*/ 1601788 h 1838326"/>
              <a:gd name="connsiteX33" fmla="*/ 935323 w 5410020"/>
              <a:gd name="connsiteY33" fmla="*/ 1571626 h 1838326"/>
              <a:gd name="connsiteX34" fmla="*/ 985408 w 5410020"/>
              <a:gd name="connsiteY34" fmla="*/ 1541463 h 1838326"/>
              <a:gd name="connsiteX35" fmla="*/ 891164 w 5410020"/>
              <a:gd name="connsiteY35" fmla="*/ 1541463 h 1838326"/>
              <a:gd name="connsiteX36" fmla="*/ 917928 w 5410020"/>
              <a:gd name="connsiteY36" fmla="*/ 1571626 h 1838326"/>
              <a:gd name="connsiteX37" fmla="*/ 866949 w 5410020"/>
              <a:gd name="connsiteY37" fmla="*/ 1601788 h 1838326"/>
              <a:gd name="connsiteX38" fmla="*/ 840185 w 5410020"/>
              <a:gd name="connsiteY38" fmla="*/ 1571626 h 1838326"/>
              <a:gd name="connsiteX39" fmla="*/ 891164 w 5410020"/>
              <a:gd name="connsiteY39" fmla="*/ 1541463 h 1838326"/>
              <a:gd name="connsiteX40" fmla="*/ 5225089 w 5410020"/>
              <a:gd name="connsiteY40" fmla="*/ 1471613 h 1838326"/>
              <a:gd name="connsiteX41" fmla="*/ 5281487 w 5410020"/>
              <a:gd name="connsiteY41" fmla="*/ 1500188 h 1838326"/>
              <a:gd name="connsiteX42" fmla="*/ 5262688 w 5410020"/>
              <a:gd name="connsiteY42" fmla="*/ 1528763 h 1838326"/>
              <a:gd name="connsiteX43" fmla="*/ 5206290 w 5410020"/>
              <a:gd name="connsiteY43" fmla="*/ 1500188 h 1838326"/>
              <a:gd name="connsiteX44" fmla="*/ 5225089 w 5410020"/>
              <a:gd name="connsiteY44" fmla="*/ 1471613 h 1838326"/>
              <a:gd name="connsiteX45" fmla="*/ 1103136 w 5410020"/>
              <a:gd name="connsiteY45" fmla="*/ 1471613 h 1838326"/>
              <a:gd name="connsiteX46" fmla="*/ 1130468 w 5410020"/>
              <a:gd name="connsiteY46" fmla="*/ 1500188 h 1838326"/>
              <a:gd name="connsiteX47" fmla="*/ 1082015 w 5410020"/>
              <a:gd name="connsiteY47" fmla="*/ 1528763 h 1838326"/>
              <a:gd name="connsiteX48" fmla="*/ 1055925 w 5410020"/>
              <a:gd name="connsiteY48" fmla="*/ 1500188 h 1838326"/>
              <a:gd name="connsiteX49" fmla="*/ 1103136 w 5410020"/>
              <a:gd name="connsiteY49" fmla="*/ 1471613 h 1838326"/>
              <a:gd name="connsiteX50" fmla="*/ 1011931 w 5410020"/>
              <a:gd name="connsiteY50" fmla="*/ 1471613 h 1838326"/>
              <a:gd name="connsiteX51" fmla="*/ 1038601 w 5410020"/>
              <a:gd name="connsiteY51" fmla="*/ 1500188 h 1838326"/>
              <a:gd name="connsiteX52" fmla="*/ 990341 w 5410020"/>
              <a:gd name="connsiteY52" fmla="*/ 1528763 h 1838326"/>
              <a:gd name="connsiteX53" fmla="*/ 963671 w 5410020"/>
              <a:gd name="connsiteY53" fmla="*/ 1500188 h 1838326"/>
              <a:gd name="connsiteX54" fmla="*/ 1011931 w 5410020"/>
              <a:gd name="connsiteY54" fmla="*/ 1471613 h 1838326"/>
              <a:gd name="connsiteX55" fmla="*/ 919856 w 5410020"/>
              <a:gd name="connsiteY55" fmla="*/ 1471613 h 1838326"/>
              <a:gd name="connsiteX56" fmla="*/ 946526 w 5410020"/>
              <a:gd name="connsiteY56" fmla="*/ 1500188 h 1838326"/>
              <a:gd name="connsiteX57" fmla="*/ 896996 w 5410020"/>
              <a:gd name="connsiteY57" fmla="*/ 1528763 h 1838326"/>
              <a:gd name="connsiteX58" fmla="*/ 870326 w 5410020"/>
              <a:gd name="connsiteY58" fmla="*/ 1500188 h 1838326"/>
              <a:gd name="connsiteX59" fmla="*/ 919856 w 5410020"/>
              <a:gd name="connsiteY59" fmla="*/ 1471613 h 1838326"/>
              <a:gd name="connsiteX60" fmla="*/ 5271127 w 5410020"/>
              <a:gd name="connsiteY60" fmla="*/ 1401763 h 1838326"/>
              <a:gd name="connsiteX61" fmla="*/ 5326272 w 5410020"/>
              <a:gd name="connsiteY61" fmla="*/ 1429703 h 1838326"/>
              <a:gd name="connsiteX62" fmla="*/ 5308726 w 5410020"/>
              <a:gd name="connsiteY62" fmla="*/ 1458913 h 1838326"/>
              <a:gd name="connsiteX63" fmla="*/ 5252328 w 5410020"/>
              <a:gd name="connsiteY63" fmla="*/ 1429703 h 1838326"/>
              <a:gd name="connsiteX64" fmla="*/ 5271127 w 5410020"/>
              <a:gd name="connsiteY64" fmla="*/ 1401763 h 1838326"/>
              <a:gd name="connsiteX65" fmla="*/ 5180537 w 5410020"/>
              <a:gd name="connsiteY65" fmla="*/ 1401763 h 1838326"/>
              <a:gd name="connsiteX66" fmla="*/ 5235486 w 5410020"/>
              <a:gd name="connsiteY66" fmla="*/ 1429703 h 1838326"/>
              <a:gd name="connsiteX67" fmla="*/ 5216753 w 5410020"/>
              <a:gd name="connsiteY67" fmla="*/ 1458913 h 1838326"/>
              <a:gd name="connsiteX68" fmla="*/ 5161804 w 5410020"/>
              <a:gd name="connsiteY68" fmla="*/ 1429703 h 1838326"/>
              <a:gd name="connsiteX69" fmla="*/ 5180537 w 5410020"/>
              <a:gd name="connsiteY69" fmla="*/ 1401763 h 1838326"/>
              <a:gd name="connsiteX70" fmla="*/ 5091531 w 5410020"/>
              <a:gd name="connsiteY70" fmla="*/ 1401763 h 1838326"/>
              <a:gd name="connsiteX71" fmla="*/ 5145034 w 5410020"/>
              <a:gd name="connsiteY71" fmla="*/ 1429703 h 1838326"/>
              <a:gd name="connsiteX72" fmla="*/ 5126370 w 5410020"/>
              <a:gd name="connsiteY72" fmla="*/ 1458913 h 1838326"/>
              <a:gd name="connsiteX73" fmla="*/ 5071623 w 5410020"/>
              <a:gd name="connsiteY73" fmla="*/ 1429703 h 1838326"/>
              <a:gd name="connsiteX74" fmla="*/ 5091531 w 5410020"/>
              <a:gd name="connsiteY74" fmla="*/ 1401763 h 1838326"/>
              <a:gd name="connsiteX75" fmla="*/ 4640639 w 5410020"/>
              <a:gd name="connsiteY75" fmla="*/ 1401763 h 1838326"/>
              <a:gd name="connsiteX76" fmla="*/ 4692167 w 5410020"/>
              <a:gd name="connsiteY76" fmla="*/ 1429703 h 1838326"/>
              <a:gd name="connsiteX77" fmla="*/ 4670802 w 5410020"/>
              <a:gd name="connsiteY77" fmla="*/ 1458913 h 1838326"/>
              <a:gd name="connsiteX78" fmla="*/ 4618017 w 5410020"/>
              <a:gd name="connsiteY78" fmla="*/ 1429703 h 1838326"/>
              <a:gd name="connsiteX79" fmla="*/ 4640639 w 5410020"/>
              <a:gd name="connsiteY79" fmla="*/ 1401763 h 1838326"/>
              <a:gd name="connsiteX80" fmla="*/ 1218549 w 5410020"/>
              <a:gd name="connsiteY80" fmla="*/ 1401763 h 1838326"/>
              <a:gd name="connsiteX81" fmla="*/ 1246283 w 5410020"/>
              <a:gd name="connsiteY81" fmla="*/ 1429703 h 1838326"/>
              <a:gd name="connsiteX82" fmla="*/ 1198378 w 5410020"/>
              <a:gd name="connsiteY82" fmla="*/ 1458913 h 1838326"/>
              <a:gd name="connsiteX83" fmla="*/ 1171904 w 5410020"/>
              <a:gd name="connsiteY83" fmla="*/ 1429703 h 1838326"/>
              <a:gd name="connsiteX84" fmla="*/ 1218549 w 5410020"/>
              <a:gd name="connsiteY84" fmla="*/ 1401763 h 1838326"/>
              <a:gd name="connsiteX85" fmla="*/ 1128061 w 5410020"/>
              <a:gd name="connsiteY85" fmla="*/ 1401763 h 1838326"/>
              <a:gd name="connsiteX86" fmla="*/ 1154535 w 5410020"/>
              <a:gd name="connsiteY86" fmla="*/ 1429703 h 1838326"/>
              <a:gd name="connsiteX87" fmla="*/ 1107890 w 5410020"/>
              <a:gd name="connsiteY87" fmla="*/ 1458913 h 1838326"/>
              <a:gd name="connsiteX88" fmla="*/ 1081416 w 5410020"/>
              <a:gd name="connsiteY88" fmla="*/ 1429703 h 1838326"/>
              <a:gd name="connsiteX89" fmla="*/ 1128061 w 5410020"/>
              <a:gd name="connsiteY89" fmla="*/ 1401763 h 1838326"/>
              <a:gd name="connsiteX90" fmla="*/ 1038049 w 5410020"/>
              <a:gd name="connsiteY90" fmla="*/ 1401763 h 1838326"/>
              <a:gd name="connsiteX91" fmla="*/ 1064139 w 5410020"/>
              <a:gd name="connsiteY91" fmla="*/ 1429703 h 1838326"/>
              <a:gd name="connsiteX92" fmla="*/ 1016928 w 5410020"/>
              <a:gd name="connsiteY92" fmla="*/ 1458913 h 1838326"/>
              <a:gd name="connsiteX93" fmla="*/ 990838 w 5410020"/>
              <a:gd name="connsiteY93" fmla="*/ 1429703 h 1838326"/>
              <a:gd name="connsiteX94" fmla="*/ 1038049 w 5410020"/>
              <a:gd name="connsiteY94" fmla="*/ 1401763 h 1838326"/>
              <a:gd name="connsiteX95" fmla="*/ 948803 w 5410020"/>
              <a:gd name="connsiteY95" fmla="*/ 1401763 h 1838326"/>
              <a:gd name="connsiteX96" fmla="*/ 973651 w 5410020"/>
              <a:gd name="connsiteY96" fmla="*/ 1429703 h 1838326"/>
              <a:gd name="connsiteX97" fmla="*/ 926440 w 5410020"/>
              <a:gd name="connsiteY97" fmla="*/ 1458913 h 1838326"/>
              <a:gd name="connsiteX98" fmla="*/ 900350 w 5410020"/>
              <a:gd name="connsiteY98" fmla="*/ 1429703 h 1838326"/>
              <a:gd name="connsiteX99" fmla="*/ 948803 w 5410020"/>
              <a:gd name="connsiteY99" fmla="*/ 1401763 h 1838326"/>
              <a:gd name="connsiteX100" fmla="*/ 5225697 w 5410020"/>
              <a:gd name="connsiteY100" fmla="*/ 1335088 h 1838326"/>
              <a:gd name="connsiteX101" fmla="*/ 5281389 w 5410020"/>
              <a:gd name="connsiteY101" fmla="*/ 1362703 h 1838326"/>
              <a:gd name="connsiteX102" fmla="*/ 5262403 w 5410020"/>
              <a:gd name="connsiteY102" fmla="*/ 1389063 h 1838326"/>
              <a:gd name="connsiteX103" fmla="*/ 5207977 w 5410020"/>
              <a:gd name="connsiteY103" fmla="*/ 1362703 h 1838326"/>
              <a:gd name="connsiteX104" fmla="*/ 5225697 w 5410020"/>
              <a:gd name="connsiteY104" fmla="*/ 1335088 h 1838326"/>
              <a:gd name="connsiteX105" fmla="*/ 5137569 w 5410020"/>
              <a:gd name="connsiteY105" fmla="*/ 1335088 h 1838326"/>
              <a:gd name="connsiteX106" fmla="*/ 5191072 w 5410020"/>
              <a:gd name="connsiteY106" fmla="*/ 1362703 h 1838326"/>
              <a:gd name="connsiteX107" fmla="*/ 5172408 w 5410020"/>
              <a:gd name="connsiteY107" fmla="*/ 1389063 h 1838326"/>
              <a:gd name="connsiteX108" fmla="*/ 5118905 w 5410020"/>
              <a:gd name="connsiteY108" fmla="*/ 1362703 h 1838326"/>
              <a:gd name="connsiteX109" fmla="*/ 5137569 w 5410020"/>
              <a:gd name="connsiteY109" fmla="*/ 1335088 h 1838326"/>
              <a:gd name="connsiteX110" fmla="*/ 5047700 w 5410020"/>
              <a:gd name="connsiteY110" fmla="*/ 1335088 h 1838326"/>
              <a:gd name="connsiteX111" fmla="*/ 5101742 w 5410020"/>
              <a:gd name="connsiteY111" fmla="*/ 1362703 h 1838326"/>
              <a:gd name="connsiteX112" fmla="*/ 5082890 w 5410020"/>
              <a:gd name="connsiteY112" fmla="*/ 1389063 h 1838326"/>
              <a:gd name="connsiteX113" fmla="*/ 5028849 w 5410020"/>
              <a:gd name="connsiteY113" fmla="*/ 1362703 h 1838326"/>
              <a:gd name="connsiteX114" fmla="*/ 5047700 w 5410020"/>
              <a:gd name="connsiteY114" fmla="*/ 1335088 h 1838326"/>
              <a:gd name="connsiteX115" fmla="*/ 4960057 w 5410020"/>
              <a:gd name="connsiteY115" fmla="*/ 1335088 h 1838326"/>
              <a:gd name="connsiteX116" fmla="*/ 5012842 w 5410020"/>
              <a:gd name="connsiteY116" fmla="*/ 1362703 h 1838326"/>
              <a:gd name="connsiteX117" fmla="*/ 4992733 w 5410020"/>
              <a:gd name="connsiteY117" fmla="*/ 1389063 h 1838326"/>
              <a:gd name="connsiteX118" fmla="*/ 4939949 w 5410020"/>
              <a:gd name="connsiteY118" fmla="*/ 1362703 h 1838326"/>
              <a:gd name="connsiteX119" fmla="*/ 4960057 w 5410020"/>
              <a:gd name="connsiteY119" fmla="*/ 1335088 h 1838326"/>
              <a:gd name="connsiteX120" fmla="*/ 4871157 w 5410020"/>
              <a:gd name="connsiteY120" fmla="*/ 1335088 h 1838326"/>
              <a:gd name="connsiteX121" fmla="*/ 4923942 w 5410020"/>
              <a:gd name="connsiteY121" fmla="*/ 1362703 h 1838326"/>
              <a:gd name="connsiteX122" fmla="*/ 4903833 w 5410020"/>
              <a:gd name="connsiteY122" fmla="*/ 1389063 h 1838326"/>
              <a:gd name="connsiteX123" fmla="*/ 4851049 w 5410020"/>
              <a:gd name="connsiteY123" fmla="*/ 1362703 h 1838326"/>
              <a:gd name="connsiteX124" fmla="*/ 4871157 w 5410020"/>
              <a:gd name="connsiteY124" fmla="*/ 1335088 h 1838326"/>
              <a:gd name="connsiteX125" fmla="*/ 4783514 w 5410020"/>
              <a:gd name="connsiteY125" fmla="*/ 1335088 h 1838326"/>
              <a:gd name="connsiteX126" fmla="*/ 4835042 w 5410020"/>
              <a:gd name="connsiteY126" fmla="*/ 1362703 h 1838326"/>
              <a:gd name="connsiteX127" fmla="*/ 4813677 w 5410020"/>
              <a:gd name="connsiteY127" fmla="*/ 1389063 h 1838326"/>
              <a:gd name="connsiteX128" fmla="*/ 4762149 w 5410020"/>
              <a:gd name="connsiteY128" fmla="*/ 1362703 h 1838326"/>
              <a:gd name="connsiteX129" fmla="*/ 4783514 w 5410020"/>
              <a:gd name="connsiteY129" fmla="*/ 1335088 h 1838326"/>
              <a:gd name="connsiteX130" fmla="*/ 4693764 w 5410020"/>
              <a:gd name="connsiteY130" fmla="*/ 1335088 h 1838326"/>
              <a:gd name="connsiteX131" fmla="*/ 4746018 w 5410020"/>
              <a:gd name="connsiteY131" fmla="*/ 1362703 h 1838326"/>
              <a:gd name="connsiteX132" fmla="*/ 4724352 w 5410020"/>
              <a:gd name="connsiteY132" fmla="*/ 1389063 h 1838326"/>
              <a:gd name="connsiteX133" fmla="*/ 4672098 w 5410020"/>
              <a:gd name="connsiteY133" fmla="*/ 1362703 h 1838326"/>
              <a:gd name="connsiteX134" fmla="*/ 4693764 w 5410020"/>
              <a:gd name="connsiteY134" fmla="*/ 1335088 h 1838326"/>
              <a:gd name="connsiteX135" fmla="*/ 4606031 w 5410020"/>
              <a:gd name="connsiteY135" fmla="*/ 1335088 h 1838326"/>
              <a:gd name="connsiteX136" fmla="*/ 4656831 w 5410020"/>
              <a:gd name="connsiteY136" fmla="*/ 1362703 h 1838326"/>
              <a:gd name="connsiteX137" fmla="*/ 4633971 w 5410020"/>
              <a:gd name="connsiteY137" fmla="*/ 1389063 h 1838326"/>
              <a:gd name="connsiteX138" fmla="*/ 4583171 w 5410020"/>
              <a:gd name="connsiteY138" fmla="*/ 1362703 h 1838326"/>
              <a:gd name="connsiteX139" fmla="*/ 4606031 w 5410020"/>
              <a:gd name="connsiteY139" fmla="*/ 1335088 h 1838326"/>
              <a:gd name="connsiteX140" fmla="*/ 2835382 w 5410020"/>
              <a:gd name="connsiteY140" fmla="*/ 1335088 h 1838326"/>
              <a:gd name="connsiteX141" fmla="*/ 2872514 w 5410020"/>
              <a:gd name="connsiteY141" fmla="*/ 1362703 h 1838326"/>
              <a:gd name="connsiteX142" fmla="*/ 2839095 w 5410020"/>
              <a:gd name="connsiteY142" fmla="*/ 1389063 h 1838326"/>
              <a:gd name="connsiteX143" fmla="*/ 2800726 w 5410020"/>
              <a:gd name="connsiteY143" fmla="*/ 1362703 h 1838326"/>
              <a:gd name="connsiteX144" fmla="*/ 2835382 w 5410020"/>
              <a:gd name="connsiteY144" fmla="*/ 1335088 h 1838326"/>
              <a:gd name="connsiteX145" fmla="*/ 2745649 w 5410020"/>
              <a:gd name="connsiteY145" fmla="*/ 1335088 h 1838326"/>
              <a:gd name="connsiteX146" fmla="*/ 2783588 w 5410020"/>
              <a:gd name="connsiteY146" fmla="*/ 1362703 h 1838326"/>
              <a:gd name="connsiteX147" fmla="*/ 2748178 w 5410020"/>
              <a:gd name="connsiteY147" fmla="*/ 1389063 h 1838326"/>
              <a:gd name="connsiteX148" fmla="*/ 2710239 w 5410020"/>
              <a:gd name="connsiteY148" fmla="*/ 1362703 h 1838326"/>
              <a:gd name="connsiteX149" fmla="*/ 2745649 w 5410020"/>
              <a:gd name="connsiteY149" fmla="*/ 1335088 h 1838326"/>
              <a:gd name="connsiteX150" fmla="*/ 1329931 w 5410020"/>
              <a:gd name="connsiteY150" fmla="*/ 1335088 h 1838326"/>
              <a:gd name="connsiteX151" fmla="*/ 1357448 w 5410020"/>
              <a:gd name="connsiteY151" fmla="*/ 1362703 h 1838326"/>
              <a:gd name="connsiteX152" fmla="*/ 1312421 w 5410020"/>
              <a:gd name="connsiteY152" fmla="*/ 1389063 h 1838326"/>
              <a:gd name="connsiteX153" fmla="*/ 1284904 w 5410020"/>
              <a:gd name="connsiteY153" fmla="*/ 1362703 h 1838326"/>
              <a:gd name="connsiteX154" fmla="*/ 1329931 w 5410020"/>
              <a:gd name="connsiteY154" fmla="*/ 1335088 h 1838326"/>
              <a:gd name="connsiteX155" fmla="*/ 1241680 w 5410020"/>
              <a:gd name="connsiteY155" fmla="*/ 1335088 h 1838326"/>
              <a:gd name="connsiteX156" fmla="*/ 1268452 w 5410020"/>
              <a:gd name="connsiteY156" fmla="*/ 1362703 h 1838326"/>
              <a:gd name="connsiteX157" fmla="*/ 1222558 w 5410020"/>
              <a:gd name="connsiteY157" fmla="*/ 1389063 h 1838326"/>
              <a:gd name="connsiteX158" fmla="*/ 1194512 w 5410020"/>
              <a:gd name="connsiteY158" fmla="*/ 1362703 h 1838326"/>
              <a:gd name="connsiteX159" fmla="*/ 1241680 w 5410020"/>
              <a:gd name="connsiteY159" fmla="*/ 1335088 h 1838326"/>
              <a:gd name="connsiteX160" fmla="*/ 1152000 w 5410020"/>
              <a:gd name="connsiteY160" fmla="*/ 1335088 h 1838326"/>
              <a:gd name="connsiteX161" fmla="*/ 1178372 w 5410020"/>
              <a:gd name="connsiteY161" fmla="*/ 1362703 h 1838326"/>
              <a:gd name="connsiteX162" fmla="*/ 1131908 w 5410020"/>
              <a:gd name="connsiteY162" fmla="*/ 1389063 h 1838326"/>
              <a:gd name="connsiteX163" fmla="*/ 1105536 w 5410020"/>
              <a:gd name="connsiteY163" fmla="*/ 1362703 h 1838326"/>
              <a:gd name="connsiteX164" fmla="*/ 1152000 w 5410020"/>
              <a:gd name="connsiteY164" fmla="*/ 1335088 h 1838326"/>
              <a:gd name="connsiteX165" fmla="*/ 1064356 w 5410020"/>
              <a:gd name="connsiteY165" fmla="*/ 1335088 h 1838326"/>
              <a:gd name="connsiteX166" fmla="*/ 1089472 w 5410020"/>
              <a:gd name="connsiteY166" fmla="*/ 1362703 h 1838326"/>
              <a:gd name="connsiteX167" fmla="*/ 1043008 w 5410020"/>
              <a:gd name="connsiteY167" fmla="*/ 1389063 h 1838326"/>
              <a:gd name="connsiteX168" fmla="*/ 1016636 w 5410020"/>
              <a:gd name="connsiteY168" fmla="*/ 1362703 h 1838326"/>
              <a:gd name="connsiteX169" fmla="*/ 1064356 w 5410020"/>
              <a:gd name="connsiteY169" fmla="*/ 1335088 h 1838326"/>
              <a:gd name="connsiteX170" fmla="*/ 5270050 w 5410020"/>
              <a:gd name="connsiteY170" fmla="*/ 1271588 h 1838326"/>
              <a:gd name="connsiteX171" fmla="*/ 5324286 w 5410020"/>
              <a:gd name="connsiteY171" fmla="*/ 1297782 h 1838326"/>
              <a:gd name="connsiteX172" fmla="*/ 5306628 w 5410020"/>
              <a:gd name="connsiteY172" fmla="*/ 1323976 h 1838326"/>
              <a:gd name="connsiteX173" fmla="*/ 5252392 w 5410020"/>
              <a:gd name="connsiteY173" fmla="*/ 1297782 h 1838326"/>
              <a:gd name="connsiteX174" fmla="*/ 5270050 w 5410020"/>
              <a:gd name="connsiteY174" fmla="*/ 1271588 h 1838326"/>
              <a:gd name="connsiteX175" fmla="*/ 5182637 w 5410020"/>
              <a:gd name="connsiteY175" fmla="*/ 1271588 h 1838326"/>
              <a:gd name="connsiteX176" fmla="*/ 5235422 w 5410020"/>
              <a:gd name="connsiteY176" fmla="*/ 1297782 h 1838326"/>
              <a:gd name="connsiteX177" fmla="*/ 5217827 w 5410020"/>
              <a:gd name="connsiteY177" fmla="*/ 1323976 h 1838326"/>
              <a:gd name="connsiteX178" fmla="*/ 5163786 w 5410020"/>
              <a:gd name="connsiteY178" fmla="*/ 1297782 h 1838326"/>
              <a:gd name="connsiteX179" fmla="*/ 5182637 w 5410020"/>
              <a:gd name="connsiteY179" fmla="*/ 1271588 h 1838326"/>
              <a:gd name="connsiteX180" fmla="*/ 5095325 w 5410020"/>
              <a:gd name="connsiteY180" fmla="*/ 1271588 h 1838326"/>
              <a:gd name="connsiteX181" fmla="*/ 5148110 w 5410020"/>
              <a:gd name="connsiteY181" fmla="*/ 1297782 h 1838326"/>
              <a:gd name="connsiteX182" fmla="*/ 5130515 w 5410020"/>
              <a:gd name="connsiteY182" fmla="*/ 1323976 h 1838326"/>
              <a:gd name="connsiteX183" fmla="*/ 5076474 w 5410020"/>
              <a:gd name="connsiteY183" fmla="*/ 1297782 h 1838326"/>
              <a:gd name="connsiteX184" fmla="*/ 5095325 w 5410020"/>
              <a:gd name="connsiteY184" fmla="*/ 1271588 h 1838326"/>
              <a:gd name="connsiteX185" fmla="*/ 5007910 w 5410020"/>
              <a:gd name="connsiteY185" fmla="*/ 1271588 h 1838326"/>
              <a:gd name="connsiteX186" fmla="*/ 5060498 w 5410020"/>
              <a:gd name="connsiteY186" fmla="*/ 1297782 h 1838326"/>
              <a:gd name="connsiteX187" fmla="*/ 5040465 w 5410020"/>
              <a:gd name="connsiteY187" fmla="*/ 1323976 h 1838326"/>
              <a:gd name="connsiteX188" fmla="*/ 4989128 w 5410020"/>
              <a:gd name="connsiteY188" fmla="*/ 1297782 h 1838326"/>
              <a:gd name="connsiteX189" fmla="*/ 5007910 w 5410020"/>
              <a:gd name="connsiteY189" fmla="*/ 1271588 h 1838326"/>
              <a:gd name="connsiteX190" fmla="*/ 4921850 w 5410020"/>
              <a:gd name="connsiteY190" fmla="*/ 1271588 h 1838326"/>
              <a:gd name="connsiteX191" fmla="*/ 4973186 w 5410020"/>
              <a:gd name="connsiteY191" fmla="*/ 1297782 h 1838326"/>
              <a:gd name="connsiteX192" fmla="*/ 4953153 w 5410020"/>
              <a:gd name="connsiteY192" fmla="*/ 1323976 h 1838326"/>
              <a:gd name="connsiteX193" fmla="*/ 4901816 w 5410020"/>
              <a:gd name="connsiteY193" fmla="*/ 1297782 h 1838326"/>
              <a:gd name="connsiteX194" fmla="*/ 4921850 w 5410020"/>
              <a:gd name="connsiteY194" fmla="*/ 1271588 h 1838326"/>
              <a:gd name="connsiteX195" fmla="*/ 4833179 w 5410020"/>
              <a:gd name="connsiteY195" fmla="*/ 1271588 h 1838326"/>
              <a:gd name="connsiteX196" fmla="*/ 4884320 w 5410020"/>
              <a:gd name="connsiteY196" fmla="*/ 1297782 h 1838326"/>
              <a:gd name="connsiteX197" fmla="*/ 4864363 w 5410020"/>
              <a:gd name="connsiteY197" fmla="*/ 1323976 h 1838326"/>
              <a:gd name="connsiteX198" fmla="*/ 4813222 w 5410020"/>
              <a:gd name="connsiteY198" fmla="*/ 1297782 h 1838326"/>
              <a:gd name="connsiteX199" fmla="*/ 4833179 w 5410020"/>
              <a:gd name="connsiteY199" fmla="*/ 1271588 h 1838326"/>
              <a:gd name="connsiteX200" fmla="*/ 4747115 w 5410020"/>
              <a:gd name="connsiteY200" fmla="*/ 1271588 h 1838326"/>
              <a:gd name="connsiteX201" fmla="*/ 4797008 w 5410020"/>
              <a:gd name="connsiteY201" fmla="*/ 1297782 h 1838326"/>
              <a:gd name="connsiteX202" fmla="*/ 4777051 w 5410020"/>
              <a:gd name="connsiteY202" fmla="*/ 1323976 h 1838326"/>
              <a:gd name="connsiteX203" fmla="*/ 4725910 w 5410020"/>
              <a:gd name="connsiteY203" fmla="*/ 1297782 h 1838326"/>
              <a:gd name="connsiteX204" fmla="*/ 4747115 w 5410020"/>
              <a:gd name="connsiteY204" fmla="*/ 1271588 h 1838326"/>
              <a:gd name="connsiteX205" fmla="*/ 4660006 w 5410020"/>
              <a:gd name="connsiteY205" fmla="*/ 1271588 h 1838326"/>
              <a:gd name="connsiteX206" fmla="*/ 4710806 w 5410020"/>
              <a:gd name="connsiteY206" fmla="*/ 1297782 h 1838326"/>
              <a:gd name="connsiteX207" fmla="*/ 4687946 w 5410020"/>
              <a:gd name="connsiteY207" fmla="*/ 1323976 h 1838326"/>
              <a:gd name="connsiteX208" fmla="*/ 4638416 w 5410020"/>
              <a:gd name="connsiteY208" fmla="*/ 1297782 h 1838326"/>
              <a:gd name="connsiteX209" fmla="*/ 4660006 w 5410020"/>
              <a:gd name="connsiteY209" fmla="*/ 1271588 h 1838326"/>
              <a:gd name="connsiteX210" fmla="*/ 4573619 w 5410020"/>
              <a:gd name="connsiteY210" fmla="*/ 1271588 h 1838326"/>
              <a:gd name="connsiteX211" fmla="*/ 4622072 w 5410020"/>
              <a:gd name="connsiteY211" fmla="*/ 1297782 h 1838326"/>
              <a:gd name="connsiteX212" fmla="*/ 4599709 w 5410020"/>
              <a:gd name="connsiteY212" fmla="*/ 1323976 h 1838326"/>
              <a:gd name="connsiteX213" fmla="*/ 4551256 w 5410020"/>
              <a:gd name="connsiteY213" fmla="*/ 1297782 h 1838326"/>
              <a:gd name="connsiteX214" fmla="*/ 4573619 w 5410020"/>
              <a:gd name="connsiteY214" fmla="*/ 1271588 h 1838326"/>
              <a:gd name="connsiteX215" fmla="*/ 2918686 w 5410020"/>
              <a:gd name="connsiteY215" fmla="*/ 1271588 h 1838326"/>
              <a:gd name="connsiteX216" fmla="*/ 2956625 w 5410020"/>
              <a:gd name="connsiteY216" fmla="*/ 1297782 h 1838326"/>
              <a:gd name="connsiteX217" fmla="*/ 2922480 w 5410020"/>
              <a:gd name="connsiteY217" fmla="*/ 1323976 h 1838326"/>
              <a:gd name="connsiteX218" fmla="*/ 2884541 w 5410020"/>
              <a:gd name="connsiteY218" fmla="*/ 1297782 h 1838326"/>
              <a:gd name="connsiteX219" fmla="*/ 2918686 w 5410020"/>
              <a:gd name="connsiteY219" fmla="*/ 1271588 h 1838326"/>
              <a:gd name="connsiteX220" fmla="*/ 2829959 w 5410020"/>
              <a:gd name="connsiteY220" fmla="*/ 1271588 h 1838326"/>
              <a:gd name="connsiteX221" fmla="*/ 2867730 w 5410020"/>
              <a:gd name="connsiteY221" fmla="*/ 1297782 h 1838326"/>
              <a:gd name="connsiteX222" fmla="*/ 2833736 w 5410020"/>
              <a:gd name="connsiteY222" fmla="*/ 1323976 h 1838326"/>
              <a:gd name="connsiteX223" fmla="*/ 2795964 w 5410020"/>
              <a:gd name="connsiteY223" fmla="*/ 1297782 h 1838326"/>
              <a:gd name="connsiteX224" fmla="*/ 2829959 w 5410020"/>
              <a:gd name="connsiteY224" fmla="*/ 1271588 h 1838326"/>
              <a:gd name="connsiteX225" fmla="*/ 2743905 w 5410020"/>
              <a:gd name="connsiteY225" fmla="*/ 1271588 h 1838326"/>
              <a:gd name="connsiteX226" fmla="*/ 2781676 w 5410020"/>
              <a:gd name="connsiteY226" fmla="*/ 1297782 h 1838326"/>
              <a:gd name="connsiteX227" fmla="*/ 2746423 w 5410020"/>
              <a:gd name="connsiteY227" fmla="*/ 1323976 h 1838326"/>
              <a:gd name="connsiteX228" fmla="*/ 2709910 w 5410020"/>
              <a:gd name="connsiteY228" fmla="*/ 1297782 h 1838326"/>
              <a:gd name="connsiteX229" fmla="*/ 2743905 w 5410020"/>
              <a:gd name="connsiteY229" fmla="*/ 1271588 h 1838326"/>
              <a:gd name="connsiteX230" fmla="*/ 2656432 w 5410020"/>
              <a:gd name="connsiteY230" fmla="*/ 1271588 h 1838326"/>
              <a:gd name="connsiteX231" fmla="*/ 2692777 w 5410020"/>
              <a:gd name="connsiteY231" fmla="*/ 1297782 h 1838326"/>
              <a:gd name="connsiteX232" fmla="*/ 2657685 w 5410020"/>
              <a:gd name="connsiteY232" fmla="*/ 1323976 h 1838326"/>
              <a:gd name="connsiteX233" fmla="*/ 2621339 w 5410020"/>
              <a:gd name="connsiteY233" fmla="*/ 1297782 h 1838326"/>
              <a:gd name="connsiteX234" fmla="*/ 2656432 w 5410020"/>
              <a:gd name="connsiteY234" fmla="*/ 1271588 h 1838326"/>
              <a:gd name="connsiteX235" fmla="*/ 1437807 w 5410020"/>
              <a:gd name="connsiteY235" fmla="*/ 1271588 h 1838326"/>
              <a:gd name="connsiteX236" fmla="*/ 1465092 w 5410020"/>
              <a:gd name="connsiteY236" fmla="*/ 1297782 h 1838326"/>
              <a:gd name="connsiteX237" fmla="*/ 1421684 w 5410020"/>
              <a:gd name="connsiteY237" fmla="*/ 1323976 h 1838326"/>
              <a:gd name="connsiteX238" fmla="*/ 1394399 w 5410020"/>
              <a:gd name="connsiteY238" fmla="*/ 1297782 h 1838326"/>
              <a:gd name="connsiteX239" fmla="*/ 1437807 w 5410020"/>
              <a:gd name="connsiteY239" fmla="*/ 1271588 h 1838326"/>
              <a:gd name="connsiteX240" fmla="*/ 1350068 w 5410020"/>
              <a:gd name="connsiteY240" fmla="*/ 1271588 h 1838326"/>
              <a:gd name="connsiteX241" fmla="*/ 1378008 w 5410020"/>
              <a:gd name="connsiteY241" fmla="*/ 1297782 h 1838326"/>
              <a:gd name="connsiteX242" fmla="*/ 1333558 w 5410020"/>
              <a:gd name="connsiteY242" fmla="*/ 1323976 h 1838326"/>
              <a:gd name="connsiteX243" fmla="*/ 1305618 w 5410020"/>
              <a:gd name="connsiteY243" fmla="*/ 1297782 h 1838326"/>
              <a:gd name="connsiteX244" fmla="*/ 1350068 w 5410020"/>
              <a:gd name="connsiteY244" fmla="*/ 1271588 h 1838326"/>
              <a:gd name="connsiteX245" fmla="*/ 1263049 w 5410020"/>
              <a:gd name="connsiteY245" fmla="*/ 1271588 h 1838326"/>
              <a:gd name="connsiteX246" fmla="*/ 1289207 w 5410020"/>
              <a:gd name="connsiteY246" fmla="*/ 1297782 h 1838326"/>
              <a:gd name="connsiteX247" fmla="*/ 1245611 w 5410020"/>
              <a:gd name="connsiteY247" fmla="*/ 1323976 h 1838326"/>
              <a:gd name="connsiteX248" fmla="*/ 1218208 w 5410020"/>
              <a:gd name="connsiteY248" fmla="*/ 1297782 h 1838326"/>
              <a:gd name="connsiteX249" fmla="*/ 1263049 w 5410020"/>
              <a:gd name="connsiteY249" fmla="*/ 1271588 h 1838326"/>
              <a:gd name="connsiteX250" fmla="*/ 1176593 w 5410020"/>
              <a:gd name="connsiteY250" fmla="*/ 1271588 h 1838326"/>
              <a:gd name="connsiteX251" fmla="*/ 1203365 w 5410020"/>
              <a:gd name="connsiteY251" fmla="*/ 1297782 h 1838326"/>
              <a:gd name="connsiteX252" fmla="*/ 1157471 w 5410020"/>
              <a:gd name="connsiteY252" fmla="*/ 1323976 h 1838326"/>
              <a:gd name="connsiteX253" fmla="*/ 1130700 w 5410020"/>
              <a:gd name="connsiteY253" fmla="*/ 1297782 h 1838326"/>
              <a:gd name="connsiteX254" fmla="*/ 1176593 w 5410020"/>
              <a:gd name="connsiteY254" fmla="*/ 1271588 h 1838326"/>
              <a:gd name="connsiteX255" fmla="*/ 1088294 w 5410020"/>
              <a:gd name="connsiteY255" fmla="*/ 1271588 h 1838326"/>
              <a:gd name="connsiteX256" fmla="*/ 1114560 w 5410020"/>
              <a:gd name="connsiteY256" fmla="*/ 1297782 h 1838326"/>
              <a:gd name="connsiteX257" fmla="*/ 1068282 w 5410020"/>
              <a:gd name="connsiteY257" fmla="*/ 1323976 h 1838326"/>
              <a:gd name="connsiteX258" fmla="*/ 1043267 w 5410020"/>
              <a:gd name="connsiteY258" fmla="*/ 1297782 h 1838326"/>
              <a:gd name="connsiteX259" fmla="*/ 1088294 w 5410020"/>
              <a:gd name="connsiteY259" fmla="*/ 1271588 h 1838326"/>
              <a:gd name="connsiteX260" fmla="*/ 5139775 w 5410020"/>
              <a:gd name="connsiteY260" fmla="*/ 1209676 h 1838326"/>
              <a:gd name="connsiteX261" fmla="*/ 5192560 w 5410020"/>
              <a:gd name="connsiteY261" fmla="*/ 1234283 h 1838326"/>
              <a:gd name="connsiteX262" fmla="*/ 5174965 w 5410020"/>
              <a:gd name="connsiteY262" fmla="*/ 1258889 h 1838326"/>
              <a:gd name="connsiteX263" fmla="*/ 5122180 w 5410020"/>
              <a:gd name="connsiteY263" fmla="*/ 1234283 h 1838326"/>
              <a:gd name="connsiteX264" fmla="*/ 5139775 w 5410020"/>
              <a:gd name="connsiteY264" fmla="*/ 1209676 h 1838326"/>
              <a:gd name="connsiteX265" fmla="*/ 5054440 w 5410020"/>
              <a:gd name="connsiteY265" fmla="*/ 1209676 h 1838326"/>
              <a:gd name="connsiteX266" fmla="*/ 5106693 w 5410020"/>
              <a:gd name="connsiteY266" fmla="*/ 1234283 h 1838326"/>
              <a:gd name="connsiteX267" fmla="*/ 5087576 w 5410020"/>
              <a:gd name="connsiteY267" fmla="*/ 1258889 h 1838326"/>
              <a:gd name="connsiteX268" fmla="*/ 5035323 w 5410020"/>
              <a:gd name="connsiteY268" fmla="*/ 1234283 h 1838326"/>
              <a:gd name="connsiteX269" fmla="*/ 5054440 w 5410020"/>
              <a:gd name="connsiteY269" fmla="*/ 1209676 h 1838326"/>
              <a:gd name="connsiteX270" fmla="*/ 4969704 w 5410020"/>
              <a:gd name="connsiteY270" fmla="*/ 1209676 h 1838326"/>
              <a:gd name="connsiteX271" fmla="*/ 5020845 w 5410020"/>
              <a:gd name="connsiteY271" fmla="*/ 1234283 h 1838326"/>
              <a:gd name="connsiteX272" fmla="*/ 5000888 w 5410020"/>
              <a:gd name="connsiteY272" fmla="*/ 1258889 h 1838326"/>
              <a:gd name="connsiteX273" fmla="*/ 4950995 w 5410020"/>
              <a:gd name="connsiteY273" fmla="*/ 1234283 h 1838326"/>
              <a:gd name="connsiteX274" fmla="*/ 4969704 w 5410020"/>
              <a:gd name="connsiteY274" fmla="*/ 1209676 h 1838326"/>
              <a:gd name="connsiteX275" fmla="*/ 4883640 w 5410020"/>
              <a:gd name="connsiteY275" fmla="*/ 1209676 h 1838326"/>
              <a:gd name="connsiteX276" fmla="*/ 4933533 w 5410020"/>
              <a:gd name="connsiteY276" fmla="*/ 1234283 h 1838326"/>
              <a:gd name="connsiteX277" fmla="*/ 4913576 w 5410020"/>
              <a:gd name="connsiteY277" fmla="*/ 1258889 h 1838326"/>
              <a:gd name="connsiteX278" fmla="*/ 4863683 w 5410020"/>
              <a:gd name="connsiteY278" fmla="*/ 1234283 h 1838326"/>
              <a:gd name="connsiteX279" fmla="*/ 4883640 w 5410020"/>
              <a:gd name="connsiteY279" fmla="*/ 1209676 h 1838326"/>
              <a:gd name="connsiteX280" fmla="*/ 4797065 w 5410020"/>
              <a:gd name="connsiteY280" fmla="*/ 1209676 h 1838326"/>
              <a:gd name="connsiteX281" fmla="*/ 4847681 w 5410020"/>
              <a:gd name="connsiteY281" fmla="*/ 1234283 h 1838326"/>
              <a:gd name="connsiteX282" fmla="*/ 4827435 w 5410020"/>
              <a:gd name="connsiteY282" fmla="*/ 1258889 h 1838326"/>
              <a:gd name="connsiteX283" fmla="*/ 4776819 w 5410020"/>
              <a:gd name="connsiteY283" fmla="*/ 1234283 h 1838326"/>
              <a:gd name="connsiteX284" fmla="*/ 4797065 w 5410020"/>
              <a:gd name="connsiteY284" fmla="*/ 1209676 h 1838326"/>
              <a:gd name="connsiteX285" fmla="*/ 4711018 w 5410020"/>
              <a:gd name="connsiteY285" fmla="*/ 1209676 h 1838326"/>
              <a:gd name="connsiteX286" fmla="*/ 4761634 w 5410020"/>
              <a:gd name="connsiteY286" fmla="*/ 1234283 h 1838326"/>
              <a:gd name="connsiteX287" fmla="*/ 4740122 w 5410020"/>
              <a:gd name="connsiteY287" fmla="*/ 1258889 h 1838326"/>
              <a:gd name="connsiteX288" fmla="*/ 4690771 w 5410020"/>
              <a:gd name="connsiteY288" fmla="*/ 1234283 h 1838326"/>
              <a:gd name="connsiteX289" fmla="*/ 4711018 w 5410020"/>
              <a:gd name="connsiteY289" fmla="*/ 1209676 h 1838326"/>
              <a:gd name="connsiteX290" fmla="*/ 4626235 w 5410020"/>
              <a:gd name="connsiteY290" fmla="*/ 1209676 h 1838326"/>
              <a:gd name="connsiteX291" fmla="*/ 4674490 w 5410020"/>
              <a:gd name="connsiteY291" fmla="*/ 1234283 h 1838326"/>
              <a:gd name="connsiteX292" fmla="*/ 4653456 w 5410020"/>
              <a:gd name="connsiteY292" fmla="*/ 1258889 h 1838326"/>
              <a:gd name="connsiteX293" fmla="*/ 4605200 w 5410020"/>
              <a:gd name="connsiteY293" fmla="*/ 1234283 h 1838326"/>
              <a:gd name="connsiteX294" fmla="*/ 4626235 w 5410020"/>
              <a:gd name="connsiteY294" fmla="*/ 1209676 h 1838326"/>
              <a:gd name="connsiteX295" fmla="*/ 4540934 w 5410020"/>
              <a:gd name="connsiteY295" fmla="*/ 1209676 h 1838326"/>
              <a:gd name="connsiteX296" fmla="*/ 4588654 w 5410020"/>
              <a:gd name="connsiteY296" fmla="*/ 1234283 h 1838326"/>
              <a:gd name="connsiteX297" fmla="*/ 4567306 w 5410020"/>
              <a:gd name="connsiteY297" fmla="*/ 1258889 h 1838326"/>
              <a:gd name="connsiteX298" fmla="*/ 4518330 w 5410020"/>
              <a:gd name="connsiteY298" fmla="*/ 1234283 h 1838326"/>
              <a:gd name="connsiteX299" fmla="*/ 4540934 w 5410020"/>
              <a:gd name="connsiteY299" fmla="*/ 1209676 h 1838326"/>
              <a:gd name="connsiteX300" fmla="*/ 4454877 w 5410020"/>
              <a:gd name="connsiteY300" fmla="*/ 1209676 h 1838326"/>
              <a:gd name="connsiteX301" fmla="*/ 4502597 w 5410020"/>
              <a:gd name="connsiteY301" fmla="*/ 1234283 h 1838326"/>
              <a:gd name="connsiteX302" fmla="*/ 4479993 w 5410020"/>
              <a:gd name="connsiteY302" fmla="*/ 1258889 h 1838326"/>
              <a:gd name="connsiteX303" fmla="*/ 4432273 w 5410020"/>
              <a:gd name="connsiteY303" fmla="*/ 1234283 h 1838326"/>
              <a:gd name="connsiteX304" fmla="*/ 4454877 w 5410020"/>
              <a:gd name="connsiteY304" fmla="*/ 1209676 h 1838326"/>
              <a:gd name="connsiteX305" fmla="*/ 1540968 w 5410020"/>
              <a:gd name="connsiteY305" fmla="*/ 1209676 h 1838326"/>
              <a:gd name="connsiteX306" fmla="*/ 1569825 w 5410020"/>
              <a:gd name="connsiteY306" fmla="*/ 1234283 h 1838326"/>
              <a:gd name="connsiteX307" fmla="*/ 1527167 w 5410020"/>
              <a:gd name="connsiteY307" fmla="*/ 1258889 h 1838326"/>
              <a:gd name="connsiteX308" fmla="*/ 1499565 w 5410020"/>
              <a:gd name="connsiteY308" fmla="*/ 1234283 h 1838326"/>
              <a:gd name="connsiteX309" fmla="*/ 1540968 w 5410020"/>
              <a:gd name="connsiteY309" fmla="*/ 1209676 h 1838326"/>
              <a:gd name="connsiteX310" fmla="*/ 3169265 w 5410020"/>
              <a:gd name="connsiteY310" fmla="*/ 1209675 h 1838326"/>
              <a:gd name="connsiteX311" fmla="*/ 3207815 w 5410020"/>
              <a:gd name="connsiteY311" fmla="*/ 1234282 h 1838326"/>
              <a:gd name="connsiteX312" fmla="*/ 3176726 w 5410020"/>
              <a:gd name="connsiteY312" fmla="*/ 1258888 h 1838326"/>
              <a:gd name="connsiteX313" fmla="*/ 3138176 w 5410020"/>
              <a:gd name="connsiteY313" fmla="*/ 1234282 h 1838326"/>
              <a:gd name="connsiteX314" fmla="*/ 3169265 w 5410020"/>
              <a:gd name="connsiteY314" fmla="*/ 1209675 h 1838326"/>
              <a:gd name="connsiteX315" fmla="*/ 2912509 w 5410020"/>
              <a:gd name="connsiteY315" fmla="*/ 1209675 h 1838326"/>
              <a:gd name="connsiteX316" fmla="*/ 2950280 w 5410020"/>
              <a:gd name="connsiteY316" fmla="*/ 1234282 h 1838326"/>
              <a:gd name="connsiteX317" fmla="*/ 2917545 w 5410020"/>
              <a:gd name="connsiteY317" fmla="*/ 1258888 h 1838326"/>
              <a:gd name="connsiteX318" fmla="*/ 2879773 w 5410020"/>
              <a:gd name="connsiteY318" fmla="*/ 1234282 h 1838326"/>
              <a:gd name="connsiteX319" fmla="*/ 2912509 w 5410020"/>
              <a:gd name="connsiteY319" fmla="*/ 1209675 h 1838326"/>
              <a:gd name="connsiteX320" fmla="*/ 2826628 w 5410020"/>
              <a:gd name="connsiteY320" fmla="*/ 1209675 h 1838326"/>
              <a:gd name="connsiteX321" fmla="*/ 2864227 w 5410020"/>
              <a:gd name="connsiteY321" fmla="*/ 1234282 h 1838326"/>
              <a:gd name="connsiteX322" fmla="*/ 2830388 w 5410020"/>
              <a:gd name="connsiteY322" fmla="*/ 1258888 h 1838326"/>
              <a:gd name="connsiteX323" fmla="*/ 2792789 w 5410020"/>
              <a:gd name="connsiteY323" fmla="*/ 1234282 h 1838326"/>
              <a:gd name="connsiteX324" fmla="*/ 2826628 w 5410020"/>
              <a:gd name="connsiteY324" fmla="*/ 1209675 h 1838326"/>
              <a:gd name="connsiteX325" fmla="*/ 2740569 w 5410020"/>
              <a:gd name="connsiteY325" fmla="*/ 1209675 h 1838326"/>
              <a:gd name="connsiteX326" fmla="*/ 2776914 w 5410020"/>
              <a:gd name="connsiteY326" fmla="*/ 1234282 h 1838326"/>
              <a:gd name="connsiteX327" fmla="*/ 2743075 w 5410020"/>
              <a:gd name="connsiteY327" fmla="*/ 1258888 h 1838326"/>
              <a:gd name="connsiteX328" fmla="*/ 2706730 w 5410020"/>
              <a:gd name="connsiteY328" fmla="*/ 1234282 h 1838326"/>
              <a:gd name="connsiteX329" fmla="*/ 2740569 w 5410020"/>
              <a:gd name="connsiteY329" fmla="*/ 1209675 h 1838326"/>
              <a:gd name="connsiteX330" fmla="*/ 2654844 w 5410020"/>
              <a:gd name="connsiteY330" fmla="*/ 1209675 h 1838326"/>
              <a:gd name="connsiteX331" fmla="*/ 2689936 w 5410020"/>
              <a:gd name="connsiteY331" fmla="*/ 1234282 h 1838326"/>
              <a:gd name="connsiteX332" fmla="*/ 2656097 w 5410020"/>
              <a:gd name="connsiteY332" fmla="*/ 1258888 h 1838326"/>
              <a:gd name="connsiteX333" fmla="*/ 2619751 w 5410020"/>
              <a:gd name="connsiteY333" fmla="*/ 1234282 h 1838326"/>
              <a:gd name="connsiteX334" fmla="*/ 2654844 w 5410020"/>
              <a:gd name="connsiteY334" fmla="*/ 1209675 h 1838326"/>
              <a:gd name="connsiteX335" fmla="*/ 1454910 w 5410020"/>
              <a:gd name="connsiteY335" fmla="*/ 1209675 h 1838326"/>
              <a:gd name="connsiteX336" fmla="*/ 1482512 w 5410020"/>
              <a:gd name="connsiteY336" fmla="*/ 1234282 h 1838326"/>
              <a:gd name="connsiteX337" fmla="*/ 1439854 w 5410020"/>
              <a:gd name="connsiteY337" fmla="*/ 1258888 h 1838326"/>
              <a:gd name="connsiteX338" fmla="*/ 1412252 w 5410020"/>
              <a:gd name="connsiteY338" fmla="*/ 1234282 h 1838326"/>
              <a:gd name="connsiteX339" fmla="*/ 1454910 w 5410020"/>
              <a:gd name="connsiteY339" fmla="*/ 1209675 h 1838326"/>
              <a:gd name="connsiteX340" fmla="*/ 1369683 w 5410020"/>
              <a:gd name="connsiteY340" fmla="*/ 1209675 h 1838326"/>
              <a:gd name="connsiteX341" fmla="*/ 1396847 w 5410020"/>
              <a:gd name="connsiteY341" fmla="*/ 1234282 h 1838326"/>
              <a:gd name="connsiteX342" fmla="*/ 1353631 w 5410020"/>
              <a:gd name="connsiteY342" fmla="*/ 1258888 h 1838326"/>
              <a:gd name="connsiteX343" fmla="*/ 1327702 w 5410020"/>
              <a:gd name="connsiteY343" fmla="*/ 1234282 h 1838326"/>
              <a:gd name="connsiteX344" fmla="*/ 1369683 w 5410020"/>
              <a:gd name="connsiteY344" fmla="*/ 1209675 h 1838326"/>
              <a:gd name="connsiteX345" fmla="*/ 1284788 w 5410020"/>
              <a:gd name="connsiteY345" fmla="*/ 1209675 h 1838326"/>
              <a:gd name="connsiteX346" fmla="*/ 1311354 w 5410020"/>
              <a:gd name="connsiteY346" fmla="*/ 1234282 h 1838326"/>
              <a:gd name="connsiteX347" fmla="*/ 1267077 w 5410020"/>
              <a:gd name="connsiteY347" fmla="*/ 1258888 h 1838326"/>
              <a:gd name="connsiteX348" fmla="*/ 1240511 w 5410020"/>
              <a:gd name="connsiteY348" fmla="*/ 1234282 h 1838326"/>
              <a:gd name="connsiteX349" fmla="*/ 1284788 w 5410020"/>
              <a:gd name="connsiteY349" fmla="*/ 1209675 h 1838326"/>
              <a:gd name="connsiteX350" fmla="*/ 1198740 w 5410020"/>
              <a:gd name="connsiteY350" fmla="*/ 1209675 h 1838326"/>
              <a:gd name="connsiteX351" fmla="*/ 1224041 w 5410020"/>
              <a:gd name="connsiteY351" fmla="*/ 1234282 h 1838326"/>
              <a:gd name="connsiteX352" fmla="*/ 1179764 w 5410020"/>
              <a:gd name="connsiteY352" fmla="*/ 1258888 h 1838326"/>
              <a:gd name="connsiteX353" fmla="*/ 1153198 w 5410020"/>
              <a:gd name="connsiteY353" fmla="*/ 1234282 h 1838326"/>
              <a:gd name="connsiteX354" fmla="*/ 1198740 w 5410020"/>
              <a:gd name="connsiteY354" fmla="*/ 1209675 h 1838326"/>
              <a:gd name="connsiteX355" fmla="*/ 1112236 w 5410020"/>
              <a:gd name="connsiteY355" fmla="*/ 1209675 h 1838326"/>
              <a:gd name="connsiteX356" fmla="*/ 1138394 w 5410020"/>
              <a:gd name="connsiteY356" fmla="*/ 1234282 h 1838326"/>
              <a:gd name="connsiteX357" fmla="*/ 1093552 w 5410020"/>
              <a:gd name="connsiteY357" fmla="*/ 1258888 h 1838326"/>
              <a:gd name="connsiteX358" fmla="*/ 1068641 w 5410020"/>
              <a:gd name="connsiteY358" fmla="*/ 1234282 h 1838326"/>
              <a:gd name="connsiteX359" fmla="*/ 1112236 w 5410020"/>
              <a:gd name="connsiteY359" fmla="*/ 1209675 h 1838326"/>
              <a:gd name="connsiteX360" fmla="*/ 5352733 w 5410020"/>
              <a:gd name="connsiteY360" fmla="*/ 1149351 h 1838326"/>
              <a:gd name="connsiteX361" fmla="*/ 5405321 w 5410020"/>
              <a:gd name="connsiteY361" fmla="*/ 1173327 h 1838326"/>
              <a:gd name="connsiteX362" fmla="*/ 5389044 w 5410020"/>
              <a:gd name="connsiteY362" fmla="*/ 1198564 h 1838326"/>
              <a:gd name="connsiteX363" fmla="*/ 5336455 w 5410020"/>
              <a:gd name="connsiteY363" fmla="*/ 1173327 h 1838326"/>
              <a:gd name="connsiteX364" fmla="*/ 5352733 w 5410020"/>
              <a:gd name="connsiteY364" fmla="*/ 1149351 h 1838326"/>
              <a:gd name="connsiteX365" fmla="*/ 5015634 w 5410020"/>
              <a:gd name="connsiteY365" fmla="*/ 1149351 h 1838326"/>
              <a:gd name="connsiteX366" fmla="*/ 5065330 w 5410020"/>
              <a:gd name="connsiteY366" fmla="*/ 1173327 h 1838326"/>
              <a:gd name="connsiteX367" fmla="*/ 5046694 w 5410020"/>
              <a:gd name="connsiteY367" fmla="*/ 1198564 h 1838326"/>
              <a:gd name="connsiteX368" fmla="*/ 4996998 w 5410020"/>
              <a:gd name="connsiteY368" fmla="*/ 1173327 h 1838326"/>
              <a:gd name="connsiteX369" fmla="*/ 5015634 w 5410020"/>
              <a:gd name="connsiteY369" fmla="*/ 1149351 h 1838326"/>
              <a:gd name="connsiteX370" fmla="*/ 4931898 w 5410020"/>
              <a:gd name="connsiteY370" fmla="*/ 1149351 h 1838326"/>
              <a:gd name="connsiteX371" fmla="*/ 4982324 w 5410020"/>
              <a:gd name="connsiteY371" fmla="*/ 1173327 h 1838326"/>
              <a:gd name="connsiteX372" fmla="*/ 4962154 w 5410020"/>
              <a:gd name="connsiteY372" fmla="*/ 1198564 h 1838326"/>
              <a:gd name="connsiteX373" fmla="*/ 4911727 w 5410020"/>
              <a:gd name="connsiteY373" fmla="*/ 1173327 h 1838326"/>
              <a:gd name="connsiteX374" fmla="*/ 4931898 w 5410020"/>
              <a:gd name="connsiteY374" fmla="*/ 1149351 h 1838326"/>
              <a:gd name="connsiteX375" fmla="*/ 4847543 w 5410020"/>
              <a:gd name="connsiteY375" fmla="*/ 1149351 h 1838326"/>
              <a:gd name="connsiteX376" fmla="*/ 4896893 w 5410020"/>
              <a:gd name="connsiteY376" fmla="*/ 1173327 h 1838326"/>
              <a:gd name="connsiteX377" fmla="*/ 4876647 w 5410020"/>
              <a:gd name="connsiteY377" fmla="*/ 1198564 h 1838326"/>
              <a:gd name="connsiteX378" fmla="*/ 4827296 w 5410020"/>
              <a:gd name="connsiteY378" fmla="*/ 1173327 h 1838326"/>
              <a:gd name="connsiteX379" fmla="*/ 4847543 w 5410020"/>
              <a:gd name="connsiteY379" fmla="*/ 1149351 h 1838326"/>
              <a:gd name="connsiteX380" fmla="*/ 4762036 w 5410020"/>
              <a:gd name="connsiteY380" fmla="*/ 1149351 h 1838326"/>
              <a:gd name="connsiteX381" fmla="*/ 4811202 w 5410020"/>
              <a:gd name="connsiteY381" fmla="*/ 1173327 h 1838326"/>
              <a:gd name="connsiteX382" fmla="*/ 4791031 w 5410020"/>
              <a:gd name="connsiteY382" fmla="*/ 1198564 h 1838326"/>
              <a:gd name="connsiteX383" fmla="*/ 4741865 w 5410020"/>
              <a:gd name="connsiteY383" fmla="*/ 1173327 h 1838326"/>
              <a:gd name="connsiteX384" fmla="*/ 4762036 w 5410020"/>
              <a:gd name="connsiteY384" fmla="*/ 1149351 h 1838326"/>
              <a:gd name="connsiteX385" fmla="*/ 4677791 w 5410020"/>
              <a:gd name="connsiteY385" fmla="*/ 1149351 h 1838326"/>
              <a:gd name="connsiteX386" fmla="*/ 4726766 w 5410020"/>
              <a:gd name="connsiteY386" fmla="*/ 1173327 h 1838326"/>
              <a:gd name="connsiteX387" fmla="*/ 4705418 w 5410020"/>
              <a:gd name="connsiteY387" fmla="*/ 1198564 h 1838326"/>
              <a:gd name="connsiteX388" fmla="*/ 4657698 w 5410020"/>
              <a:gd name="connsiteY388" fmla="*/ 1173327 h 1838326"/>
              <a:gd name="connsiteX389" fmla="*/ 4677791 w 5410020"/>
              <a:gd name="connsiteY389" fmla="*/ 1149351 h 1838326"/>
              <a:gd name="connsiteX390" fmla="*/ 4593543 w 5410020"/>
              <a:gd name="connsiteY390" fmla="*/ 1149351 h 1838326"/>
              <a:gd name="connsiteX391" fmla="*/ 4641072 w 5410020"/>
              <a:gd name="connsiteY391" fmla="*/ 1173327 h 1838326"/>
              <a:gd name="connsiteX392" fmla="*/ 4619809 w 5410020"/>
              <a:gd name="connsiteY392" fmla="*/ 1198564 h 1838326"/>
              <a:gd name="connsiteX393" fmla="*/ 4572280 w 5410020"/>
              <a:gd name="connsiteY393" fmla="*/ 1173327 h 1838326"/>
              <a:gd name="connsiteX394" fmla="*/ 4593543 w 5410020"/>
              <a:gd name="connsiteY394" fmla="*/ 1149351 h 1838326"/>
              <a:gd name="connsiteX395" fmla="*/ 4509184 w 5410020"/>
              <a:gd name="connsiteY395" fmla="*/ 1149351 h 1838326"/>
              <a:gd name="connsiteX396" fmla="*/ 4556904 w 5410020"/>
              <a:gd name="connsiteY396" fmla="*/ 1173327 h 1838326"/>
              <a:gd name="connsiteX397" fmla="*/ 4534300 w 5410020"/>
              <a:gd name="connsiteY397" fmla="*/ 1198564 h 1838326"/>
              <a:gd name="connsiteX398" fmla="*/ 4487836 w 5410020"/>
              <a:gd name="connsiteY398" fmla="*/ 1173327 h 1838326"/>
              <a:gd name="connsiteX399" fmla="*/ 4509184 w 5410020"/>
              <a:gd name="connsiteY399" fmla="*/ 1149351 h 1838326"/>
              <a:gd name="connsiteX400" fmla="*/ 3244770 w 5410020"/>
              <a:gd name="connsiteY400" fmla="*/ 1149350 h 1838326"/>
              <a:gd name="connsiteX401" fmla="*/ 3283973 w 5410020"/>
              <a:gd name="connsiteY401" fmla="*/ 1173326 h 1838326"/>
              <a:gd name="connsiteX402" fmla="*/ 3253622 w 5410020"/>
              <a:gd name="connsiteY402" fmla="*/ 1198563 h 1838326"/>
              <a:gd name="connsiteX403" fmla="*/ 3213154 w 5410020"/>
              <a:gd name="connsiteY403" fmla="*/ 1173326 h 1838326"/>
              <a:gd name="connsiteX404" fmla="*/ 3244770 w 5410020"/>
              <a:gd name="connsiteY404" fmla="*/ 1149350 h 1838326"/>
              <a:gd name="connsiteX405" fmla="*/ 3159045 w 5410020"/>
              <a:gd name="connsiteY405" fmla="*/ 1149350 h 1838326"/>
              <a:gd name="connsiteX406" fmla="*/ 3198248 w 5410020"/>
              <a:gd name="connsiteY406" fmla="*/ 1173326 h 1838326"/>
              <a:gd name="connsiteX407" fmla="*/ 3167897 w 5410020"/>
              <a:gd name="connsiteY407" fmla="*/ 1198563 h 1838326"/>
              <a:gd name="connsiteX408" fmla="*/ 3128694 w 5410020"/>
              <a:gd name="connsiteY408" fmla="*/ 1173326 h 1838326"/>
              <a:gd name="connsiteX409" fmla="*/ 3159045 w 5410020"/>
              <a:gd name="connsiteY409" fmla="*/ 1149350 h 1838326"/>
              <a:gd name="connsiteX410" fmla="*/ 2990475 w 5410020"/>
              <a:gd name="connsiteY410" fmla="*/ 1149350 h 1838326"/>
              <a:gd name="connsiteX411" fmla="*/ 3028074 w 5410020"/>
              <a:gd name="connsiteY411" fmla="*/ 1173326 h 1838326"/>
              <a:gd name="connsiteX412" fmla="*/ 2996741 w 5410020"/>
              <a:gd name="connsiteY412" fmla="*/ 1198563 h 1838326"/>
              <a:gd name="connsiteX413" fmla="*/ 2959143 w 5410020"/>
              <a:gd name="connsiteY413" fmla="*/ 1173326 h 1838326"/>
              <a:gd name="connsiteX414" fmla="*/ 2990475 w 5410020"/>
              <a:gd name="connsiteY414" fmla="*/ 1149350 h 1838326"/>
              <a:gd name="connsiteX415" fmla="*/ 2906755 w 5410020"/>
              <a:gd name="connsiteY415" fmla="*/ 1149350 h 1838326"/>
              <a:gd name="connsiteX416" fmla="*/ 2943908 w 5410020"/>
              <a:gd name="connsiteY416" fmla="*/ 1173326 h 1838326"/>
              <a:gd name="connsiteX417" fmla="*/ 2911880 w 5410020"/>
              <a:gd name="connsiteY417" fmla="*/ 1198563 h 1838326"/>
              <a:gd name="connsiteX418" fmla="*/ 2873445 w 5410020"/>
              <a:gd name="connsiteY418" fmla="*/ 1173326 h 1838326"/>
              <a:gd name="connsiteX419" fmla="*/ 2906755 w 5410020"/>
              <a:gd name="connsiteY419" fmla="*/ 1149350 h 1838326"/>
              <a:gd name="connsiteX420" fmla="*/ 2822617 w 5410020"/>
              <a:gd name="connsiteY420" fmla="*/ 1149350 h 1838326"/>
              <a:gd name="connsiteX421" fmla="*/ 2859770 w 5410020"/>
              <a:gd name="connsiteY421" fmla="*/ 1173326 h 1838326"/>
              <a:gd name="connsiteX422" fmla="*/ 2826460 w 5410020"/>
              <a:gd name="connsiteY422" fmla="*/ 1198563 h 1838326"/>
              <a:gd name="connsiteX423" fmla="*/ 2789307 w 5410020"/>
              <a:gd name="connsiteY423" fmla="*/ 1173326 h 1838326"/>
              <a:gd name="connsiteX424" fmla="*/ 2822617 w 5410020"/>
              <a:gd name="connsiteY424" fmla="*/ 1149350 h 1838326"/>
              <a:gd name="connsiteX425" fmla="*/ 2738333 w 5410020"/>
              <a:gd name="connsiteY425" fmla="*/ 1149350 h 1838326"/>
              <a:gd name="connsiteX426" fmla="*/ 2774052 w 5410020"/>
              <a:gd name="connsiteY426" fmla="*/ 1173326 h 1838326"/>
              <a:gd name="connsiteX427" fmla="*/ 2740884 w 5410020"/>
              <a:gd name="connsiteY427" fmla="*/ 1198563 h 1838326"/>
              <a:gd name="connsiteX428" fmla="*/ 2703889 w 5410020"/>
              <a:gd name="connsiteY428" fmla="*/ 1173326 h 1838326"/>
              <a:gd name="connsiteX429" fmla="*/ 2738333 w 5410020"/>
              <a:gd name="connsiteY429" fmla="*/ 1149350 h 1838326"/>
              <a:gd name="connsiteX430" fmla="*/ 2654041 w 5410020"/>
              <a:gd name="connsiteY430" fmla="*/ 1149350 h 1838326"/>
              <a:gd name="connsiteX431" fmla="*/ 2689601 w 5410020"/>
              <a:gd name="connsiteY431" fmla="*/ 1173326 h 1838326"/>
              <a:gd name="connsiteX432" fmla="*/ 2655311 w 5410020"/>
              <a:gd name="connsiteY432" fmla="*/ 1198563 h 1838326"/>
              <a:gd name="connsiteX433" fmla="*/ 2619751 w 5410020"/>
              <a:gd name="connsiteY433" fmla="*/ 1173326 h 1838326"/>
              <a:gd name="connsiteX434" fmla="*/ 2654041 w 5410020"/>
              <a:gd name="connsiteY434" fmla="*/ 1149350 h 1838326"/>
              <a:gd name="connsiteX435" fmla="*/ 1641122 w 5410020"/>
              <a:gd name="connsiteY435" fmla="*/ 1149350 h 1838326"/>
              <a:gd name="connsiteX436" fmla="*/ 1669853 w 5410020"/>
              <a:gd name="connsiteY436" fmla="*/ 1173326 h 1838326"/>
              <a:gd name="connsiteX437" fmla="*/ 1629880 w 5410020"/>
              <a:gd name="connsiteY437" fmla="*/ 1198563 h 1838326"/>
              <a:gd name="connsiteX438" fmla="*/ 1601148 w 5410020"/>
              <a:gd name="connsiteY438" fmla="*/ 1173326 h 1838326"/>
              <a:gd name="connsiteX439" fmla="*/ 1641122 w 5410020"/>
              <a:gd name="connsiteY439" fmla="*/ 1149350 h 1838326"/>
              <a:gd name="connsiteX440" fmla="*/ 1556646 w 5410020"/>
              <a:gd name="connsiteY440" fmla="*/ 1149350 h 1838326"/>
              <a:gd name="connsiteX441" fmla="*/ 1585378 w 5410020"/>
              <a:gd name="connsiteY441" fmla="*/ 1173326 h 1838326"/>
              <a:gd name="connsiteX442" fmla="*/ 1544155 w 5410020"/>
              <a:gd name="connsiteY442" fmla="*/ 1198563 h 1838326"/>
              <a:gd name="connsiteX443" fmla="*/ 1516673 w 5410020"/>
              <a:gd name="connsiteY443" fmla="*/ 1173326 h 1838326"/>
              <a:gd name="connsiteX444" fmla="*/ 1556646 w 5410020"/>
              <a:gd name="connsiteY444" fmla="*/ 1149350 h 1838326"/>
              <a:gd name="connsiteX445" fmla="*/ 1472508 w 5410020"/>
              <a:gd name="connsiteY445" fmla="*/ 1149350 h 1838326"/>
              <a:gd name="connsiteX446" fmla="*/ 1499990 w 5410020"/>
              <a:gd name="connsiteY446" fmla="*/ 1173326 h 1838326"/>
              <a:gd name="connsiteX447" fmla="*/ 1458767 w 5410020"/>
              <a:gd name="connsiteY447" fmla="*/ 1198563 h 1838326"/>
              <a:gd name="connsiteX448" fmla="*/ 1431285 w 5410020"/>
              <a:gd name="connsiteY448" fmla="*/ 1173326 h 1838326"/>
              <a:gd name="connsiteX449" fmla="*/ 1472508 w 5410020"/>
              <a:gd name="connsiteY449" fmla="*/ 1149350 h 1838326"/>
              <a:gd name="connsiteX450" fmla="*/ 1388235 w 5410020"/>
              <a:gd name="connsiteY450" fmla="*/ 1149350 h 1838326"/>
              <a:gd name="connsiteX451" fmla="*/ 1415837 w 5410020"/>
              <a:gd name="connsiteY451" fmla="*/ 1173326 h 1838326"/>
              <a:gd name="connsiteX452" fmla="*/ 1373179 w 5410020"/>
              <a:gd name="connsiteY452" fmla="*/ 1198563 h 1838326"/>
              <a:gd name="connsiteX453" fmla="*/ 1345577 w 5410020"/>
              <a:gd name="connsiteY453" fmla="*/ 1173326 h 1838326"/>
              <a:gd name="connsiteX454" fmla="*/ 1388235 w 5410020"/>
              <a:gd name="connsiteY454" fmla="*/ 1149350 h 1838326"/>
              <a:gd name="connsiteX455" fmla="*/ 1303965 w 5410020"/>
              <a:gd name="connsiteY455" fmla="*/ 1149350 h 1838326"/>
              <a:gd name="connsiteX456" fmla="*/ 1330423 w 5410020"/>
              <a:gd name="connsiteY456" fmla="*/ 1173326 h 1838326"/>
              <a:gd name="connsiteX457" fmla="*/ 1287586 w 5410020"/>
              <a:gd name="connsiteY457" fmla="*/ 1198563 h 1838326"/>
              <a:gd name="connsiteX458" fmla="*/ 1261128 w 5410020"/>
              <a:gd name="connsiteY458" fmla="*/ 1173326 h 1838326"/>
              <a:gd name="connsiteX459" fmla="*/ 1303965 w 5410020"/>
              <a:gd name="connsiteY459" fmla="*/ 1149350 h 1838326"/>
              <a:gd name="connsiteX460" fmla="*/ 1220105 w 5410020"/>
              <a:gd name="connsiteY460" fmla="*/ 1149350 h 1838326"/>
              <a:gd name="connsiteX461" fmla="*/ 1244800 w 5410020"/>
              <a:gd name="connsiteY461" fmla="*/ 1173326 h 1838326"/>
              <a:gd name="connsiteX462" fmla="*/ 1202819 w 5410020"/>
              <a:gd name="connsiteY462" fmla="*/ 1198563 h 1838326"/>
              <a:gd name="connsiteX463" fmla="*/ 1176890 w 5410020"/>
              <a:gd name="connsiteY463" fmla="*/ 1173326 h 1838326"/>
              <a:gd name="connsiteX464" fmla="*/ 1220105 w 5410020"/>
              <a:gd name="connsiteY464" fmla="*/ 1149350 h 1838326"/>
              <a:gd name="connsiteX465" fmla="*/ 1135967 w 5410020"/>
              <a:gd name="connsiteY465" fmla="*/ 1149350 h 1838326"/>
              <a:gd name="connsiteX466" fmla="*/ 1160662 w 5410020"/>
              <a:gd name="connsiteY466" fmla="*/ 1173326 h 1838326"/>
              <a:gd name="connsiteX467" fmla="*/ 1117446 w 5410020"/>
              <a:gd name="connsiteY467" fmla="*/ 1198563 h 1838326"/>
              <a:gd name="connsiteX468" fmla="*/ 1092752 w 5410020"/>
              <a:gd name="connsiteY468" fmla="*/ 1173326 h 1838326"/>
              <a:gd name="connsiteX469" fmla="*/ 1135967 w 5410020"/>
              <a:gd name="connsiteY469" fmla="*/ 1149350 h 1838326"/>
              <a:gd name="connsiteX470" fmla="*/ 4976675 w 5410020"/>
              <a:gd name="connsiteY470" fmla="*/ 1090613 h 1838326"/>
              <a:gd name="connsiteX471" fmla="*/ 5027102 w 5410020"/>
              <a:gd name="connsiteY471" fmla="*/ 1113172 h 1838326"/>
              <a:gd name="connsiteX472" fmla="*/ 5008192 w 5410020"/>
              <a:gd name="connsiteY472" fmla="*/ 1138238 h 1838326"/>
              <a:gd name="connsiteX473" fmla="*/ 4959026 w 5410020"/>
              <a:gd name="connsiteY473" fmla="*/ 1113172 h 1838326"/>
              <a:gd name="connsiteX474" fmla="*/ 4976675 w 5410020"/>
              <a:gd name="connsiteY474" fmla="*/ 1090613 h 1838326"/>
              <a:gd name="connsiteX475" fmla="*/ 4894023 w 5410020"/>
              <a:gd name="connsiteY475" fmla="*/ 1090613 h 1838326"/>
              <a:gd name="connsiteX476" fmla="*/ 4942999 w 5410020"/>
              <a:gd name="connsiteY476" fmla="*/ 1113172 h 1838326"/>
              <a:gd name="connsiteX477" fmla="*/ 4924162 w 5410020"/>
              <a:gd name="connsiteY477" fmla="*/ 1138238 h 1838326"/>
              <a:gd name="connsiteX478" fmla="*/ 4875186 w 5410020"/>
              <a:gd name="connsiteY478" fmla="*/ 1113172 h 1838326"/>
              <a:gd name="connsiteX479" fmla="*/ 4894023 w 5410020"/>
              <a:gd name="connsiteY479" fmla="*/ 1090613 h 1838326"/>
              <a:gd name="connsiteX480" fmla="*/ 4811367 w 5410020"/>
              <a:gd name="connsiteY480" fmla="*/ 1090613 h 1838326"/>
              <a:gd name="connsiteX481" fmla="*/ 4860147 w 5410020"/>
              <a:gd name="connsiteY481" fmla="*/ 1113172 h 1838326"/>
              <a:gd name="connsiteX482" fmla="*/ 4840135 w 5410020"/>
              <a:gd name="connsiteY482" fmla="*/ 1138238 h 1838326"/>
              <a:gd name="connsiteX483" fmla="*/ 4792606 w 5410020"/>
              <a:gd name="connsiteY483" fmla="*/ 1113172 h 1838326"/>
              <a:gd name="connsiteX484" fmla="*/ 4811367 w 5410020"/>
              <a:gd name="connsiteY484" fmla="*/ 1090613 h 1838326"/>
              <a:gd name="connsiteX485" fmla="*/ 4728591 w 5410020"/>
              <a:gd name="connsiteY485" fmla="*/ 1090613 h 1838326"/>
              <a:gd name="connsiteX486" fmla="*/ 4777566 w 5410020"/>
              <a:gd name="connsiteY486" fmla="*/ 1113172 h 1838326"/>
              <a:gd name="connsiteX487" fmla="*/ 4756218 w 5410020"/>
              <a:gd name="connsiteY487" fmla="*/ 1138238 h 1838326"/>
              <a:gd name="connsiteX488" fmla="*/ 4708498 w 5410020"/>
              <a:gd name="connsiteY488" fmla="*/ 1113172 h 1838326"/>
              <a:gd name="connsiteX489" fmla="*/ 4728591 w 5410020"/>
              <a:gd name="connsiteY489" fmla="*/ 1090613 h 1838326"/>
              <a:gd name="connsiteX490" fmla="*/ 4644872 w 5410020"/>
              <a:gd name="connsiteY490" fmla="*/ 1090613 h 1838326"/>
              <a:gd name="connsiteX491" fmla="*/ 4693315 w 5410020"/>
              <a:gd name="connsiteY491" fmla="*/ 1113172 h 1838326"/>
              <a:gd name="connsiteX492" fmla="*/ 4672918 w 5410020"/>
              <a:gd name="connsiteY492" fmla="*/ 1138238 h 1838326"/>
              <a:gd name="connsiteX493" fmla="*/ 4624475 w 5410020"/>
              <a:gd name="connsiteY493" fmla="*/ 1113172 h 1838326"/>
              <a:gd name="connsiteX494" fmla="*/ 4644872 w 5410020"/>
              <a:gd name="connsiteY494" fmla="*/ 1090613 h 1838326"/>
              <a:gd name="connsiteX495" fmla="*/ 4561679 w 5410020"/>
              <a:gd name="connsiteY495" fmla="*/ 1090613 h 1838326"/>
              <a:gd name="connsiteX496" fmla="*/ 4609011 w 5410020"/>
              <a:gd name="connsiteY496" fmla="*/ 1113172 h 1838326"/>
              <a:gd name="connsiteX497" fmla="*/ 4587836 w 5410020"/>
              <a:gd name="connsiteY497" fmla="*/ 1138238 h 1838326"/>
              <a:gd name="connsiteX498" fmla="*/ 4540504 w 5410020"/>
              <a:gd name="connsiteY498" fmla="*/ 1113172 h 1838326"/>
              <a:gd name="connsiteX499" fmla="*/ 4561679 w 5410020"/>
              <a:gd name="connsiteY499" fmla="*/ 1090613 h 1838326"/>
              <a:gd name="connsiteX500" fmla="*/ 3233841 w 5410020"/>
              <a:gd name="connsiteY500" fmla="*/ 1090613 h 1838326"/>
              <a:gd name="connsiteX501" fmla="*/ 3272871 w 5410020"/>
              <a:gd name="connsiteY501" fmla="*/ 1113172 h 1838326"/>
              <a:gd name="connsiteX502" fmla="*/ 3242654 w 5410020"/>
              <a:gd name="connsiteY502" fmla="*/ 1138238 h 1838326"/>
              <a:gd name="connsiteX503" fmla="*/ 3203623 w 5410020"/>
              <a:gd name="connsiteY503" fmla="*/ 1113172 h 1838326"/>
              <a:gd name="connsiteX504" fmla="*/ 3233841 w 5410020"/>
              <a:gd name="connsiteY504" fmla="*/ 1090613 h 1838326"/>
              <a:gd name="connsiteX505" fmla="*/ 3068262 w 5410020"/>
              <a:gd name="connsiteY505" fmla="*/ 1090613 h 1838326"/>
              <a:gd name="connsiteX506" fmla="*/ 3105861 w 5410020"/>
              <a:gd name="connsiteY506" fmla="*/ 1113172 h 1838326"/>
              <a:gd name="connsiteX507" fmla="*/ 3074528 w 5410020"/>
              <a:gd name="connsiteY507" fmla="*/ 1138238 h 1838326"/>
              <a:gd name="connsiteX508" fmla="*/ 3038183 w 5410020"/>
              <a:gd name="connsiteY508" fmla="*/ 1113172 h 1838326"/>
              <a:gd name="connsiteX509" fmla="*/ 3068262 w 5410020"/>
              <a:gd name="connsiteY509" fmla="*/ 1090613 h 1838326"/>
              <a:gd name="connsiteX510" fmla="*/ 2984125 w 5410020"/>
              <a:gd name="connsiteY510" fmla="*/ 1090613 h 1838326"/>
              <a:gd name="connsiteX511" fmla="*/ 3020471 w 5410020"/>
              <a:gd name="connsiteY511" fmla="*/ 1113172 h 1838326"/>
              <a:gd name="connsiteX512" fmla="*/ 2989138 w 5410020"/>
              <a:gd name="connsiteY512" fmla="*/ 1138238 h 1838326"/>
              <a:gd name="connsiteX513" fmla="*/ 2952793 w 5410020"/>
              <a:gd name="connsiteY513" fmla="*/ 1113172 h 1838326"/>
              <a:gd name="connsiteX514" fmla="*/ 2984125 w 5410020"/>
              <a:gd name="connsiteY514" fmla="*/ 1090613 h 1838326"/>
              <a:gd name="connsiteX515" fmla="*/ 2901420 w 5410020"/>
              <a:gd name="connsiteY515" fmla="*/ 1090613 h 1838326"/>
              <a:gd name="connsiteX516" fmla="*/ 2937592 w 5410020"/>
              <a:gd name="connsiteY516" fmla="*/ 1113172 h 1838326"/>
              <a:gd name="connsiteX517" fmla="*/ 2905162 w 5410020"/>
              <a:gd name="connsiteY517" fmla="*/ 1138238 h 1838326"/>
              <a:gd name="connsiteX518" fmla="*/ 2870237 w 5410020"/>
              <a:gd name="connsiteY518" fmla="*/ 1113172 h 1838326"/>
              <a:gd name="connsiteX519" fmla="*/ 2901420 w 5410020"/>
              <a:gd name="connsiteY519" fmla="*/ 1090613 h 1838326"/>
              <a:gd name="connsiteX520" fmla="*/ 2818529 w 5410020"/>
              <a:gd name="connsiteY520" fmla="*/ 1090613 h 1838326"/>
              <a:gd name="connsiteX521" fmla="*/ 2853454 w 5410020"/>
              <a:gd name="connsiteY521" fmla="*/ 1113172 h 1838326"/>
              <a:gd name="connsiteX522" fmla="*/ 2821024 w 5410020"/>
              <a:gd name="connsiteY522" fmla="*/ 1138238 h 1838326"/>
              <a:gd name="connsiteX523" fmla="*/ 2786099 w 5410020"/>
              <a:gd name="connsiteY523" fmla="*/ 1113172 h 1838326"/>
              <a:gd name="connsiteX524" fmla="*/ 2818529 w 5410020"/>
              <a:gd name="connsiteY524" fmla="*/ 1090613 h 1838326"/>
              <a:gd name="connsiteX525" fmla="*/ 2735812 w 5410020"/>
              <a:gd name="connsiteY525" fmla="*/ 1090613 h 1838326"/>
              <a:gd name="connsiteX526" fmla="*/ 2770564 w 5410020"/>
              <a:gd name="connsiteY526" fmla="*/ 1113172 h 1838326"/>
              <a:gd name="connsiteX527" fmla="*/ 2738294 w 5410020"/>
              <a:gd name="connsiteY527" fmla="*/ 1138238 h 1838326"/>
              <a:gd name="connsiteX528" fmla="*/ 2703542 w 5410020"/>
              <a:gd name="connsiteY528" fmla="*/ 1113172 h 1838326"/>
              <a:gd name="connsiteX529" fmla="*/ 2735812 w 5410020"/>
              <a:gd name="connsiteY529" fmla="*/ 1090613 h 1838326"/>
              <a:gd name="connsiteX530" fmla="*/ 2653262 w 5410020"/>
              <a:gd name="connsiteY530" fmla="*/ 1090613 h 1838326"/>
              <a:gd name="connsiteX531" fmla="*/ 2686773 w 5410020"/>
              <a:gd name="connsiteY531" fmla="*/ 1113172 h 1838326"/>
              <a:gd name="connsiteX532" fmla="*/ 2654503 w 5410020"/>
              <a:gd name="connsiteY532" fmla="*/ 1138238 h 1838326"/>
              <a:gd name="connsiteX533" fmla="*/ 2619751 w 5410020"/>
              <a:gd name="connsiteY533" fmla="*/ 1113172 h 1838326"/>
              <a:gd name="connsiteX534" fmla="*/ 2653262 w 5410020"/>
              <a:gd name="connsiteY534" fmla="*/ 1090613 h 1838326"/>
              <a:gd name="connsiteX535" fmla="*/ 2570366 w 5410020"/>
              <a:gd name="connsiteY535" fmla="*/ 1090613 h 1838326"/>
              <a:gd name="connsiteX536" fmla="*/ 2603877 w 5410020"/>
              <a:gd name="connsiteY536" fmla="*/ 1113172 h 1838326"/>
              <a:gd name="connsiteX537" fmla="*/ 2570366 w 5410020"/>
              <a:gd name="connsiteY537" fmla="*/ 1138238 h 1838326"/>
              <a:gd name="connsiteX538" fmla="*/ 2536855 w 5410020"/>
              <a:gd name="connsiteY538" fmla="*/ 1113172 h 1838326"/>
              <a:gd name="connsiteX539" fmla="*/ 2570366 w 5410020"/>
              <a:gd name="connsiteY539" fmla="*/ 1090613 h 1838326"/>
              <a:gd name="connsiteX540" fmla="*/ 1656273 w 5410020"/>
              <a:gd name="connsiteY540" fmla="*/ 1090613 h 1838326"/>
              <a:gd name="connsiteX541" fmla="*/ 1685360 w 5410020"/>
              <a:gd name="connsiteY541" fmla="*/ 1113172 h 1838326"/>
              <a:gd name="connsiteX542" fmla="*/ 1644892 w 5410020"/>
              <a:gd name="connsiteY542" fmla="*/ 1138238 h 1838326"/>
              <a:gd name="connsiteX543" fmla="*/ 1615805 w 5410020"/>
              <a:gd name="connsiteY543" fmla="*/ 1113172 h 1838326"/>
              <a:gd name="connsiteX544" fmla="*/ 1656273 w 5410020"/>
              <a:gd name="connsiteY544" fmla="*/ 1090613 h 1838326"/>
              <a:gd name="connsiteX545" fmla="*/ 1573588 w 5410020"/>
              <a:gd name="connsiteY545" fmla="*/ 1090613 h 1838326"/>
              <a:gd name="connsiteX546" fmla="*/ 1601528 w 5410020"/>
              <a:gd name="connsiteY546" fmla="*/ 1113172 h 1838326"/>
              <a:gd name="connsiteX547" fmla="*/ 1560888 w 5410020"/>
              <a:gd name="connsiteY547" fmla="*/ 1138238 h 1838326"/>
              <a:gd name="connsiteX548" fmla="*/ 1532948 w 5410020"/>
              <a:gd name="connsiteY548" fmla="*/ 1113172 h 1838326"/>
              <a:gd name="connsiteX549" fmla="*/ 1573588 w 5410020"/>
              <a:gd name="connsiteY549" fmla="*/ 1090613 h 1838326"/>
              <a:gd name="connsiteX550" fmla="*/ 1489971 w 5410020"/>
              <a:gd name="connsiteY550" fmla="*/ 1090613 h 1838326"/>
              <a:gd name="connsiteX551" fmla="*/ 1517453 w 5410020"/>
              <a:gd name="connsiteY551" fmla="*/ 1113172 h 1838326"/>
              <a:gd name="connsiteX552" fmla="*/ 1476230 w 5410020"/>
              <a:gd name="connsiteY552" fmla="*/ 1138238 h 1838326"/>
              <a:gd name="connsiteX553" fmla="*/ 1448748 w 5410020"/>
              <a:gd name="connsiteY553" fmla="*/ 1113172 h 1838326"/>
              <a:gd name="connsiteX554" fmla="*/ 1489971 w 5410020"/>
              <a:gd name="connsiteY554" fmla="*/ 1090613 h 1838326"/>
              <a:gd name="connsiteX555" fmla="*/ 1407083 w 5410020"/>
              <a:gd name="connsiteY555" fmla="*/ 1090613 h 1838326"/>
              <a:gd name="connsiteX556" fmla="*/ 1433315 w 5410020"/>
              <a:gd name="connsiteY556" fmla="*/ 1113172 h 1838326"/>
              <a:gd name="connsiteX557" fmla="*/ 1392092 w 5410020"/>
              <a:gd name="connsiteY557" fmla="*/ 1138238 h 1838326"/>
              <a:gd name="connsiteX558" fmla="*/ 1365860 w 5410020"/>
              <a:gd name="connsiteY558" fmla="*/ 1113172 h 1838326"/>
              <a:gd name="connsiteX559" fmla="*/ 1407083 w 5410020"/>
              <a:gd name="connsiteY559" fmla="*/ 1090613 h 1838326"/>
              <a:gd name="connsiteX560" fmla="*/ 1324533 w 5410020"/>
              <a:gd name="connsiteY560" fmla="*/ 1090613 h 1838326"/>
              <a:gd name="connsiteX561" fmla="*/ 1350765 w 5410020"/>
              <a:gd name="connsiteY561" fmla="*/ 1113172 h 1838326"/>
              <a:gd name="connsiteX562" fmla="*/ 1308293 w 5410020"/>
              <a:gd name="connsiteY562" fmla="*/ 1138238 h 1838326"/>
              <a:gd name="connsiteX563" fmla="*/ 1282060 w 5410020"/>
              <a:gd name="connsiteY563" fmla="*/ 1113172 h 1838326"/>
              <a:gd name="connsiteX564" fmla="*/ 1324533 w 5410020"/>
              <a:gd name="connsiteY564" fmla="*/ 1090613 h 1838326"/>
              <a:gd name="connsiteX565" fmla="*/ 1241852 w 5410020"/>
              <a:gd name="connsiteY565" fmla="*/ 1090613 h 1838326"/>
              <a:gd name="connsiteX566" fmla="*/ 1266945 w 5410020"/>
              <a:gd name="connsiteY566" fmla="*/ 1113172 h 1838326"/>
              <a:gd name="connsiteX567" fmla="*/ 1224287 w 5410020"/>
              <a:gd name="connsiteY567" fmla="*/ 1138238 h 1838326"/>
              <a:gd name="connsiteX568" fmla="*/ 1199194 w 5410020"/>
              <a:gd name="connsiteY568" fmla="*/ 1113172 h 1838326"/>
              <a:gd name="connsiteX569" fmla="*/ 1241852 w 5410020"/>
              <a:gd name="connsiteY569" fmla="*/ 1090613 h 1838326"/>
              <a:gd name="connsiteX570" fmla="*/ 1159175 w 5410020"/>
              <a:gd name="connsiteY570" fmla="*/ 1090613 h 1838326"/>
              <a:gd name="connsiteX571" fmla="*/ 1184373 w 5410020"/>
              <a:gd name="connsiteY571" fmla="*/ 1113172 h 1838326"/>
              <a:gd name="connsiteX572" fmla="*/ 1140276 w 5410020"/>
              <a:gd name="connsiteY572" fmla="*/ 1138238 h 1838326"/>
              <a:gd name="connsiteX573" fmla="*/ 1115078 w 5410020"/>
              <a:gd name="connsiteY573" fmla="*/ 1113172 h 1838326"/>
              <a:gd name="connsiteX574" fmla="*/ 1159175 w 5410020"/>
              <a:gd name="connsiteY574" fmla="*/ 1090613 h 1838326"/>
              <a:gd name="connsiteX575" fmla="*/ 1076298 w 5410020"/>
              <a:gd name="connsiteY575" fmla="*/ 1090613 h 1838326"/>
              <a:gd name="connsiteX576" fmla="*/ 1100236 w 5410020"/>
              <a:gd name="connsiteY576" fmla="*/ 1113172 h 1838326"/>
              <a:gd name="connsiteX577" fmla="*/ 1056139 w 5410020"/>
              <a:gd name="connsiteY577" fmla="*/ 1138238 h 1838326"/>
              <a:gd name="connsiteX578" fmla="*/ 1032200 w 5410020"/>
              <a:gd name="connsiteY578" fmla="*/ 1113172 h 1838326"/>
              <a:gd name="connsiteX579" fmla="*/ 1076298 w 5410020"/>
              <a:gd name="connsiteY579" fmla="*/ 1090613 h 1838326"/>
              <a:gd name="connsiteX580" fmla="*/ 4858992 w 5410020"/>
              <a:gd name="connsiteY580" fmla="*/ 1035051 h 1838326"/>
              <a:gd name="connsiteX581" fmla="*/ 4906521 w 5410020"/>
              <a:gd name="connsiteY581" fmla="*/ 1057276 h 1838326"/>
              <a:gd name="connsiteX582" fmla="*/ 4887760 w 5410020"/>
              <a:gd name="connsiteY582" fmla="*/ 1079501 h 1838326"/>
              <a:gd name="connsiteX583" fmla="*/ 4840231 w 5410020"/>
              <a:gd name="connsiteY583" fmla="*/ 1057276 h 1838326"/>
              <a:gd name="connsiteX584" fmla="*/ 4858992 w 5410020"/>
              <a:gd name="connsiteY584" fmla="*/ 1035051 h 1838326"/>
              <a:gd name="connsiteX585" fmla="*/ 4695029 w 5410020"/>
              <a:gd name="connsiteY585" fmla="*/ 1035051 h 1838326"/>
              <a:gd name="connsiteX586" fmla="*/ 4741116 w 5410020"/>
              <a:gd name="connsiteY586" fmla="*/ 1057276 h 1838326"/>
              <a:gd name="connsiteX587" fmla="*/ 4721186 w 5410020"/>
              <a:gd name="connsiteY587" fmla="*/ 1079501 h 1838326"/>
              <a:gd name="connsiteX588" fmla="*/ 4675100 w 5410020"/>
              <a:gd name="connsiteY588" fmla="*/ 1057276 h 1838326"/>
              <a:gd name="connsiteX589" fmla="*/ 4695029 w 5410020"/>
              <a:gd name="connsiteY589" fmla="*/ 1035051 h 1838326"/>
              <a:gd name="connsiteX590" fmla="*/ 3060509 w 5410020"/>
              <a:gd name="connsiteY590" fmla="*/ 1035050 h 1838326"/>
              <a:gd name="connsiteX591" fmla="*/ 3096682 w 5410020"/>
              <a:gd name="connsiteY591" fmla="*/ 1057275 h 1838326"/>
              <a:gd name="connsiteX592" fmla="*/ 3066746 w 5410020"/>
              <a:gd name="connsiteY592" fmla="*/ 1079500 h 1838326"/>
              <a:gd name="connsiteX593" fmla="*/ 3030574 w 5410020"/>
              <a:gd name="connsiteY593" fmla="*/ 1057275 h 1838326"/>
              <a:gd name="connsiteX594" fmla="*/ 3060509 w 5410020"/>
              <a:gd name="connsiteY594" fmla="*/ 1035050 h 1838326"/>
              <a:gd name="connsiteX595" fmla="*/ 2978357 w 5410020"/>
              <a:gd name="connsiteY595" fmla="*/ 1035050 h 1838326"/>
              <a:gd name="connsiteX596" fmla="*/ 3015352 w 5410020"/>
              <a:gd name="connsiteY596" fmla="*/ 1057275 h 1838326"/>
              <a:gd name="connsiteX597" fmla="*/ 2983460 w 5410020"/>
              <a:gd name="connsiteY597" fmla="*/ 1079500 h 1838326"/>
              <a:gd name="connsiteX598" fmla="*/ 2946465 w 5410020"/>
              <a:gd name="connsiteY598" fmla="*/ 1057275 h 1838326"/>
              <a:gd name="connsiteX599" fmla="*/ 2978357 w 5410020"/>
              <a:gd name="connsiteY599" fmla="*/ 1035050 h 1838326"/>
              <a:gd name="connsiteX600" fmla="*/ 2896496 w 5410020"/>
              <a:gd name="connsiteY600" fmla="*/ 1035050 h 1838326"/>
              <a:gd name="connsiteX601" fmla="*/ 2931248 w 5410020"/>
              <a:gd name="connsiteY601" fmla="*/ 1057275 h 1838326"/>
              <a:gd name="connsiteX602" fmla="*/ 2900219 w 5410020"/>
              <a:gd name="connsiteY602" fmla="*/ 1079500 h 1838326"/>
              <a:gd name="connsiteX603" fmla="*/ 2865467 w 5410020"/>
              <a:gd name="connsiteY603" fmla="*/ 1057275 h 1838326"/>
              <a:gd name="connsiteX604" fmla="*/ 2896496 w 5410020"/>
              <a:gd name="connsiteY604" fmla="*/ 1035050 h 1838326"/>
              <a:gd name="connsiteX605" fmla="*/ 2814696 w 5410020"/>
              <a:gd name="connsiteY605" fmla="*/ 1035050 h 1838326"/>
              <a:gd name="connsiteX606" fmla="*/ 2850256 w 5410020"/>
              <a:gd name="connsiteY606" fmla="*/ 1057275 h 1838326"/>
              <a:gd name="connsiteX607" fmla="*/ 2817236 w 5410020"/>
              <a:gd name="connsiteY607" fmla="*/ 1079500 h 1838326"/>
              <a:gd name="connsiteX608" fmla="*/ 2781676 w 5410020"/>
              <a:gd name="connsiteY608" fmla="*/ 1057275 h 1838326"/>
              <a:gd name="connsiteX609" fmla="*/ 2814696 w 5410020"/>
              <a:gd name="connsiteY609" fmla="*/ 1035050 h 1838326"/>
              <a:gd name="connsiteX610" fmla="*/ 2733582 w 5410020"/>
              <a:gd name="connsiteY610" fmla="*/ 1035050 h 1838326"/>
              <a:gd name="connsiteX611" fmla="*/ 2767713 w 5410020"/>
              <a:gd name="connsiteY611" fmla="*/ 1057275 h 1838326"/>
              <a:gd name="connsiteX612" fmla="*/ 2736110 w 5410020"/>
              <a:gd name="connsiteY612" fmla="*/ 1079500 h 1838326"/>
              <a:gd name="connsiteX613" fmla="*/ 2700714 w 5410020"/>
              <a:gd name="connsiteY613" fmla="*/ 1057275 h 1838326"/>
              <a:gd name="connsiteX614" fmla="*/ 2733582 w 5410020"/>
              <a:gd name="connsiteY614" fmla="*/ 1035050 h 1838326"/>
              <a:gd name="connsiteX615" fmla="*/ 2652296 w 5410020"/>
              <a:gd name="connsiteY615" fmla="*/ 1035050 h 1838326"/>
              <a:gd name="connsiteX616" fmla="*/ 2686427 w 5410020"/>
              <a:gd name="connsiteY616" fmla="*/ 1057275 h 1838326"/>
              <a:gd name="connsiteX617" fmla="*/ 2653560 w 5410020"/>
              <a:gd name="connsiteY617" fmla="*/ 1079500 h 1838326"/>
              <a:gd name="connsiteX618" fmla="*/ 2619428 w 5410020"/>
              <a:gd name="connsiteY618" fmla="*/ 1057275 h 1838326"/>
              <a:gd name="connsiteX619" fmla="*/ 2652296 w 5410020"/>
              <a:gd name="connsiteY619" fmla="*/ 1035050 h 1838326"/>
              <a:gd name="connsiteX620" fmla="*/ 1670560 w 5410020"/>
              <a:gd name="connsiteY620" fmla="*/ 1035050 h 1838326"/>
              <a:gd name="connsiteX621" fmla="*/ 1698382 w 5410020"/>
              <a:gd name="connsiteY621" fmla="*/ 1057275 h 1838326"/>
              <a:gd name="connsiteX622" fmla="*/ 1659179 w 5410020"/>
              <a:gd name="connsiteY622" fmla="*/ 1079500 h 1838326"/>
              <a:gd name="connsiteX623" fmla="*/ 1631357 w 5410020"/>
              <a:gd name="connsiteY623" fmla="*/ 1057275 h 1838326"/>
              <a:gd name="connsiteX624" fmla="*/ 1670560 w 5410020"/>
              <a:gd name="connsiteY624" fmla="*/ 1035050 h 1838326"/>
              <a:gd name="connsiteX625" fmla="*/ 1588010 w 5410020"/>
              <a:gd name="connsiteY625" fmla="*/ 1035050 h 1838326"/>
              <a:gd name="connsiteX626" fmla="*/ 1615832 w 5410020"/>
              <a:gd name="connsiteY626" fmla="*/ 1057275 h 1838326"/>
              <a:gd name="connsiteX627" fmla="*/ 1575364 w 5410020"/>
              <a:gd name="connsiteY627" fmla="*/ 1079500 h 1838326"/>
              <a:gd name="connsiteX628" fmla="*/ 1548807 w 5410020"/>
              <a:gd name="connsiteY628" fmla="*/ 1057275 h 1838326"/>
              <a:gd name="connsiteX629" fmla="*/ 1588010 w 5410020"/>
              <a:gd name="connsiteY629" fmla="*/ 1035050 h 1838326"/>
              <a:gd name="connsiteX630" fmla="*/ 1506725 w 5410020"/>
              <a:gd name="connsiteY630" fmla="*/ 1035050 h 1838326"/>
              <a:gd name="connsiteX631" fmla="*/ 1534547 w 5410020"/>
              <a:gd name="connsiteY631" fmla="*/ 1057275 h 1838326"/>
              <a:gd name="connsiteX632" fmla="*/ 1492814 w 5410020"/>
              <a:gd name="connsiteY632" fmla="*/ 1079500 h 1838326"/>
              <a:gd name="connsiteX633" fmla="*/ 1466257 w 5410020"/>
              <a:gd name="connsiteY633" fmla="*/ 1057275 h 1838326"/>
              <a:gd name="connsiteX634" fmla="*/ 1506725 w 5410020"/>
              <a:gd name="connsiteY634" fmla="*/ 1035050 h 1838326"/>
              <a:gd name="connsiteX635" fmla="*/ 1424681 w 5410020"/>
              <a:gd name="connsiteY635" fmla="*/ 1035050 h 1838326"/>
              <a:gd name="connsiteX636" fmla="*/ 1450795 w 5410020"/>
              <a:gd name="connsiteY636" fmla="*/ 1057275 h 1838326"/>
              <a:gd name="connsiteX637" fmla="*/ 1411002 w 5410020"/>
              <a:gd name="connsiteY637" fmla="*/ 1079500 h 1838326"/>
              <a:gd name="connsiteX638" fmla="*/ 1384887 w 5410020"/>
              <a:gd name="connsiteY638" fmla="*/ 1057275 h 1838326"/>
              <a:gd name="connsiteX639" fmla="*/ 1424681 w 5410020"/>
              <a:gd name="connsiteY639" fmla="*/ 1035050 h 1838326"/>
              <a:gd name="connsiteX640" fmla="*/ 1343719 w 5410020"/>
              <a:gd name="connsiteY640" fmla="*/ 1035050 h 1838326"/>
              <a:gd name="connsiteX641" fmla="*/ 1369833 w 5410020"/>
              <a:gd name="connsiteY641" fmla="*/ 1057275 h 1838326"/>
              <a:gd name="connsiteX642" fmla="*/ 1328796 w 5410020"/>
              <a:gd name="connsiteY642" fmla="*/ 1079500 h 1838326"/>
              <a:gd name="connsiteX643" fmla="*/ 1302682 w 5410020"/>
              <a:gd name="connsiteY643" fmla="*/ 1057275 h 1838326"/>
              <a:gd name="connsiteX644" fmla="*/ 1343719 w 5410020"/>
              <a:gd name="connsiteY644" fmla="*/ 1035050 h 1838326"/>
              <a:gd name="connsiteX645" fmla="*/ 1261996 w 5410020"/>
              <a:gd name="connsiteY645" fmla="*/ 1035050 h 1838326"/>
              <a:gd name="connsiteX646" fmla="*/ 1287500 w 5410020"/>
              <a:gd name="connsiteY646" fmla="*/ 1057275 h 1838326"/>
              <a:gd name="connsiteX647" fmla="*/ 1245418 w 5410020"/>
              <a:gd name="connsiteY647" fmla="*/ 1079500 h 1838326"/>
              <a:gd name="connsiteX648" fmla="*/ 1219914 w 5410020"/>
              <a:gd name="connsiteY648" fmla="*/ 1057275 h 1838326"/>
              <a:gd name="connsiteX649" fmla="*/ 1261996 w 5410020"/>
              <a:gd name="connsiteY649" fmla="*/ 1035050 h 1838326"/>
              <a:gd name="connsiteX650" fmla="*/ 1179939 w 5410020"/>
              <a:gd name="connsiteY650" fmla="*/ 1035050 h 1838326"/>
              <a:gd name="connsiteX651" fmla="*/ 1205032 w 5410020"/>
              <a:gd name="connsiteY651" fmla="*/ 1057275 h 1838326"/>
              <a:gd name="connsiteX652" fmla="*/ 1162374 w 5410020"/>
              <a:gd name="connsiteY652" fmla="*/ 1079500 h 1838326"/>
              <a:gd name="connsiteX653" fmla="*/ 1137281 w 5410020"/>
              <a:gd name="connsiteY653" fmla="*/ 1057275 h 1838326"/>
              <a:gd name="connsiteX654" fmla="*/ 1179939 w 5410020"/>
              <a:gd name="connsiteY654" fmla="*/ 1035050 h 1838326"/>
              <a:gd name="connsiteX655" fmla="*/ 1098770 w 5410020"/>
              <a:gd name="connsiteY655" fmla="*/ 1035050 h 1838326"/>
              <a:gd name="connsiteX656" fmla="*/ 1122504 w 5410020"/>
              <a:gd name="connsiteY656" fmla="*/ 1057275 h 1838326"/>
              <a:gd name="connsiteX657" fmla="*/ 1080032 w 5410020"/>
              <a:gd name="connsiteY657" fmla="*/ 1079500 h 1838326"/>
              <a:gd name="connsiteX658" fmla="*/ 1056298 w 5410020"/>
              <a:gd name="connsiteY658" fmla="*/ 1057275 h 1838326"/>
              <a:gd name="connsiteX659" fmla="*/ 1098770 w 5410020"/>
              <a:gd name="connsiteY659" fmla="*/ 1035050 h 1838326"/>
              <a:gd name="connsiteX660" fmla="*/ 1016094 w 5410020"/>
              <a:gd name="connsiteY660" fmla="*/ 1035050 h 1838326"/>
              <a:gd name="connsiteX661" fmla="*/ 1039932 w 5410020"/>
              <a:gd name="connsiteY661" fmla="*/ 1057275 h 1838326"/>
              <a:gd name="connsiteX662" fmla="*/ 996020 w 5410020"/>
              <a:gd name="connsiteY662" fmla="*/ 1079500 h 1838326"/>
              <a:gd name="connsiteX663" fmla="*/ 972181 w 5410020"/>
              <a:gd name="connsiteY663" fmla="*/ 1057275 h 1838326"/>
              <a:gd name="connsiteX664" fmla="*/ 1016094 w 5410020"/>
              <a:gd name="connsiteY664" fmla="*/ 1035050 h 1838326"/>
              <a:gd name="connsiteX665" fmla="*/ 4904921 w 5410020"/>
              <a:gd name="connsiteY665" fmla="*/ 979488 h 1838326"/>
              <a:gd name="connsiteX666" fmla="*/ 4952253 w 5410020"/>
              <a:gd name="connsiteY666" fmla="*/ 1001713 h 1838326"/>
              <a:gd name="connsiteX667" fmla="*/ 4933569 w 5410020"/>
              <a:gd name="connsiteY667" fmla="*/ 1023938 h 1838326"/>
              <a:gd name="connsiteX668" fmla="*/ 4886237 w 5410020"/>
              <a:gd name="connsiteY668" fmla="*/ 1001713 h 1838326"/>
              <a:gd name="connsiteX669" fmla="*/ 4904921 w 5410020"/>
              <a:gd name="connsiteY669" fmla="*/ 979488 h 1838326"/>
              <a:gd name="connsiteX670" fmla="*/ 4824153 w 5410020"/>
              <a:gd name="connsiteY670" fmla="*/ 979488 h 1838326"/>
              <a:gd name="connsiteX671" fmla="*/ 4871143 w 5410020"/>
              <a:gd name="connsiteY671" fmla="*/ 1001713 h 1838326"/>
              <a:gd name="connsiteX672" fmla="*/ 4852093 w 5410020"/>
              <a:gd name="connsiteY672" fmla="*/ 1023938 h 1838326"/>
              <a:gd name="connsiteX673" fmla="*/ 4803833 w 5410020"/>
              <a:gd name="connsiteY673" fmla="*/ 1001713 h 1838326"/>
              <a:gd name="connsiteX674" fmla="*/ 4824153 w 5410020"/>
              <a:gd name="connsiteY674" fmla="*/ 979488 h 1838326"/>
              <a:gd name="connsiteX675" fmla="*/ 4744241 w 5410020"/>
              <a:gd name="connsiteY675" fmla="*/ 979488 h 1838326"/>
              <a:gd name="connsiteX676" fmla="*/ 4790328 w 5410020"/>
              <a:gd name="connsiteY676" fmla="*/ 1001713 h 1838326"/>
              <a:gd name="connsiteX677" fmla="*/ 4770398 w 5410020"/>
              <a:gd name="connsiteY677" fmla="*/ 1023938 h 1838326"/>
              <a:gd name="connsiteX678" fmla="*/ 4724312 w 5410020"/>
              <a:gd name="connsiteY678" fmla="*/ 1001713 h 1838326"/>
              <a:gd name="connsiteX679" fmla="*/ 4744241 w 5410020"/>
              <a:gd name="connsiteY679" fmla="*/ 979488 h 1838326"/>
              <a:gd name="connsiteX680" fmla="*/ 4581372 w 5410020"/>
              <a:gd name="connsiteY680" fmla="*/ 979488 h 1838326"/>
              <a:gd name="connsiteX681" fmla="*/ 4627989 w 5410020"/>
              <a:gd name="connsiteY681" fmla="*/ 1001713 h 1838326"/>
              <a:gd name="connsiteX682" fmla="*/ 4606570 w 5410020"/>
              <a:gd name="connsiteY682" fmla="*/ 1023938 h 1838326"/>
              <a:gd name="connsiteX683" fmla="*/ 4561213 w 5410020"/>
              <a:gd name="connsiteY683" fmla="*/ 1001713 h 1838326"/>
              <a:gd name="connsiteX684" fmla="*/ 4581372 w 5410020"/>
              <a:gd name="connsiteY684" fmla="*/ 979488 h 1838326"/>
              <a:gd name="connsiteX685" fmla="*/ 4420707 w 5410020"/>
              <a:gd name="connsiteY685" fmla="*/ 979488 h 1838326"/>
              <a:gd name="connsiteX686" fmla="*/ 4466064 w 5410020"/>
              <a:gd name="connsiteY686" fmla="*/ 1001713 h 1838326"/>
              <a:gd name="connsiteX687" fmla="*/ 4444645 w 5410020"/>
              <a:gd name="connsiteY687" fmla="*/ 1023938 h 1838326"/>
              <a:gd name="connsiteX688" fmla="*/ 4399288 w 5410020"/>
              <a:gd name="connsiteY688" fmla="*/ 1001713 h 1838326"/>
              <a:gd name="connsiteX689" fmla="*/ 4420707 w 5410020"/>
              <a:gd name="connsiteY689" fmla="*/ 979488 h 1838326"/>
              <a:gd name="connsiteX690" fmla="*/ 4341215 w 5410020"/>
              <a:gd name="connsiteY690" fmla="*/ 979488 h 1838326"/>
              <a:gd name="connsiteX691" fmla="*/ 4385128 w 5410020"/>
              <a:gd name="connsiteY691" fmla="*/ 1001713 h 1838326"/>
              <a:gd name="connsiteX692" fmla="*/ 4363799 w 5410020"/>
              <a:gd name="connsiteY692" fmla="*/ 1023938 h 1838326"/>
              <a:gd name="connsiteX693" fmla="*/ 4319886 w 5410020"/>
              <a:gd name="connsiteY693" fmla="*/ 1001713 h 1838326"/>
              <a:gd name="connsiteX694" fmla="*/ 4341215 w 5410020"/>
              <a:gd name="connsiteY694" fmla="*/ 979488 h 1838326"/>
              <a:gd name="connsiteX695" fmla="*/ 4260253 w 5410020"/>
              <a:gd name="connsiteY695" fmla="*/ 979488 h 1838326"/>
              <a:gd name="connsiteX696" fmla="*/ 4304166 w 5410020"/>
              <a:gd name="connsiteY696" fmla="*/ 1001713 h 1838326"/>
              <a:gd name="connsiteX697" fmla="*/ 4281582 w 5410020"/>
              <a:gd name="connsiteY697" fmla="*/ 1023938 h 1838326"/>
              <a:gd name="connsiteX698" fmla="*/ 4237670 w 5410020"/>
              <a:gd name="connsiteY698" fmla="*/ 1001713 h 1838326"/>
              <a:gd name="connsiteX699" fmla="*/ 4260253 w 5410020"/>
              <a:gd name="connsiteY699" fmla="*/ 979488 h 1838326"/>
              <a:gd name="connsiteX700" fmla="*/ 3052418 w 5410020"/>
              <a:gd name="connsiteY700" fmla="*/ 979488 h 1838326"/>
              <a:gd name="connsiteX701" fmla="*/ 3088411 w 5410020"/>
              <a:gd name="connsiteY701" fmla="*/ 1001713 h 1838326"/>
              <a:gd name="connsiteX702" fmla="*/ 3058624 w 5410020"/>
              <a:gd name="connsiteY702" fmla="*/ 1023938 h 1838326"/>
              <a:gd name="connsiteX703" fmla="*/ 3022630 w 5410020"/>
              <a:gd name="connsiteY703" fmla="*/ 1001713 h 1838326"/>
              <a:gd name="connsiteX704" fmla="*/ 3052418 w 5410020"/>
              <a:gd name="connsiteY704" fmla="*/ 979488 h 1838326"/>
              <a:gd name="connsiteX705" fmla="*/ 2972176 w 5410020"/>
              <a:gd name="connsiteY705" fmla="*/ 979488 h 1838326"/>
              <a:gd name="connsiteX706" fmla="*/ 3007736 w 5410020"/>
              <a:gd name="connsiteY706" fmla="*/ 1001713 h 1838326"/>
              <a:gd name="connsiteX707" fmla="*/ 2977256 w 5410020"/>
              <a:gd name="connsiteY707" fmla="*/ 1023938 h 1838326"/>
              <a:gd name="connsiteX708" fmla="*/ 2941696 w 5410020"/>
              <a:gd name="connsiteY708" fmla="*/ 1001713 h 1838326"/>
              <a:gd name="connsiteX709" fmla="*/ 2972176 w 5410020"/>
              <a:gd name="connsiteY709" fmla="*/ 979488 h 1838326"/>
              <a:gd name="connsiteX710" fmla="*/ 2891919 w 5410020"/>
              <a:gd name="connsiteY710" fmla="*/ 979488 h 1838326"/>
              <a:gd name="connsiteX711" fmla="*/ 2926492 w 5410020"/>
              <a:gd name="connsiteY711" fmla="*/ 1001713 h 1838326"/>
              <a:gd name="connsiteX712" fmla="*/ 2895623 w 5410020"/>
              <a:gd name="connsiteY712" fmla="*/ 1023938 h 1838326"/>
              <a:gd name="connsiteX713" fmla="*/ 2861051 w 5410020"/>
              <a:gd name="connsiteY713" fmla="*/ 1001713 h 1838326"/>
              <a:gd name="connsiteX714" fmla="*/ 2891919 w 5410020"/>
              <a:gd name="connsiteY714" fmla="*/ 979488 h 1838326"/>
              <a:gd name="connsiteX715" fmla="*/ 2811369 w 5410020"/>
              <a:gd name="connsiteY715" fmla="*/ 979488 h 1838326"/>
              <a:gd name="connsiteX716" fmla="*/ 2846764 w 5410020"/>
              <a:gd name="connsiteY716" fmla="*/ 1001713 h 1838326"/>
              <a:gd name="connsiteX717" fmla="*/ 2813897 w 5410020"/>
              <a:gd name="connsiteY717" fmla="*/ 1023938 h 1838326"/>
              <a:gd name="connsiteX718" fmla="*/ 2779765 w 5410020"/>
              <a:gd name="connsiteY718" fmla="*/ 1001713 h 1838326"/>
              <a:gd name="connsiteX719" fmla="*/ 2811369 w 5410020"/>
              <a:gd name="connsiteY719" fmla="*/ 979488 h 1838326"/>
              <a:gd name="connsiteX720" fmla="*/ 2730407 w 5410020"/>
              <a:gd name="connsiteY720" fmla="*/ 979488 h 1838326"/>
              <a:gd name="connsiteX721" fmla="*/ 2764538 w 5410020"/>
              <a:gd name="connsiteY721" fmla="*/ 1001713 h 1838326"/>
              <a:gd name="connsiteX722" fmla="*/ 2732935 w 5410020"/>
              <a:gd name="connsiteY722" fmla="*/ 1023938 h 1838326"/>
              <a:gd name="connsiteX723" fmla="*/ 2697539 w 5410020"/>
              <a:gd name="connsiteY723" fmla="*/ 1001713 h 1838326"/>
              <a:gd name="connsiteX724" fmla="*/ 2730407 w 5410020"/>
              <a:gd name="connsiteY724" fmla="*/ 979488 h 1838326"/>
              <a:gd name="connsiteX725" fmla="*/ 2650873 w 5410020"/>
              <a:gd name="connsiteY725" fmla="*/ 979488 h 1838326"/>
              <a:gd name="connsiteX726" fmla="*/ 2684839 w 5410020"/>
              <a:gd name="connsiteY726" fmla="*/ 1001713 h 1838326"/>
              <a:gd name="connsiteX727" fmla="*/ 2652131 w 5410020"/>
              <a:gd name="connsiteY727" fmla="*/ 1023938 h 1838326"/>
              <a:gd name="connsiteX728" fmla="*/ 2618164 w 5410020"/>
              <a:gd name="connsiteY728" fmla="*/ 1001713 h 1838326"/>
              <a:gd name="connsiteX729" fmla="*/ 2650873 w 5410020"/>
              <a:gd name="connsiteY729" fmla="*/ 979488 h 1838326"/>
              <a:gd name="connsiteX730" fmla="*/ 1764506 w 5410020"/>
              <a:gd name="connsiteY730" fmla="*/ 979488 h 1838326"/>
              <a:gd name="connsiteX731" fmla="*/ 1793332 w 5410020"/>
              <a:gd name="connsiteY731" fmla="*/ 1001713 h 1838326"/>
              <a:gd name="connsiteX732" fmla="*/ 1754480 w 5410020"/>
              <a:gd name="connsiteY732" fmla="*/ 1023938 h 1838326"/>
              <a:gd name="connsiteX733" fmla="*/ 1726907 w 5410020"/>
              <a:gd name="connsiteY733" fmla="*/ 1001713 h 1838326"/>
              <a:gd name="connsiteX734" fmla="*/ 1764506 w 5410020"/>
              <a:gd name="connsiteY734" fmla="*/ 979488 h 1838326"/>
              <a:gd name="connsiteX735" fmla="*/ 1684129 w 5410020"/>
              <a:gd name="connsiteY735" fmla="*/ 979488 h 1838326"/>
              <a:gd name="connsiteX736" fmla="*/ 1712314 w 5410020"/>
              <a:gd name="connsiteY736" fmla="*/ 1001713 h 1838326"/>
              <a:gd name="connsiteX737" fmla="*/ 1672598 w 5410020"/>
              <a:gd name="connsiteY737" fmla="*/ 1023938 h 1838326"/>
              <a:gd name="connsiteX738" fmla="*/ 1644413 w 5410020"/>
              <a:gd name="connsiteY738" fmla="*/ 1001713 h 1838326"/>
              <a:gd name="connsiteX739" fmla="*/ 1684129 w 5410020"/>
              <a:gd name="connsiteY739" fmla="*/ 979488 h 1838326"/>
              <a:gd name="connsiteX740" fmla="*/ 1603696 w 5410020"/>
              <a:gd name="connsiteY740" fmla="*/ 979488 h 1838326"/>
              <a:gd name="connsiteX741" fmla="*/ 1631395 w 5410020"/>
              <a:gd name="connsiteY741" fmla="*/ 1001713 h 1838326"/>
              <a:gd name="connsiteX742" fmla="*/ 1591105 w 5410020"/>
              <a:gd name="connsiteY742" fmla="*/ 1023938 h 1838326"/>
              <a:gd name="connsiteX743" fmla="*/ 1564665 w 5410020"/>
              <a:gd name="connsiteY743" fmla="*/ 1001713 h 1838326"/>
              <a:gd name="connsiteX744" fmla="*/ 1603696 w 5410020"/>
              <a:gd name="connsiteY744" fmla="*/ 979488 h 1838326"/>
              <a:gd name="connsiteX745" fmla="*/ 1522734 w 5410020"/>
              <a:gd name="connsiteY745" fmla="*/ 979488 h 1838326"/>
              <a:gd name="connsiteX746" fmla="*/ 1549174 w 5410020"/>
              <a:gd name="connsiteY746" fmla="*/ 1001713 h 1838326"/>
              <a:gd name="connsiteX747" fmla="*/ 1510143 w 5410020"/>
              <a:gd name="connsiteY747" fmla="*/ 1023938 h 1838326"/>
              <a:gd name="connsiteX748" fmla="*/ 1483703 w 5410020"/>
              <a:gd name="connsiteY748" fmla="*/ 1001713 h 1838326"/>
              <a:gd name="connsiteX749" fmla="*/ 1522734 w 5410020"/>
              <a:gd name="connsiteY749" fmla="*/ 979488 h 1838326"/>
              <a:gd name="connsiteX750" fmla="*/ 1443225 w 5410020"/>
              <a:gd name="connsiteY750" fmla="*/ 979488 h 1838326"/>
              <a:gd name="connsiteX751" fmla="*/ 1469782 w 5410020"/>
              <a:gd name="connsiteY751" fmla="*/ 1001713 h 1838326"/>
              <a:gd name="connsiteX752" fmla="*/ 1429314 w 5410020"/>
              <a:gd name="connsiteY752" fmla="*/ 1023938 h 1838326"/>
              <a:gd name="connsiteX753" fmla="*/ 1402757 w 5410020"/>
              <a:gd name="connsiteY753" fmla="*/ 1001713 h 1838326"/>
              <a:gd name="connsiteX754" fmla="*/ 1443225 w 5410020"/>
              <a:gd name="connsiteY754" fmla="*/ 979488 h 1838326"/>
              <a:gd name="connsiteX755" fmla="*/ 1361939 w 5410020"/>
              <a:gd name="connsiteY755" fmla="*/ 979488 h 1838326"/>
              <a:gd name="connsiteX756" fmla="*/ 1387232 w 5410020"/>
              <a:gd name="connsiteY756" fmla="*/ 1001713 h 1838326"/>
              <a:gd name="connsiteX757" fmla="*/ 1346764 w 5410020"/>
              <a:gd name="connsiteY757" fmla="*/ 1023938 h 1838326"/>
              <a:gd name="connsiteX758" fmla="*/ 1321471 w 5410020"/>
              <a:gd name="connsiteY758" fmla="*/ 1001713 h 1838326"/>
              <a:gd name="connsiteX759" fmla="*/ 1361939 w 5410020"/>
              <a:gd name="connsiteY759" fmla="*/ 979488 h 1838326"/>
              <a:gd name="connsiteX760" fmla="*/ 1281462 w 5410020"/>
              <a:gd name="connsiteY760" fmla="*/ 979488 h 1838326"/>
              <a:gd name="connsiteX761" fmla="*/ 1306333 w 5410020"/>
              <a:gd name="connsiteY761" fmla="*/ 1001713 h 1838326"/>
              <a:gd name="connsiteX762" fmla="*/ 1265296 w 5410020"/>
              <a:gd name="connsiteY762" fmla="*/ 1023938 h 1838326"/>
              <a:gd name="connsiteX763" fmla="*/ 1240425 w 5410020"/>
              <a:gd name="connsiteY763" fmla="*/ 1001713 h 1838326"/>
              <a:gd name="connsiteX764" fmla="*/ 1281462 w 5410020"/>
              <a:gd name="connsiteY764" fmla="*/ 979488 h 1838326"/>
              <a:gd name="connsiteX765" fmla="*/ 1201478 w 5410020"/>
              <a:gd name="connsiteY765" fmla="*/ 979488 h 1838326"/>
              <a:gd name="connsiteX766" fmla="*/ 1225608 w 5410020"/>
              <a:gd name="connsiteY766" fmla="*/ 1001713 h 1838326"/>
              <a:gd name="connsiteX767" fmla="*/ 1183698 w 5410020"/>
              <a:gd name="connsiteY767" fmla="*/ 1023938 h 1838326"/>
              <a:gd name="connsiteX768" fmla="*/ 1159568 w 5410020"/>
              <a:gd name="connsiteY768" fmla="*/ 1001713 h 1838326"/>
              <a:gd name="connsiteX769" fmla="*/ 1201478 w 5410020"/>
              <a:gd name="connsiteY769" fmla="*/ 979488 h 1838326"/>
              <a:gd name="connsiteX770" fmla="*/ 1120995 w 5410020"/>
              <a:gd name="connsiteY770" fmla="*/ 979488 h 1838326"/>
              <a:gd name="connsiteX771" fmla="*/ 1144729 w 5410020"/>
              <a:gd name="connsiteY771" fmla="*/ 1001713 h 1838326"/>
              <a:gd name="connsiteX772" fmla="*/ 1102257 w 5410020"/>
              <a:gd name="connsiteY772" fmla="*/ 1023938 h 1838326"/>
              <a:gd name="connsiteX773" fmla="*/ 1078523 w 5410020"/>
              <a:gd name="connsiteY773" fmla="*/ 1001713 h 1838326"/>
              <a:gd name="connsiteX774" fmla="*/ 1120995 w 5410020"/>
              <a:gd name="connsiteY774" fmla="*/ 979488 h 1838326"/>
              <a:gd name="connsiteX775" fmla="*/ 1040709 w 5410020"/>
              <a:gd name="connsiteY775" fmla="*/ 979488 h 1838326"/>
              <a:gd name="connsiteX776" fmla="*/ 1063663 w 5410020"/>
              <a:gd name="connsiteY776" fmla="*/ 1001713 h 1838326"/>
              <a:gd name="connsiteX777" fmla="*/ 1020306 w 5410020"/>
              <a:gd name="connsiteY777" fmla="*/ 1023938 h 1838326"/>
              <a:gd name="connsiteX778" fmla="*/ 997352 w 5410020"/>
              <a:gd name="connsiteY778" fmla="*/ 1001713 h 1838326"/>
              <a:gd name="connsiteX779" fmla="*/ 1040709 w 5410020"/>
              <a:gd name="connsiteY779" fmla="*/ 979488 h 1838326"/>
              <a:gd name="connsiteX780" fmla="*/ 4869883 w 5410020"/>
              <a:gd name="connsiteY780" fmla="*/ 925513 h 1838326"/>
              <a:gd name="connsiteX781" fmla="*/ 4915772 w 5410020"/>
              <a:gd name="connsiteY781" fmla="*/ 946945 h 1838326"/>
              <a:gd name="connsiteX782" fmla="*/ 4898409 w 5410020"/>
              <a:gd name="connsiteY782" fmla="*/ 968376 h 1838326"/>
              <a:gd name="connsiteX783" fmla="*/ 4851280 w 5410020"/>
              <a:gd name="connsiteY783" fmla="*/ 946945 h 1838326"/>
              <a:gd name="connsiteX784" fmla="*/ 4869883 w 5410020"/>
              <a:gd name="connsiteY784" fmla="*/ 925513 h 1838326"/>
              <a:gd name="connsiteX785" fmla="*/ 4791029 w 5410020"/>
              <a:gd name="connsiteY785" fmla="*/ 925513 h 1838326"/>
              <a:gd name="connsiteX786" fmla="*/ 4837836 w 5410020"/>
              <a:gd name="connsiteY786" fmla="*/ 946945 h 1838326"/>
              <a:gd name="connsiteX787" fmla="*/ 4818860 w 5410020"/>
              <a:gd name="connsiteY787" fmla="*/ 968376 h 1838326"/>
              <a:gd name="connsiteX788" fmla="*/ 4772054 w 5410020"/>
              <a:gd name="connsiteY788" fmla="*/ 946945 h 1838326"/>
              <a:gd name="connsiteX789" fmla="*/ 4791029 w 5410020"/>
              <a:gd name="connsiteY789" fmla="*/ 925513 h 1838326"/>
              <a:gd name="connsiteX790" fmla="*/ 4711547 w 5410020"/>
              <a:gd name="connsiteY790" fmla="*/ 925513 h 1838326"/>
              <a:gd name="connsiteX791" fmla="*/ 4756904 w 5410020"/>
              <a:gd name="connsiteY791" fmla="*/ 946945 h 1838326"/>
              <a:gd name="connsiteX792" fmla="*/ 4738005 w 5410020"/>
              <a:gd name="connsiteY792" fmla="*/ 968376 h 1838326"/>
              <a:gd name="connsiteX793" fmla="*/ 4691388 w 5410020"/>
              <a:gd name="connsiteY793" fmla="*/ 946945 h 1838326"/>
              <a:gd name="connsiteX794" fmla="*/ 4711547 w 5410020"/>
              <a:gd name="connsiteY794" fmla="*/ 925513 h 1838326"/>
              <a:gd name="connsiteX795" fmla="*/ 4473311 w 5410020"/>
              <a:gd name="connsiteY795" fmla="*/ 925513 h 1838326"/>
              <a:gd name="connsiteX796" fmla="*/ 4518478 w 5410020"/>
              <a:gd name="connsiteY796" fmla="*/ 946945 h 1838326"/>
              <a:gd name="connsiteX797" fmla="*/ 4497149 w 5410020"/>
              <a:gd name="connsiteY797" fmla="*/ 968376 h 1838326"/>
              <a:gd name="connsiteX798" fmla="*/ 4453236 w 5410020"/>
              <a:gd name="connsiteY798" fmla="*/ 946945 h 1838326"/>
              <a:gd name="connsiteX799" fmla="*/ 4473311 w 5410020"/>
              <a:gd name="connsiteY799" fmla="*/ 925513 h 1838326"/>
              <a:gd name="connsiteX800" fmla="*/ 4155816 w 5410020"/>
              <a:gd name="connsiteY800" fmla="*/ 925513 h 1838326"/>
              <a:gd name="connsiteX801" fmla="*/ 4198996 w 5410020"/>
              <a:gd name="connsiteY801" fmla="*/ 946945 h 1838326"/>
              <a:gd name="connsiteX802" fmla="*/ 4176136 w 5410020"/>
              <a:gd name="connsiteY802" fmla="*/ 968376 h 1838326"/>
              <a:gd name="connsiteX803" fmla="*/ 4132956 w 5410020"/>
              <a:gd name="connsiteY803" fmla="*/ 946945 h 1838326"/>
              <a:gd name="connsiteX804" fmla="*/ 4155816 w 5410020"/>
              <a:gd name="connsiteY804" fmla="*/ 925513 h 1838326"/>
              <a:gd name="connsiteX805" fmla="*/ 4077103 w 5410020"/>
              <a:gd name="connsiteY805" fmla="*/ 925513 h 1838326"/>
              <a:gd name="connsiteX806" fmla="*/ 4118140 w 5410020"/>
              <a:gd name="connsiteY806" fmla="*/ 946945 h 1838326"/>
              <a:gd name="connsiteX807" fmla="*/ 4095756 w 5410020"/>
              <a:gd name="connsiteY807" fmla="*/ 968376 h 1838326"/>
              <a:gd name="connsiteX808" fmla="*/ 4053475 w 5410020"/>
              <a:gd name="connsiteY808" fmla="*/ 946945 h 1838326"/>
              <a:gd name="connsiteX809" fmla="*/ 4077103 w 5410020"/>
              <a:gd name="connsiteY809" fmla="*/ 925513 h 1838326"/>
              <a:gd name="connsiteX810" fmla="*/ 3046642 w 5410020"/>
              <a:gd name="connsiteY810" fmla="*/ 925513 h 1838326"/>
              <a:gd name="connsiteX811" fmla="*/ 3082038 w 5410020"/>
              <a:gd name="connsiteY811" fmla="*/ 946945 h 1838326"/>
              <a:gd name="connsiteX812" fmla="*/ 3051699 w 5410020"/>
              <a:gd name="connsiteY812" fmla="*/ 968376 h 1838326"/>
              <a:gd name="connsiteX813" fmla="*/ 3016303 w 5410020"/>
              <a:gd name="connsiteY813" fmla="*/ 946945 h 1838326"/>
              <a:gd name="connsiteX814" fmla="*/ 3046642 w 5410020"/>
              <a:gd name="connsiteY814" fmla="*/ 925513 h 1838326"/>
              <a:gd name="connsiteX815" fmla="*/ 2965679 w 5410020"/>
              <a:gd name="connsiteY815" fmla="*/ 925513 h 1838326"/>
              <a:gd name="connsiteX816" fmla="*/ 3001075 w 5410020"/>
              <a:gd name="connsiteY816" fmla="*/ 946945 h 1838326"/>
              <a:gd name="connsiteX817" fmla="*/ 2970736 w 5410020"/>
              <a:gd name="connsiteY817" fmla="*/ 968376 h 1838326"/>
              <a:gd name="connsiteX818" fmla="*/ 2935340 w 5410020"/>
              <a:gd name="connsiteY818" fmla="*/ 946945 h 1838326"/>
              <a:gd name="connsiteX819" fmla="*/ 2965679 w 5410020"/>
              <a:gd name="connsiteY819" fmla="*/ 925513 h 1838326"/>
              <a:gd name="connsiteX820" fmla="*/ 2886304 w 5410020"/>
              <a:gd name="connsiteY820" fmla="*/ 925513 h 1838326"/>
              <a:gd name="connsiteX821" fmla="*/ 2921700 w 5410020"/>
              <a:gd name="connsiteY821" fmla="*/ 946945 h 1838326"/>
              <a:gd name="connsiteX822" fmla="*/ 2890097 w 5410020"/>
              <a:gd name="connsiteY822" fmla="*/ 968376 h 1838326"/>
              <a:gd name="connsiteX823" fmla="*/ 2855965 w 5410020"/>
              <a:gd name="connsiteY823" fmla="*/ 946945 h 1838326"/>
              <a:gd name="connsiteX824" fmla="*/ 2886304 w 5410020"/>
              <a:gd name="connsiteY824" fmla="*/ 925513 h 1838326"/>
              <a:gd name="connsiteX825" fmla="*/ 2807616 w 5410020"/>
              <a:gd name="connsiteY825" fmla="*/ 925513 h 1838326"/>
              <a:gd name="connsiteX826" fmla="*/ 2840774 w 5410020"/>
              <a:gd name="connsiteY826" fmla="*/ 946945 h 1838326"/>
              <a:gd name="connsiteX827" fmla="*/ 2811300 w 5410020"/>
              <a:gd name="connsiteY827" fmla="*/ 968376 h 1838326"/>
              <a:gd name="connsiteX828" fmla="*/ 2776914 w 5410020"/>
              <a:gd name="connsiteY828" fmla="*/ 946945 h 1838326"/>
              <a:gd name="connsiteX829" fmla="*/ 2807616 w 5410020"/>
              <a:gd name="connsiteY829" fmla="*/ 925513 h 1838326"/>
              <a:gd name="connsiteX830" fmla="*/ 2728832 w 5410020"/>
              <a:gd name="connsiteY830" fmla="*/ 925513 h 1838326"/>
              <a:gd name="connsiteX831" fmla="*/ 2762627 w 5410020"/>
              <a:gd name="connsiteY831" fmla="*/ 946945 h 1838326"/>
              <a:gd name="connsiteX832" fmla="*/ 2731335 w 5410020"/>
              <a:gd name="connsiteY832" fmla="*/ 968376 h 1838326"/>
              <a:gd name="connsiteX833" fmla="*/ 2697539 w 5410020"/>
              <a:gd name="connsiteY833" fmla="*/ 946945 h 1838326"/>
              <a:gd name="connsiteX834" fmla="*/ 2728832 w 5410020"/>
              <a:gd name="connsiteY834" fmla="*/ 925513 h 1838326"/>
              <a:gd name="connsiteX835" fmla="*/ 2649285 w 5410020"/>
              <a:gd name="connsiteY835" fmla="*/ 925513 h 1838326"/>
              <a:gd name="connsiteX836" fmla="*/ 2681993 w 5410020"/>
              <a:gd name="connsiteY836" fmla="*/ 946945 h 1838326"/>
              <a:gd name="connsiteX837" fmla="*/ 2650543 w 5410020"/>
              <a:gd name="connsiteY837" fmla="*/ 968376 h 1838326"/>
              <a:gd name="connsiteX838" fmla="*/ 2616576 w 5410020"/>
              <a:gd name="connsiteY838" fmla="*/ 946945 h 1838326"/>
              <a:gd name="connsiteX839" fmla="*/ 2649285 w 5410020"/>
              <a:gd name="connsiteY839" fmla="*/ 925513 h 1838326"/>
              <a:gd name="connsiteX840" fmla="*/ 2569745 w 5410020"/>
              <a:gd name="connsiteY840" fmla="*/ 925513 h 1838326"/>
              <a:gd name="connsiteX841" fmla="*/ 2602289 w 5410020"/>
              <a:gd name="connsiteY841" fmla="*/ 946945 h 1838326"/>
              <a:gd name="connsiteX842" fmla="*/ 2569745 w 5410020"/>
              <a:gd name="connsiteY842" fmla="*/ 968376 h 1838326"/>
              <a:gd name="connsiteX843" fmla="*/ 2537201 w 5410020"/>
              <a:gd name="connsiteY843" fmla="*/ 946945 h 1838326"/>
              <a:gd name="connsiteX844" fmla="*/ 2569745 w 5410020"/>
              <a:gd name="connsiteY844" fmla="*/ 925513 h 1838326"/>
              <a:gd name="connsiteX845" fmla="*/ 1697497 w 5410020"/>
              <a:gd name="connsiteY845" fmla="*/ 925513 h 1838326"/>
              <a:gd name="connsiteX846" fmla="*/ 1723816 w 5410020"/>
              <a:gd name="connsiteY846" fmla="*/ 946945 h 1838326"/>
              <a:gd name="connsiteX847" fmla="*/ 1686217 w 5410020"/>
              <a:gd name="connsiteY847" fmla="*/ 968376 h 1838326"/>
              <a:gd name="connsiteX848" fmla="*/ 1659898 w 5410020"/>
              <a:gd name="connsiteY848" fmla="*/ 946945 h 1838326"/>
              <a:gd name="connsiteX849" fmla="*/ 1697497 w 5410020"/>
              <a:gd name="connsiteY849" fmla="*/ 925513 h 1838326"/>
              <a:gd name="connsiteX850" fmla="*/ 1618735 w 5410020"/>
              <a:gd name="connsiteY850" fmla="*/ 925513 h 1838326"/>
              <a:gd name="connsiteX851" fmla="*/ 1645639 w 5410020"/>
              <a:gd name="connsiteY851" fmla="*/ 946945 h 1838326"/>
              <a:gd name="connsiteX852" fmla="*/ 1605923 w 5410020"/>
              <a:gd name="connsiteY852" fmla="*/ 968376 h 1838326"/>
              <a:gd name="connsiteX853" fmla="*/ 1579019 w 5410020"/>
              <a:gd name="connsiteY853" fmla="*/ 946945 h 1838326"/>
              <a:gd name="connsiteX854" fmla="*/ 1618735 w 5410020"/>
              <a:gd name="connsiteY854" fmla="*/ 925513 h 1838326"/>
              <a:gd name="connsiteX855" fmla="*/ 1540000 w 5410020"/>
              <a:gd name="connsiteY855" fmla="*/ 925513 h 1838326"/>
              <a:gd name="connsiteX856" fmla="*/ 1565066 w 5410020"/>
              <a:gd name="connsiteY856" fmla="*/ 946945 h 1838326"/>
              <a:gd name="connsiteX857" fmla="*/ 1526214 w 5410020"/>
              <a:gd name="connsiteY857" fmla="*/ 968376 h 1838326"/>
              <a:gd name="connsiteX858" fmla="*/ 1501148 w 5410020"/>
              <a:gd name="connsiteY858" fmla="*/ 946945 h 1838326"/>
              <a:gd name="connsiteX859" fmla="*/ 1540000 w 5410020"/>
              <a:gd name="connsiteY859" fmla="*/ 925513 h 1838326"/>
              <a:gd name="connsiteX860" fmla="*/ 1459234 w 5410020"/>
              <a:gd name="connsiteY860" fmla="*/ 925513 h 1838326"/>
              <a:gd name="connsiteX861" fmla="*/ 1485674 w 5410020"/>
              <a:gd name="connsiteY861" fmla="*/ 946945 h 1838326"/>
              <a:gd name="connsiteX862" fmla="*/ 1445384 w 5410020"/>
              <a:gd name="connsiteY862" fmla="*/ 968376 h 1838326"/>
              <a:gd name="connsiteX863" fmla="*/ 1420203 w 5410020"/>
              <a:gd name="connsiteY863" fmla="*/ 946945 h 1838326"/>
              <a:gd name="connsiteX864" fmla="*/ 1459234 w 5410020"/>
              <a:gd name="connsiteY864" fmla="*/ 925513 h 1838326"/>
              <a:gd name="connsiteX865" fmla="*/ 1379725 w 5410020"/>
              <a:gd name="connsiteY865" fmla="*/ 925513 h 1838326"/>
              <a:gd name="connsiteX866" fmla="*/ 1405017 w 5410020"/>
              <a:gd name="connsiteY866" fmla="*/ 946945 h 1838326"/>
              <a:gd name="connsiteX867" fmla="*/ 1365814 w 5410020"/>
              <a:gd name="connsiteY867" fmla="*/ 968376 h 1838326"/>
              <a:gd name="connsiteX868" fmla="*/ 1340521 w 5410020"/>
              <a:gd name="connsiteY868" fmla="*/ 946945 h 1838326"/>
              <a:gd name="connsiteX869" fmla="*/ 1379725 w 5410020"/>
              <a:gd name="connsiteY869" fmla="*/ 925513 h 1838326"/>
              <a:gd name="connsiteX870" fmla="*/ 1300646 w 5410020"/>
              <a:gd name="connsiteY870" fmla="*/ 925513 h 1838326"/>
              <a:gd name="connsiteX871" fmla="*/ 1325400 w 5410020"/>
              <a:gd name="connsiteY871" fmla="*/ 946945 h 1838326"/>
              <a:gd name="connsiteX872" fmla="*/ 1285793 w 5410020"/>
              <a:gd name="connsiteY872" fmla="*/ 968376 h 1838326"/>
              <a:gd name="connsiteX873" fmla="*/ 1261039 w 5410020"/>
              <a:gd name="connsiteY873" fmla="*/ 946945 h 1838326"/>
              <a:gd name="connsiteX874" fmla="*/ 1300646 w 5410020"/>
              <a:gd name="connsiteY874" fmla="*/ 925513 h 1838326"/>
              <a:gd name="connsiteX875" fmla="*/ 1221271 w 5410020"/>
              <a:gd name="connsiteY875" fmla="*/ 925513 h 1838326"/>
              <a:gd name="connsiteX876" fmla="*/ 1244787 w 5410020"/>
              <a:gd name="connsiteY876" fmla="*/ 946945 h 1838326"/>
              <a:gd name="connsiteX877" fmla="*/ 1205180 w 5410020"/>
              <a:gd name="connsiteY877" fmla="*/ 968376 h 1838326"/>
              <a:gd name="connsiteX878" fmla="*/ 1181664 w 5410020"/>
              <a:gd name="connsiteY878" fmla="*/ 946945 h 1838326"/>
              <a:gd name="connsiteX879" fmla="*/ 1221271 w 5410020"/>
              <a:gd name="connsiteY879" fmla="*/ 925513 h 1838326"/>
              <a:gd name="connsiteX880" fmla="*/ 1142741 w 5410020"/>
              <a:gd name="connsiteY880" fmla="*/ 925513 h 1838326"/>
              <a:gd name="connsiteX881" fmla="*/ 1166871 w 5410020"/>
              <a:gd name="connsiteY881" fmla="*/ 946945 h 1838326"/>
              <a:gd name="connsiteX882" fmla="*/ 1124961 w 5410020"/>
              <a:gd name="connsiteY882" fmla="*/ 968376 h 1838326"/>
              <a:gd name="connsiteX883" fmla="*/ 1100831 w 5410020"/>
              <a:gd name="connsiteY883" fmla="*/ 946945 h 1838326"/>
              <a:gd name="connsiteX884" fmla="*/ 1142741 w 5410020"/>
              <a:gd name="connsiteY884" fmla="*/ 925513 h 1838326"/>
              <a:gd name="connsiteX885" fmla="*/ 1063048 w 5410020"/>
              <a:gd name="connsiteY885" fmla="*/ 925513 h 1838326"/>
              <a:gd name="connsiteX886" fmla="*/ 1085908 w 5410020"/>
              <a:gd name="connsiteY886" fmla="*/ 946945 h 1838326"/>
              <a:gd name="connsiteX887" fmla="*/ 1043998 w 5410020"/>
              <a:gd name="connsiteY887" fmla="*/ 968376 h 1838326"/>
              <a:gd name="connsiteX888" fmla="*/ 1021138 w 5410020"/>
              <a:gd name="connsiteY888" fmla="*/ 946945 h 1838326"/>
              <a:gd name="connsiteX889" fmla="*/ 1063048 w 5410020"/>
              <a:gd name="connsiteY889" fmla="*/ 925513 h 1838326"/>
              <a:gd name="connsiteX890" fmla="*/ 984256 w 5410020"/>
              <a:gd name="connsiteY890" fmla="*/ 925513 h 1838326"/>
              <a:gd name="connsiteX891" fmla="*/ 1006640 w 5410020"/>
              <a:gd name="connsiteY891" fmla="*/ 946945 h 1838326"/>
              <a:gd name="connsiteX892" fmla="*/ 964359 w 5410020"/>
              <a:gd name="connsiteY892" fmla="*/ 968376 h 1838326"/>
              <a:gd name="connsiteX893" fmla="*/ 941975 w 5410020"/>
              <a:gd name="connsiteY893" fmla="*/ 946945 h 1838326"/>
              <a:gd name="connsiteX894" fmla="*/ 984256 w 5410020"/>
              <a:gd name="connsiteY894" fmla="*/ 925513 h 1838326"/>
              <a:gd name="connsiteX895" fmla="*/ 4679686 w 5410020"/>
              <a:gd name="connsiteY895" fmla="*/ 874713 h 1838326"/>
              <a:gd name="connsiteX896" fmla="*/ 4724853 w 5410020"/>
              <a:gd name="connsiteY896" fmla="*/ 895976 h 1838326"/>
              <a:gd name="connsiteX897" fmla="*/ 4704779 w 5410020"/>
              <a:gd name="connsiteY897" fmla="*/ 915988 h 1838326"/>
              <a:gd name="connsiteX898" fmla="*/ 4659611 w 5410020"/>
              <a:gd name="connsiteY898" fmla="*/ 895976 h 1838326"/>
              <a:gd name="connsiteX899" fmla="*/ 4679686 w 5410020"/>
              <a:gd name="connsiteY899" fmla="*/ 874713 h 1838326"/>
              <a:gd name="connsiteX900" fmla="*/ 4601784 w 5410020"/>
              <a:gd name="connsiteY900" fmla="*/ 874713 h 1838326"/>
              <a:gd name="connsiteX901" fmla="*/ 4645505 w 5410020"/>
              <a:gd name="connsiteY901" fmla="*/ 895976 h 1838326"/>
              <a:gd name="connsiteX902" fmla="*/ 4625518 w 5410020"/>
              <a:gd name="connsiteY902" fmla="*/ 915988 h 1838326"/>
              <a:gd name="connsiteX903" fmla="*/ 4581797 w 5410020"/>
              <a:gd name="connsiteY903" fmla="*/ 895976 h 1838326"/>
              <a:gd name="connsiteX904" fmla="*/ 4601784 w 5410020"/>
              <a:gd name="connsiteY904" fmla="*/ 874713 h 1838326"/>
              <a:gd name="connsiteX905" fmla="*/ 4444621 w 5410020"/>
              <a:gd name="connsiteY905" fmla="*/ 874713 h 1838326"/>
              <a:gd name="connsiteX906" fmla="*/ 4488342 w 5410020"/>
              <a:gd name="connsiteY906" fmla="*/ 895976 h 1838326"/>
              <a:gd name="connsiteX907" fmla="*/ 4467106 w 5410020"/>
              <a:gd name="connsiteY907" fmla="*/ 915988 h 1838326"/>
              <a:gd name="connsiteX908" fmla="*/ 4424634 w 5410020"/>
              <a:gd name="connsiteY908" fmla="*/ 895976 h 1838326"/>
              <a:gd name="connsiteX909" fmla="*/ 4444621 w 5410020"/>
              <a:gd name="connsiteY909" fmla="*/ 874713 h 1838326"/>
              <a:gd name="connsiteX910" fmla="*/ 4367271 w 5410020"/>
              <a:gd name="connsiteY910" fmla="*/ 874713 h 1838326"/>
              <a:gd name="connsiteX911" fmla="*/ 4410451 w 5410020"/>
              <a:gd name="connsiteY911" fmla="*/ 895976 h 1838326"/>
              <a:gd name="connsiteX912" fmla="*/ 4388861 w 5410020"/>
              <a:gd name="connsiteY912" fmla="*/ 915988 h 1838326"/>
              <a:gd name="connsiteX913" fmla="*/ 4345681 w 5410020"/>
              <a:gd name="connsiteY913" fmla="*/ 895976 h 1838326"/>
              <a:gd name="connsiteX914" fmla="*/ 4367271 w 5410020"/>
              <a:gd name="connsiteY914" fmla="*/ 874713 h 1838326"/>
              <a:gd name="connsiteX915" fmla="*/ 4289166 w 5410020"/>
              <a:gd name="connsiteY915" fmla="*/ 874713 h 1838326"/>
              <a:gd name="connsiteX916" fmla="*/ 4332346 w 5410020"/>
              <a:gd name="connsiteY916" fmla="*/ 895976 h 1838326"/>
              <a:gd name="connsiteX917" fmla="*/ 4310756 w 5410020"/>
              <a:gd name="connsiteY917" fmla="*/ 915988 h 1838326"/>
              <a:gd name="connsiteX918" fmla="*/ 4267576 w 5410020"/>
              <a:gd name="connsiteY918" fmla="*/ 895976 h 1838326"/>
              <a:gd name="connsiteX919" fmla="*/ 4289166 w 5410020"/>
              <a:gd name="connsiteY919" fmla="*/ 874713 h 1838326"/>
              <a:gd name="connsiteX920" fmla="*/ 4211378 w 5410020"/>
              <a:gd name="connsiteY920" fmla="*/ 874713 h 1838326"/>
              <a:gd name="connsiteX921" fmla="*/ 4253288 w 5410020"/>
              <a:gd name="connsiteY921" fmla="*/ 895976 h 1838326"/>
              <a:gd name="connsiteX922" fmla="*/ 4231698 w 5410020"/>
              <a:gd name="connsiteY922" fmla="*/ 915988 h 1838326"/>
              <a:gd name="connsiteX923" fmla="*/ 4188518 w 5410020"/>
              <a:gd name="connsiteY923" fmla="*/ 895976 h 1838326"/>
              <a:gd name="connsiteX924" fmla="*/ 4211378 w 5410020"/>
              <a:gd name="connsiteY924" fmla="*/ 874713 h 1838326"/>
              <a:gd name="connsiteX925" fmla="*/ 4133273 w 5410020"/>
              <a:gd name="connsiteY925" fmla="*/ 874713 h 1838326"/>
              <a:gd name="connsiteX926" fmla="*/ 4175183 w 5410020"/>
              <a:gd name="connsiteY926" fmla="*/ 895976 h 1838326"/>
              <a:gd name="connsiteX927" fmla="*/ 4152323 w 5410020"/>
              <a:gd name="connsiteY927" fmla="*/ 915988 h 1838326"/>
              <a:gd name="connsiteX928" fmla="*/ 4110413 w 5410020"/>
              <a:gd name="connsiteY928" fmla="*/ 895976 h 1838326"/>
              <a:gd name="connsiteX929" fmla="*/ 4133273 w 5410020"/>
              <a:gd name="connsiteY929" fmla="*/ 874713 h 1838326"/>
              <a:gd name="connsiteX930" fmla="*/ 4054098 w 5410020"/>
              <a:gd name="connsiteY930" fmla="*/ 874713 h 1838326"/>
              <a:gd name="connsiteX931" fmla="*/ 4095831 w 5410020"/>
              <a:gd name="connsiteY931" fmla="*/ 895976 h 1838326"/>
              <a:gd name="connsiteX932" fmla="*/ 4073067 w 5410020"/>
              <a:gd name="connsiteY932" fmla="*/ 915988 h 1838326"/>
              <a:gd name="connsiteX933" fmla="*/ 4031335 w 5410020"/>
              <a:gd name="connsiteY933" fmla="*/ 895976 h 1838326"/>
              <a:gd name="connsiteX934" fmla="*/ 4054098 w 5410020"/>
              <a:gd name="connsiteY934" fmla="*/ 874713 h 1838326"/>
              <a:gd name="connsiteX935" fmla="*/ 3038882 w 5410020"/>
              <a:gd name="connsiteY935" fmla="*/ 874713 h 1838326"/>
              <a:gd name="connsiteX936" fmla="*/ 3074106 w 5410020"/>
              <a:gd name="connsiteY936" fmla="*/ 895976 h 1838326"/>
              <a:gd name="connsiteX937" fmla="*/ 3045172 w 5410020"/>
              <a:gd name="connsiteY937" fmla="*/ 915988 h 1838326"/>
              <a:gd name="connsiteX938" fmla="*/ 3009947 w 5410020"/>
              <a:gd name="connsiteY938" fmla="*/ 895976 h 1838326"/>
              <a:gd name="connsiteX939" fmla="*/ 3038882 w 5410020"/>
              <a:gd name="connsiteY939" fmla="*/ 874713 h 1838326"/>
              <a:gd name="connsiteX940" fmla="*/ 2960765 w 5410020"/>
              <a:gd name="connsiteY940" fmla="*/ 874713 h 1838326"/>
              <a:gd name="connsiteX941" fmla="*/ 2994731 w 5410020"/>
              <a:gd name="connsiteY941" fmla="*/ 895976 h 1838326"/>
              <a:gd name="connsiteX942" fmla="*/ 2965797 w 5410020"/>
              <a:gd name="connsiteY942" fmla="*/ 915988 h 1838326"/>
              <a:gd name="connsiteX943" fmla="*/ 2930572 w 5410020"/>
              <a:gd name="connsiteY943" fmla="*/ 895976 h 1838326"/>
              <a:gd name="connsiteX944" fmla="*/ 2960765 w 5410020"/>
              <a:gd name="connsiteY944" fmla="*/ 874713 h 1838326"/>
              <a:gd name="connsiteX945" fmla="*/ 2882977 w 5410020"/>
              <a:gd name="connsiteY945" fmla="*/ 874713 h 1838326"/>
              <a:gd name="connsiteX946" fmla="*/ 2916943 w 5410020"/>
              <a:gd name="connsiteY946" fmla="*/ 895976 h 1838326"/>
              <a:gd name="connsiteX947" fmla="*/ 2886751 w 5410020"/>
              <a:gd name="connsiteY947" fmla="*/ 915988 h 1838326"/>
              <a:gd name="connsiteX948" fmla="*/ 2852784 w 5410020"/>
              <a:gd name="connsiteY948" fmla="*/ 895976 h 1838326"/>
              <a:gd name="connsiteX949" fmla="*/ 2882977 w 5410020"/>
              <a:gd name="connsiteY949" fmla="*/ 874713 h 1838326"/>
              <a:gd name="connsiteX950" fmla="*/ 2803780 w 5410020"/>
              <a:gd name="connsiteY950" fmla="*/ 874713 h 1838326"/>
              <a:gd name="connsiteX951" fmla="*/ 2837576 w 5410020"/>
              <a:gd name="connsiteY951" fmla="*/ 895976 h 1838326"/>
              <a:gd name="connsiteX952" fmla="*/ 2807535 w 5410020"/>
              <a:gd name="connsiteY952" fmla="*/ 915988 h 1838326"/>
              <a:gd name="connsiteX953" fmla="*/ 2773739 w 5410020"/>
              <a:gd name="connsiteY953" fmla="*/ 895976 h 1838326"/>
              <a:gd name="connsiteX954" fmla="*/ 2803780 w 5410020"/>
              <a:gd name="connsiteY954" fmla="*/ 874713 h 1838326"/>
              <a:gd name="connsiteX955" fmla="*/ 2725657 w 5410020"/>
              <a:gd name="connsiteY955" fmla="*/ 874713 h 1838326"/>
              <a:gd name="connsiteX956" fmla="*/ 2759452 w 5410020"/>
              <a:gd name="connsiteY956" fmla="*/ 895976 h 1838326"/>
              <a:gd name="connsiteX957" fmla="*/ 2728160 w 5410020"/>
              <a:gd name="connsiteY957" fmla="*/ 915988 h 1838326"/>
              <a:gd name="connsiteX958" fmla="*/ 2695616 w 5410020"/>
              <a:gd name="connsiteY958" fmla="*/ 895976 h 1838326"/>
              <a:gd name="connsiteX959" fmla="*/ 2725657 w 5410020"/>
              <a:gd name="connsiteY959" fmla="*/ 874713 h 1838326"/>
              <a:gd name="connsiteX960" fmla="*/ 2647704 w 5410020"/>
              <a:gd name="connsiteY960" fmla="*/ 874713 h 1838326"/>
              <a:gd name="connsiteX961" fmla="*/ 2680076 w 5410020"/>
              <a:gd name="connsiteY961" fmla="*/ 895976 h 1838326"/>
              <a:gd name="connsiteX962" fmla="*/ 2648949 w 5410020"/>
              <a:gd name="connsiteY962" fmla="*/ 915988 h 1838326"/>
              <a:gd name="connsiteX963" fmla="*/ 2616576 w 5410020"/>
              <a:gd name="connsiteY963" fmla="*/ 895976 h 1838326"/>
              <a:gd name="connsiteX964" fmla="*/ 2647704 w 5410020"/>
              <a:gd name="connsiteY964" fmla="*/ 874713 h 1838326"/>
              <a:gd name="connsiteX965" fmla="*/ 2569745 w 5410020"/>
              <a:gd name="connsiteY965" fmla="*/ 874713 h 1838326"/>
              <a:gd name="connsiteX966" fmla="*/ 2601038 w 5410020"/>
              <a:gd name="connsiteY966" fmla="*/ 895976 h 1838326"/>
              <a:gd name="connsiteX967" fmla="*/ 2569745 w 5410020"/>
              <a:gd name="connsiteY967" fmla="*/ 915988 h 1838326"/>
              <a:gd name="connsiteX968" fmla="*/ 2537201 w 5410020"/>
              <a:gd name="connsiteY968" fmla="*/ 895976 h 1838326"/>
              <a:gd name="connsiteX969" fmla="*/ 2569745 w 5410020"/>
              <a:gd name="connsiteY969" fmla="*/ 874713 h 1838326"/>
              <a:gd name="connsiteX970" fmla="*/ 1554288 w 5410020"/>
              <a:gd name="connsiteY970" fmla="*/ 874713 h 1838326"/>
              <a:gd name="connsiteX971" fmla="*/ 1579354 w 5410020"/>
              <a:gd name="connsiteY971" fmla="*/ 895976 h 1838326"/>
              <a:gd name="connsiteX972" fmla="*/ 1541755 w 5410020"/>
              <a:gd name="connsiteY972" fmla="*/ 915988 h 1838326"/>
              <a:gd name="connsiteX973" fmla="*/ 1515436 w 5410020"/>
              <a:gd name="connsiteY973" fmla="*/ 895976 h 1838326"/>
              <a:gd name="connsiteX974" fmla="*/ 1554288 w 5410020"/>
              <a:gd name="connsiteY974" fmla="*/ 874713 h 1838326"/>
              <a:gd name="connsiteX975" fmla="*/ 1475247 w 5410020"/>
              <a:gd name="connsiteY975" fmla="*/ 874713 h 1838326"/>
              <a:gd name="connsiteX976" fmla="*/ 1501566 w 5410020"/>
              <a:gd name="connsiteY976" fmla="*/ 895976 h 1838326"/>
              <a:gd name="connsiteX977" fmla="*/ 1462714 w 5410020"/>
              <a:gd name="connsiteY977" fmla="*/ 915988 h 1838326"/>
              <a:gd name="connsiteX978" fmla="*/ 1437648 w 5410020"/>
              <a:gd name="connsiteY978" fmla="*/ 895976 h 1838326"/>
              <a:gd name="connsiteX979" fmla="*/ 1475247 w 5410020"/>
              <a:gd name="connsiteY979" fmla="*/ 874713 h 1838326"/>
              <a:gd name="connsiteX980" fmla="*/ 1397125 w 5410020"/>
              <a:gd name="connsiteY980" fmla="*/ 874713 h 1838326"/>
              <a:gd name="connsiteX981" fmla="*/ 1422191 w 5410020"/>
              <a:gd name="connsiteY981" fmla="*/ 895976 h 1838326"/>
              <a:gd name="connsiteX982" fmla="*/ 1383339 w 5410020"/>
              <a:gd name="connsiteY982" fmla="*/ 915988 h 1838326"/>
              <a:gd name="connsiteX983" fmla="*/ 1358273 w 5410020"/>
              <a:gd name="connsiteY983" fmla="*/ 895976 h 1838326"/>
              <a:gd name="connsiteX984" fmla="*/ 1397125 w 5410020"/>
              <a:gd name="connsiteY984" fmla="*/ 874713 h 1838326"/>
              <a:gd name="connsiteX985" fmla="*/ 1319205 w 5410020"/>
              <a:gd name="connsiteY985" fmla="*/ 874713 h 1838326"/>
              <a:gd name="connsiteX986" fmla="*/ 1344386 w 5410020"/>
              <a:gd name="connsiteY986" fmla="*/ 895976 h 1838326"/>
              <a:gd name="connsiteX987" fmla="*/ 1304096 w 5410020"/>
              <a:gd name="connsiteY987" fmla="*/ 915988 h 1838326"/>
              <a:gd name="connsiteX988" fmla="*/ 1280174 w 5410020"/>
              <a:gd name="connsiteY988" fmla="*/ 895976 h 1838326"/>
              <a:gd name="connsiteX989" fmla="*/ 1319205 w 5410020"/>
              <a:gd name="connsiteY989" fmla="*/ 874713 h 1838326"/>
              <a:gd name="connsiteX990" fmla="*/ 1241089 w 5410020"/>
              <a:gd name="connsiteY990" fmla="*/ 874713 h 1838326"/>
              <a:gd name="connsiteX991" fmla="*/ 1265011 w 5410020"/>
              <a:gd name="connsiteY991" fmla="*/ 895976 h 1838326"/>
              <a:gd name="connsiteX992" fmla="*/ 1224721 w 5410020"/>
              <a:gd name="connsiteY992" fmla="*/ 915988 h 1838326"/>
              <a:gd name="connsiteX993" fmla="*/ 1200799 w 5410020"/>
              <a:gd name="connsiteY993" fmla="*/ 895976 h 1838326"/>
              <a:gd name="connsiteX994" fmla="*/ 1241089 w 5410020"/>
              <a:gd name="connsiteY994" fmla="*/ 874713 h 1838326"/>
              <a:gd name="connsiteX995" fmla="*/ 1163302 w 5410020"/>
              <a:gd name="connsiteY995" fmla="*/ 874713 h 1838326"/>
              <a:gd name="connsiteX996" fmla="*/ 1185965 w 5410020"/>
              <a:gd name="connsiteY996" fmla="*/ 895976 h 1838326"/>
              <a:gd name="connsiteX997" fmla="*/ 1145675 w 5410020"/>
              <a:gd name="connsiteY997" fmla="*/ 915988 h 1838326"/>
              <a:gd name="connsiteX998" fmla="*/ 1121753 w 5410020"/>
              <a:gd name="connsiteY998" fmla="*/ 895976 h 1838326"/>
              <a:gd name="connsiteX999" fmla="*/ 1163302 w 5410020"/>
              <a:gd name="connsiteY999" fmla="*/ 874713 h 1838326"/>
              <a:gd name="connsiteX1000" fmla="*/ 1085392 w 5410020"/>
              <a:gd name="connsiteY1000" fmla="*/ 874713 h 1838326"/>
              <a:gd name="connsiteX1001" fmla="*/ 1108155 w 5410020"/>
              <a:gd name="connsiteY1001" fmla="*/ 895976 h 1838326"/>
              <a:gd name="connsiteX1002" fmla="*/ 1066423 w 5410020"/>
              <a:gd name="connsiteY1002" fmla="*/ 915988 h 1838326"/>
              <a:gd name="connsiteX1003" fmla="*/ 1043659 w 5410020"/>
              <a:gd name="connsiteY1003" fmla="*/ 895976 h 1838326"/>
              <a:gd name="connsiteX1004" fmla="*/ 1085392 w 5410020"/>
              <a:gd name="connsiteY1004" fmla="*/ 874713 h 1838326"/>
              <a:gd name="connsiteX1005" fmla="*/ 1006608 w 5410020"/>
              <a:gd name="connsiteY1005" fmla="*/ 874713 h 1838326"/>
              <a:gd name="connsiteX1006" fmla="*/ 1028887 w 5410020"/>
              <a:gd name="connsiteY1006" fmla="*/ 895976 h 1838326"/>
              <a:gd name="connsiteX1007" fmla="*/ 988043 w 5410020"/>
              <a:gd name="connsiteY1007" fmla="*/ 915988 h 1838326"/>
              <a:gd name="connsiteX1008" fmla="*/ 965764 w 5410020"/>
              <a:gd name="connsiteY1008" fmla="*/ 895976 h 1838326"/>
              <a:gd name="connsiteX1009" fmla="*/ 1006608 w 5410020"/>
              <a:gd name="connsiteY1009" fmla="*/ 874713 h 1838326"/>
              <a:gd name="connsiteX1010" fmla="*/ 4340283 w 5410020"/>
              <a:gd name="connsiteY1010" fmla="*/ 823913 h 1838326"/>
              <a:gd name="connsiteX1011" fmla="*/ 4383463 w 5410020"/>
              <a:gd name="connsiteY1011" fmla="*/ 843925 h 1838326"/>
              <a:gd name="connsiteX1012" fmla="*/ 4361873 w 5410020"/>
              <a:gd name="connsiteY1012" fmla="*/ 865188 h 1838326"/>
              <a:gd name="connsiteX1013" fmla="*/ 4319963 w 5410020"/>
              <a:gd name="connsiteY1013" fmla="*/ 843925 h 1838326"/>
              <a:gd name="connsiteX1014" fmla="*/ 4340283 w 5410020"/>
              <a:gd name="connsiteY1014" fmla="*/ 823913 h 1838326"/>
              <a:gd name="connsiteX1015" fmla="*/ 4263970 w 5410020"/>
              <a:gd name="connsiteY1015" fmla="*/ 823913 h 1838326"/>
              <a:gd name="connsiteX1016" fmla="*/ 4305703 w 5410020"/>
              <a:gd name="connsiteY1016" fmla="*/ 843925 h 1838326"/>
              <a:gd name="connsiteX1017" fmla="*/ 4284204 w 5410020"/>
              <a:gd name="connsiteY1017" fmla="*/ 865188 h 1838326"/>
              <a:gd name="connsiteX1018" fmla="*/ 4242472 w 5410020"/>
              <a:gd name="connsiteY1018" fmla="*/ 843925 h 1838326"/>
              <a:gd name="connsiteX1019" fmla="*/ 4263970 w 5410020"/>
              <a:gd name="connsiteY1019" fmla="*/ 823913 h 1838326"/>
              <a:gd name="connsiteX1020" fmla="*/ 4111125 w 5410020"/>
              <a:gd name="connsiteY1020" fmla="*/ 823913 h 1838326"/>
              <a:gd name="connsiteX1021" fmla="*/ 4151415 w 5410020"/>
              <a:gd name="connsiteY1021" fmla="*/ 843925 h 1838326"/>
              <a:gd name="connsiteX1022" fmla="*/ 4128752 w 5410020"/>
              <a:gd name="connsiteY1022" fmla="*/ 865188 h 1838326"/>
              <a:gd name="connsiteX1023" fmla="*/ 4088462 w 5410020"/>
              <a:gd name="connsiteY1023" fmla="*/ 843925 h 1838326"/>
              <a:gd name="connsiteX1024" fmla="*/ 4111125 w 5410020"/>
              <a:gd name="connsiteY1024" fmla="*/ 823913 h 1838326"/>
              <a:gd name="connsiteX1025" fmla="*/ 3955550 w 5410020"/>
              <a:gd name="connsiteY1025" fmla="*/ 823913 h 1838326"/>
              <a:gd name="connsiteX1026" fmla="*/ 3995840 w 5410020"/>
              <a:gd name="connsiteY1026" fmla="*/ 843925 h 1838326"/>
              <a:gd name="connsiteX1027" fmla="*/ 3971918 w 5410020"/>
              <a:gd name="connsiteY1027" fmla="*/ 865188 h 1838326"/>
              <a:gd name="connsiteX1028" fmla="*/ 3931628 w 5410020"/>
              <a:gd name="connsiteY1028" fmla="*/ 843925 h 1838326"/>
              <a:gd name="connsiteX1029" fmla="*/ 3955550 w 5410020"/>
              <a:gd name="connsiteY1029" fmla="*/ 823913 h 1838326"/>
              <a:gd name="connsiteX1030" fmla="*/ 3108732 w 5410020"/>
              <a:gd name="connsiteY1030" fmla="*/ 823913 h 1838326"/>
              <a:gd name="connsiteX1031" fmla="*/ 3143956 w 5410020"/>
              <a:gd name="connsiteY1031" fmla="*/ 843925 h 1838326"/>
              <a:gd name="connsiteX1032" fmla="*/ 3115022 w 5410020"/>
              <a:gd name="connsiteY1032" fmla="*/ 865188 h 1838326"/>
              <a:gd name="connsiteX1033" fmla="*/ 3079797 w 5410020"/>
              <a:gd name="connsiteY1033" fmla="*/ 843925 h 1838326"/>
              <a:gd name="connsiteX1034" fmla="*/ 3108732 w 5410020"/>
              <a:gd name="connsiteY1034" fmla="*/ 823913 h 1838326"/>
              <a:gd name="connsiteX1035" fmla="*/ 3032380 w 5410020"/>
              <a:gd name="connsiteY1035" fmla="*/ 823913 h 1838326"/>
              <a:gd name="connsiteX1036" fmla="*/ 3066176 w 5410020"/>
              <a:gd name="connsiteY1036" fmla="*/ 843925 h 1838326"/>
              <a:gd name="connsiteX1037" fmla="*/ 3037387 w 5410020"/>
              <a:gd name="connsiteY1037" fmla="*/ 865188 h 1838326"/>
              <a:gd name="connsiteX1038" fmla="*/ 3003591 w 5410020"/>
              <a:gd name="connsiteY1038" fmla="*/ 843925 h 1838326"/>
              <a:gd name="connsiteX1039" fmla="*/ 3032380 w 5410020"/>
              <a:gd name="connsiteY1039" fmla="*/ 823913 h 1838326"/>
              <a:gd name="connsiteX1040" fmla="*/ 2954592 w 5410020"/>
              <a:gd name="connsiteY1040" fmla="*/ 823913 h 1838326"/>
              <a:gd name="connsiteX1041" fmla="*/ 2988388 w 5410020"/>
              <a:gd name="connsiteY1041" fmla="*/ 843925 h 1838326"/>
              <a:gd name="connsiteX1042" fmla="*/ 2959599 w 5410020"/>
              <a:gd name="connsiteY1042" fmla="*/ 865188 h 1838326"/>
              <a:gd name="connsiteX1043" fmla="*/ 2925803 w 5410020"/>
              <a:gd name="connsiteY1043" fmla="*/ 843925 h 1838326"/>
              <a:gd name="connsiteX1044" fmla="*/ 2954592 w 5410020"/>
              <a:gd name="connsiteY1044" fmla="*/ 823913 h 1838326"/>
              <a:gd name="connsiteX1045" fmla="*/ 2878392 w 5410020"/>
              <a:gd name="connsiteY1045" fmla="*/ 823913 h 1838326"/>
              <a:gd name="connsiteX1046" fmla="*/ 2912188 w 5410020"/>
              <a:gd name="connsiteY1046" fmla="*/ 843925 h 1838326"/>
              <a:gd name="connsiteX1047" fmla="*/ 2882147 w 5410020"/>
              <a:gd name="connsiteY1047" fmla="*/ 865188 h 1838326"/>
              <a:gd name="connsiteX1048" fmla="*/ 2848351 w 5410020"/>
              <a:gd name="connsiteY1048" fmla="*/ 843925 h 1838326"/>
              <a:gd name="connsiteX1049" fmla="*/ 2878392 w 5410020"/>
              <a:gd name="connsiteY1049" fmla="*/ 823913 h 1838326"/>
              <a:gd name="connsiteX1050" fmla="*/ 2801857 w 5410020"/>
              <a:gd name="connsiteY1050" fmla="*/ 823913 h 1838326"/>
              <a:gd name="connsiteX1051" fmla="*/ 2834401 w 5410020"/>
              <a:gd name="connsiteY1051" fmla="*/ 843925 h 1838326"/>
              <a:gd name="connsiteX1052" fmla="*/ 2804360 w 5410020"/>
              <a:gd name="connsiteY1052" fmla="*/ 865188 h 1838326"/>
              <a:gd name="connsiteX1053" fmla="*/ 2771816 w 5410020"/>
              <a:gd name="connsiteY1053" fmla="*/ 843925 h 1838326"/>
              <a:gd name="connsiteX1054" fmla="*/ 2801857 w 5410020"/>
              <a:gd name="connsiteY1054" fmla="*/ 823913 h 1838326"/>
              <a:gd name="connsiteX1055" fmla="*/ 2724682 w 5410020"/>
              <a:gd name="connsiteY1055" fmla="*/ 823913 h 1838326"/>
              <a:gd name="connsiteX1056" fmla="*/ 2756588 w 5410020"/>
              <a:gd name="connsiteY1056" fmla="*/ 843925 h 1838326"/>
              <a:gd name="connsiteX1057" fmla="*/ 2725958 w 5410020"/>
              <a:gd name="connsiteY1057" fmla="*/ 865188 h 1838326"/>
              <a:gd name="connsiteX1058" fmla="*/ 2692776 w 5410020"/>
              <a:gd name="connsiteY1058" fmla="*/ 843925 h 1838326"/>
              <a:gd name="connsiteX1059" fmla="*/ 2724682 w 5410020"/>
              <a:gd name="connsiteY1059" fmla="*/ 823913 h 1838326"/>
              <a:gd name="connsiteX1060" fmla="*/ 2646895 w 5410020"/>
              <a:gd name="connsiteY1060" fmla="*/ 823913 h 1838326"/>
              <a:gd name="connsiteX1061" fmla="*/ 2680077 w 5410020"/>
              <a:gd name="connsiteY1061" fmla="*/ 843925 h 1838326"/>
              <a:gd name="connsiteX1062" fmla="*/ 2648171 w 5410020"/>
              <a:gd name="connsiteY1062" fmla="*/ 865188 h 1838326"/>
              <a:gd name="connsiteX1063" fmla="*/ 2616265 w 5410020"/>
              <a:gd name="connsiteY1063" fmla="*/ 843925 h 1838326"/>
              <a:gd name="connsiteX1064" fmla="*/ 2646895 w 5410020"/>
              <a:gd name="connsiteY1064" fmla="*/ 823913 h 1838326"/>
              <a:gd name="connsiteX1065" fmla="*/ 2569746 w 5410020"/>
              <a:gd name="connsiteY1065" fmla="*/ 823913 h 1838326"/>
              <a:gd name="connsiteX1066" fmla="*/ 2600703 w 5410020"/>
              <a:gd name="connsiteY1066" fmla="*/ 844551 h 1838326"/>
              <a:gd name="connsiteX1067" fmla="*/ 2569746 w 5410020"/>
              <a:gd name="connsiteY1067" fmla="*/ 865189 h 1838326"/>
              <a:gd name="connsiteX1068" fmla="*/ 2538789 w 5410020"/>
              <a:gd name="connsiteY1068" fmla="*/ 844551 h 1838326"/>
              <a:gd name="connsiteX1069" fmla="*/ 2569746 w 5410020"/>
              <a:gd name="connsiteY1069" fmla="*/ 823913 h 1838326"/>
              <a:gd name="connsiteX1070" fmla="*/ 1491860 w 5410020"/>
              <a:gd name="connsiteY1070" fmla="*/ 823913 h 1838326"/>
              <a:gd name="connsiteX1071" fmla="*/ 1517374 w 5410020"/>
              <a:gd name="connsiteY1071" fmla="*/ 843925 h 1838326"/>
              <a:gd name="connsiteX1072" fmla="*/ 1479103 w 5410020"/>
              <a:gd name="connsiteY1072" fmla="*/ 865188 h 1838326"/>
              <a:gd name="connsiteX1073" fmla="*/ 1453590 w 5410020"/>
              <a:gd name="connsiteY1073" fmla="*/ 843925 h 1838326"/>
              <a:gd name="connsiteX1074" fmla="*/ 1491860 w 5410020"/>
              <a:gd name="connsiteY1074" fmla="*/ 823913 h 1838326"/>
              <a:gd name="connsiteX1075" fmla="*/ 1415349 w 5410020"/>
              <a:gd name="connsiteY1075" fmla="*/ 823913 h 1838326"/>
              <a:gd name="connsiteX1076" fmla="*/ 1439587 w 5410020"/>
              <a:gd name="connsiteY1076" fmla="*/ 843925 h 1838326"/>
              <a:gd name="connsiteX1077" fmla="*/ 1401316 w 5410020"/>
              <a:gd name="connsiteY1077" fmla="*/ 865188 h 1838326"/>
              <a:gd name="connsiteX1078" fmla="*/ 1375803 w 5410020"/>
              <a:gd name="connsiteY1078" fmla="*/ 843925 h 1838326"/>
              <a:gd name="connsiteX1079" fmla="*/ 1415349 w 5410020"/>
              <a:gd name="connsiteY1079" fmla="*/ 823913 h 1838326"/>
              <a:gd name="connsiteX1080" fmla="*/ 1338053 w 5410020"/>
              <a:gd name="connsiteY1080" fmla="*/ 823913 h 1838326"/>
              <a:gd name="connsiteX1081" fmla="*/ 1361866 w 5410020"/>
              <a:gd name="connsiteY1081" fmla="*/ 843925 h 1838326"/>
              <a:gd name="connsiteX1082" fmla="*/ 1323014 w 5410020"/>
              <a:gd name="connsiteY1082" fmla="*/ 865188 h 1838326"/>
              <a:gd name="connsiteX1083" fmla="*/ 1299201 w 5410020"/>
              <a:gd name="connsiteY1083" fmla="*/ 843925 h 1838326"/>
              <a:gd name="connsiteX1084" fmla="*/ 1338053 w 5410020"/>
              <a:gd name="connsiteY1084" fmla="*/ 823913 h 1838326"/>
              <a:gd name="connsiteX1085" fmla="*/ 1260468 w 5410020"/>
              <a:gd name="connsiteY1085" fmla="*/ 823913 h 1838326"/>
              <a:gd name="connsiteX1086" fmla="*/ 1284390 w 5410020"/>
              <a:gd name="connsiteY1086" fmla="*/ 843925 h 1838326"/>
              <a:gd name="connsiteX1087" fmla="*/ 1245359 w 5410020"/>
              <a:gd name="connsiteY1087" fmla="*/ 865188 h 1838326"/>
              <a:gd name="connsiteX1088" fmla="*/ 1221437 w 5410020"/>
              <a:gd name="connsiteY1088" fmla="*/ 843925 h 1838326"/>
              <a:gd name="connsiteX1089" fmla="*/ 1260468 w 5410020"/>
              <a:gd name="connsiteY1089" fmla="*/ 823913 h 1838326"/>
              <a:gd name="connsiteX1090" fmla="*/ 1183939 w 5410020"/>
              <a:gd name="connsiteY1090" fmla="*/ 823913 h 1838326"/>
              <a:gd name="connsiteX1091" fmla="*/ 1207861 w 5410020"/>
              <a:gd name="connsiteY1091" fmla="*/ 843925 h 1838326"/>
              <a:gd name="connsiteX1092" fmla="*/ 1167571 w 5410020"/>
              <a:gd name="connsiteY1092" fmla="*/ 865188 h 1838326"/>
              <a:gd name="connsiteX1093" fmla="*/ 1143649 w 5410020"/>
              <a:gd name="connsiteY1093" fmla="*/ 843925 h 1838326"/>
              <a:gd name="connsiteX1094" fmla="*/ 1183939 w 5410020"/>
              <a:gd name="connsiteY1094" fmla="*/ 823913 h 1838326"/>
              <a:gd name="connsiteX1095" fmla="*/ 1107739 w 5410020"/>
              <a:gd name="connsiteY1095" fmla="*/ 823913 h 1838326"/>
              <a:gd name="connsiteX1096" fmla="*/ 1130402 w 5410020"/>
              <a:gd name="connsiteY1096" fmla="*/ 843925 h 1838326"/>
              <a:gd name="connsiteX1097" fmla="*/ 1090112 w 5410020"/>
              <a:gd name="connsiteY1097" fmla="*/ 865188 h 1838326"/>
              <a:gd name="connsiteX1098" fmla="*/ 1067449 w 5410020"/>
              <a:gd name="connsiteY1098" fmla="*/ 843925 h 1838326"/>
              <a:gd name="connsiteX1099" fmla="*/ 1107739 w 5410020"/>
              <a:gd name="connsiteY1099" fmla="*/ 823913 h 1838326"/>
              <a:gd name="connsiteX1100" fmla="*/ 4467283 w 5410020"/>
              <a:gd name="connsiteY1100" fmla="*/ 774701 h 1838326"/>
              <a:gd name="connsiteX1101" fmla="*/ 4510463 w 5410020"/>
              <a:gd name="connsiteY1101" fmla="*/ 795339 h 1838326"/>
              <a:gd name="connsiteX1102" fmla="*/ 4490143 w 5410020"/>
              <a:gd name="connsiteY1102" fmla="*/ 815976 h 1838326"/>
              <a:gd name="connsiteX1103" fmla="*/ 4446963 w 5410020"/>
              <a:gd name="connsiteY1103" fmla="*/ 795339 h 1838326"/>
              <a:gd name="connsiteX1104" fmla="*/ 4467283 w 5410020"/>
              <a:gd name="connsiteY1104" fmla="*/ 774701 h 1838326"/>
              <a:gd name="connsiteX1105" fmla="*/ 4012574 w 5410020"/>
              <a:gd name="connsiteY1105" fmla="*/ 774700 h 1838326"/>
              <a:gd name="connsiteX1106" fmla="*/ 4051426 w 5410020"/>
              <a:gd name="connsiteY1106" fmla="*/ 795338 h 1838326"/>
              <a:gd name="connsiteX1107" fmla="*/ 4028867 w 5410020"/>
              <a:gd name="connsiteY1107" fmla="*/ 815975 h 1838326"/>
              <a:gd name="connsiteX1108" fmla="*/ 3990014 w 5410020"/>
              <a:gd name="connsiteY1108" fmla="*/ 795338 h 1838326"/>
              <a:gd name="connsiteX1109" fmla="*/ 4012574 w 5410020"/>
              <a:gd name="connsiteY1109" fmla="*/ 774700 h 1838326"/>
              <a:gd name="connsiteX1110" fmla="*/ 3633211 w 5410020"/>
              <a:gd name="connsiteY1110" fmla="*/ 774700 h 1838326"/>
              <a:gd name="connsiteX1111" fmla="*/ 3671311 w 5410020"/>
              <a:gd name="connsiteY1111" fmla="*/ 795338 h 1838326"/>
              <a:gd name="connsiteX1112" fmla="*/ 3645911 w 5410020"/>
              <a:gd name="connsiteY1112" fmla="*/ 815975 h 1838326"/>
              <a:gd name="connsiteX1113" fmla="*/ 3607811 w 5410020"/>
              <a:gd name="connsiteY1113" fmla="*/ 795338 h 1838326"/>
              <a:gd name="connsiteX1114" fmla="*/ 3633211 w 5410020"/>
              <a:gd name="connsiteY1114" fmla="*/ 774700 h 1838326"/>
              <a:gd name="connsiteX1115" fmla="*/ 3177324 w 5410020"/>
              <a:gd name="connsiteY1115" fmla="*/ 774700 h 1838326"/>
              <a:gd name="connsiteX1116" fmla="*/ 3212548 w 5410020"/>
              <a:gd name="connsiteY1116" fmla="*/ 795338 h 1838326"/>
              <a:gd name="connsiteX1117" fmla="*/ 3184872 w 5410020"/>
              <a:gd name="connsiteY1117" fmla="*/ 815975 h 1838326"/>
              <a:gd name="connsiteX1118" fmla="*/ 3149647 w 5410020"/>
              <a:gd name="connsiteY1118" fmla="*/ 795338 h 1838326"/>
              <a:gd name="connsiteX1119" fmla="*/ 3177324 w 5410020"/>
              <a:gd name="connsiteY1119" fmla="*/ 774700 h 1838326"/>
              <a:gd name="connsiteX1120" fmla="*/ 3101663 w 5410020"/>
              <a:gd name="connsiteY1120" fmla="*/ 774700 h 1838326"/>
              <a:gd name="connsiteX1121" fmla="*/ 3134821 w 5410020"/>
              <a:gd name="connsiteY1121" fmla="*/ 795338 h 1838326"/>
              <a:gd name="connsiteX1122" fmla="*/ 3107803 w 5410020"/>
              <a:gd name="connsiteY1122" fmla="*/ 815975 h 1838326"/>
              <a:gd name="connsiteX1123" fmla="*/ 3074645 w 5410020"/>
              <a:gd name="connsiteY1123" fmla="*/ 795338 h 1838326"/>
              <a:gd name="connsiteX1124" fmla="*/ 3101663 w 5410020"/>
              <a:gd name="connsiteY1124" fmla="*/ 774700 h 1838326"/>
              <a:gd name="connsiteX1125" fmla="*/ 3024778 w 5410020"/>
              <a:gd name="connsiteY1125" fmla="*/ 774700 h 1838326"/>
              <a:gd name="connsiteX1126" fmla="*/ 3058574 w 5410020"/>
              <a:gd name="connsiteY1126" fmla="*/ 795338 h 1838326"/>
              <a:gd name="connsiteX1127" fmla="*/ 3031037 w 5410020"/>
              <a:gd name="connsiteY1127" fmla="*/ 815975 h 1838326"/>
              <a:gd name="connsiteX1128" fmla="*/ 2997241 w 5410020"/>
              <a:gd name="connsiteY1128" fmla="*/ 795338 h 1838326"/>
              <a:gd name="connsiteX1129" fmla="*/ 3024778 w 5410020"/>
              <a:gd name="connsiteY1129" fmla="*/ 774700 h 1838326"/>
              <a:gd name="connsiteX1130" fmla="*/ 2949830 w 5410020"/>
              <a:gd name="connsiteY1130" fmla="*/ 774700 h 1838326"/>
              <a:gd name="connsiteX1131" fmla="*/ 2983626 w 5410020"/>
              <a:gd name="connsiteY1131" fmla="*/ 795338 h 1838326"/>
              <a:gd name="connsiteX1132" fmla="*/ 2954837 w 5410020"/>
              <a:gd name="connsiteY1132" fmla="*/ 815975 h 1838326"/>
              <a:gd name="connsiteX1133" fmla="*/ 2921041 w 5410020"/>
              <a:gd name="connsiteY1133" fmla="*/ 795338 h 1838326"/>
              <a:gd name="connsiteX1134" fmla="*/ 2949830 w 5410020"/>
              <a:gd name="connsiteY1134" fmla="*/ 774700 h 1838326"/>
              <a:gd name="connsiteX1135" fmla="*/ 2874219 w 5410020"/>
              <a:gd name="connsiteY1135" fmla="*/ 774700 h 1838326"/>
              <a:gd name="connsiteX1136" fmla="*/ 2907401 w 5410020"/>
              <a:gd name="connsiteY1136" fmla="*/ 795338 h 1838326"/>
              <a:gd name="connsiteX1137" fmla="*/ 2878048 w 5410020"/>
              <a:gd name="connsiteY1137" fmla="*/ 815975 h 1838326"/>
              <a:gd name="connsiteX1138" fmla="*/ 2843589 w 5410020"/>
              <a:gd name="connsiteY1138" fmla="*/ 795338 h 1838326"/>
              <a:gd name="connsiteX1139" fmla="*/ 2874219 w 5410020"/>
              <a:gd name="connsiteY1139" fmla="*/ 774700 h 1838326"/>
              <a:gd name="connsiteX1140" fmla="*/ 2797272 w 5410020"/>
              <a:gd name="connsiteY1140" fmla="*/ 774700 h 1838326"/>
              <a:gd name="connsiteX1141" fmla="*/ 2829644 w 5410020"/>
              <a:gd name="connsiteY1141" fmla="*/ 795338 h 1838326"/>
              <a:gd name="connsiteX1142" fmla="*/ 2799762 w 5410020"/>
              <a:gd name="connsiteY1142" fmla="*/ 815975 h 1838326"/>
              <a:gd name="connsiteX1143" fmla="*/ 2768634 w 5410020"/>
              <a:gd name="connsiteY1143" fmla="*/ 795338 h 1838326"/>
              <a:gd name="connsiteX1144" fmla="*/ 2797272 w 5410020"/>
              <a:gd name="connsiteY1144" fmla="*/ 774700 h 1838326"/>
              <a:gd name="connsiteX1145" fmla="*/ 2722317 w 5410020"/>
              <a:gd name="connsiteY1145" fmla="*/ 774700 h 1838326"/>
              <a:gd name="connsiteX1146" fmla="*/ 2753444 w 5410020"/>
              <a:gd name="connsiteY1146" fmla="*/ 795338 h 1838326"/>
              <a:gd name="connsiteX1147" fmla="*/ 2723562 w 5410020"/>
              <a:gd name="connsiteY1147" fmla="*/ 815975 h 1838326"/>
              <a:gd name="connsiteX1148" fmla="*/ 2692434 w 5410020"/>
              <a:gd name="connsiteY1148" fmla="*/ 795338 h 1838326"/>
              <a:gd name="connsiteX1149" fmla="*/ 2722317 w 5410020"/>
              <a:gd name="connsiteY1149" fmla="*/ 774700 h 1838326"/>
              <a:gd name="connsiteX1150" fmla="*/ 2645469 w 5410020"/>
              <a:gd name="connsiteY1150" fmla="*/ 774700 h 1838326"/>
              <a:gd name="connsiteX1151" fmla="*/ 2678489 w 5410020"/>
              <a:gd name="connsiteY1151" fmla="*/ 795338 h 1838326"/>
              <a:gd name="connsiteX1152" fmla="*/ 2646739 w 5410020"/>
              <a:gd name="connsiteY1152" fmla="*/ 815975 h 1838326"/>
              <a:gd name="connsiteX1153" fmla="*/ 2614989 w 5410020"/>
              <a:gd name="connsiteY1153" fmla="*/ 795338 h 1838326"/>
              <a:gd name="connsiteX1154" fmla="*/ 2645469 w 5410020"/>
              <a:gd name="connsiteY1154" fmla="*/ 774700 h 1838326"/>
              <a:gd name="connsiteX1155" fmla="*/ 2569746 w 5410020"/>
              <a:gd name="connsiteY1155" fmla="*/ 774700 h 1838326"/>
              <a:gd name="connsiteX1156" fmla="*/ 2600703 w 5410020"/>
              <a:gd name="connsiteY1156" fmla="*/ 795338 h 1838326"/>
              <a:gd name="connsiteX1157" fmla="*/ 2569746 w 5410020"/>
              <a:gd name="connsiteY1157" fmla="*/ 815976 h 1838326"/>
              <a:gd name="connsiteX1158" fmla="*/ 2538789 w 5410020"/>
              <a:gd name="connsiteY1158" fmla="*/ 795338 h 1838326"/>
              <a:gd name="connsiteX1159" fmla="*/ 2569746 w 5410020"/>
              <a:gd name="connsiteY1159" fmla="*/ 774700 h 1838326"/>
              <a:gd name="connsiteX1160" fmla="*/ 2494784 w 5410020"/>
              <a:gd name="connsiteY1160" fmla="*/ 774700 h 1838326"/>
              <a:gd name="connsiteX1161" fmla="*/ 2524502 w 5410020"/>
              <a:gd name="connsiteY1161" fmla="*/ 795338 h 1838326"/>
              <a:gd name="connsiteX1162" fmla="*/ 2493546 w 5410020"/>
              <a:gd name="connsiteY1162" fmla="*/ 815975 h 1838326"/>
              <a:gd name="connsiteX1163" fmla="*/ 2462589 w 5410020"/>
              <a:gd name="connsiteY1163" fmla="*/ 795338 h 1838326"/>
              <a:gd name="connsiteX1164" fmla="*/ 2494784 w 5410020"/>
              <a:gd name="connsiteY1164" fmla="*/ 774700 h 1838326"/>
              <a:gd name="connsiteX1165" fmla="*/ 2417983 w 5410020"/>
              <a:gd name="connsiteY1165" fmla="*/ 774700 h 1838326"/>
              <a:gd name="connsiteX1166" fmla="*/ 2448613 w 5410020"/>
              <a:gd name="connsiteY1166" fmla="*/ 795338 h 1838326"/>
              <a:gd name="connsiteX1167" fmla="*/ 2416707 w 5410020"/>
              <a:gd name="connsiteY1167" fmla="*/ 815975 h 1838326"/>
              <a:gd name="connsiteX1168" fmla="*/ 2386077 w 5410020"/>
              <a:gd name="connsiteY1168" fmla="*/ 795338 h 1838326"/>
              <a:gd name="connsiteX1169" fmla="*/ 2417983 w 5410020"/>
              <a:gd name="connsiteY1169" fmla="*/ 774700 h 1838326"/>
              <a:gd name="connsiteX1170" fmla="*/ 2342219 w 5410020"/>
              <a:gd name="connsiteY1170" fmla="*/ 774700 h 1838326"/>
              <a:gd name="connsiteX1171" fmla="*/ 2372101 w 5410020"/>
              <a:gd name="connsiteY1171" fmla="*/ 795338 h 1838326"/>
              <a:gd name="connsiteX1172" fmla="*/ 2339729 w 5410020"/>
              <a:gd name="connsiteY1172" fmla="*/ 815975 h 1838326"/>
              <a:gd name="connsiteX1173" fmla="*/ 2309846 w 5410020"/>
              <a:gd name="connsiteY1173" fmla="*/ 795338 h 1838326"/>
              <a:gd name="connsiteX1174" fmla="*/ 2342219 w 5410020"/>
              <a:gd name="connsiteY1174" fmla="*/ 774700 h 1838326"/>
              <a:gd name="connsiteX1175" fmla="*/ 2266197 w 5410020"/>
              <a:gd name="connsiteY1175" fmla="*/ 774700 h 1838326"/>
              <a:gd name="connsiteX1176" fmla="*/ 2296237 w 5410020"/>
              <a:gd name="connsiteY1176" fmla="*/ 795338 h 1838326"/>
              <a:gd name="connsiteX1177" fmla="*/ 2263693 w 5410020"/>
              <a:gd name="connsiteY1177" fmla="*/ 815975 h 1838326"/>
              <a:gd name="connsiteX1178" fmla="*/ 2233653 w 5410020"/>
              <a:gd name="connsiteY1178" fmla="*/ 795338 h 1838326"/>
              <a:gd name="connsiteX1179" fmla="*/ 2266197 w 5410020"/>
              <a:gd name="connsiteY1179" fmla="*/ 774700 h 1838326"/>
              <a:gd name="connsiteX1180" fmla="*/ 2190516 w 5410020"/>
              <a:gd name="connsiteY1180" fmla="*/ 774700 h 1838326"/>
              <a:gd name="connsiteX1181" fmla="*/ 2220007 w 5410020"/>
              <a:gd name="connsiteY1181" fmla="*/ 795338 h 1838326"/>
              <a:gd name="connsiteX1182" fmla="*/ 2185387 w 5410020"/>
              <a:gd name="connsiteY1182" fmla="*/ 815975 h 1838326"/>
              <a:gd name="connsiteX1183" fmla="*/ 2155896 w 5410020"/>
              <a:gd name="connsiteY1183" fmla="*/ 795338 h 1838326"/>
              <a:gd name="connsiteX1184" fmla="*/ 2190516 w 5410020"/>
              <a:gd name="connsiteY1184" fmla="*/ 774700 h 1838326"/>
              <a:gd name="connsiteX1185" fmla="*/ 1431348 w 5410020"/>
              <a:gd name="connsiteY1185" fmla="*/ 774700 h 1838326"/>
              <a:gd name="connsiteX1186" fmla="*/ 1455478 w 5410020"/>
              <a:gd name="connsiteY1186" fmla="*/ 795338 h 1838326"/>
              <a:gd name="connsiteX1187" fmla="*/ 1417378 w 5410020"/>
              <a:gd name="connsiteY1187" fmla="*/ 815975 h 1838326"/>
              <a:gd name="connsiteX1188" fmla="*/ 1393248 w 5410020"/>
              <a:gd name="connsiteY1188" fmla="*/ 795338 h 1838326"/>
              <a:gd name="connsiteX1189" fmla="*/ 1431348 w 5410020"/>
              <a:gd name="connsiteY1189" fmla="*/ 774700 h 1838326"/>
              <a:gd name="connsiteX1190" fmla="*/ 1355647 w 5410020"/>
              <a:gd name="connsiteY1190" fmla="*/ 774700 h 1838326"/>
              <a:gd name="connsiteX1191" fmla="*/ 1379346 w 5410020"/>
              <a:gd name="connsiteY1191" fmla="*/ 795338 h 1838326"/>
              <a:gd name="connsiteX1192" fmla="*/ 1340679 w 5410020"/>
              <a:gd name="connsiteY1192" fmla="*/ 815975 h 1838326"/>
              <a:gd name="connsiteX1193" fmla="*/ 1316980 w 5410020"/>
              <a:gd name="connsiteY1193" fmla="*/ 795338 h 1838326"/>
              <a:gd name="connsiteX1194" fmla="*/ 1355647 w 5410020"/>
              <a:gd name="connsiteY1194" fmla="*/ 774700 h 1838326"/>
              <a:gd name="connsiteX1195" fmla="*/ 1279447 w 5410020"/>
              <a:gd name="connsiteY1195" fmla="*/ 774700 h 1838326"/>
              <a:gd name="connsiteX1196" fmla="*/ 1303146 w 5410020"/>
              <a:gd name="connsiteY1196" fmla="*/ 795338 h 1838326"/>
              <a:gd name="connsiteX1197" fmla="*/ 1264479 w 5410020"/>
              <a:gd name="connsiteY1197" fmla="*/ 815975 h 1838326"/>
              <a:gd name="connsiteX1198" fmla="*/ 1240780 w 5410020"/>
              <a:gd name="connsiteY1198" fmla="*/ 795338 h 1838326"/>
              <a:gd name="connsiteX1199" fmla="*/ 1279447 w 5410020"/>
              <a:gd name="connsiteY1199" fmla="*/ 774700 h 1838326"/>
              <a:gd name="connsiteX1200" fmla="*/ 1204091 w 5410020"/>
              <a:gd name="connsiteY1200" fmla="*/ 774700 h 1838326"/>
              <a:gd name="connsiteX1201" fmla="*/ 1227151 w 5410020"/>
              <a:gd name="connsiteY1201" fmla="*/ 795338 h 1838326"/>
              <a:gd name="connsiteX1202" fmla="*/ 1187436 w 5410020"/>
              <a:gd name="connsiteY1202" fmla="*/ 815975 h 1838326"/>
              <a:gd name="connsiteX1203" fmla="*/ 1164375 w 5410020"/>
              <a:gd name="connsiteY1203" fmla="*/ 795338 h 1838326"/>
              <a:gd name="connsiteX1204" fmla="*/ 1204091 w 5410020"/>
              <a:gd name="connsiteY1204" fmla="*/ 774700 h 1838326"/>
              <a:gd name="connsiteX1205" fmla="*/ 1126916 w 5410020"/>
              <a:gd name="connsiteY1205" fmla="*/ 774700 h 1838326"/>
              <a:gd name="connsiteX1206" fmla="*/ 1149476 w 5410020"/>
              <a:gd name="connsiteY1206" fmla="*/ 795338 h 1838326"/>
              <a:gd name="connsiteX1207" fmla="*/ 1110623 w 5410020"/>
              <a:gd name="connsiteY1207" fmla="*/ 815975 h 1838326"/>
              <a:gd name="connsiteX1208" fmla="*/ 1088064 w 5410020"/>
              <a:gd name="connsiteY1208" fmla="*/ 795338 h 1838326"/>
              <a:gd name="connsiteX1209" fmla="*/ 1126916 w 5410020"/>
              <a:gd name="connsiteY1209" fmla="*/ 774700 h 1838326"/>
              <a:gd name="connsiteX1210" fmla="*/ 1051970 w 5410020"/>
              <a:gd name="connsiteY1210" fmla="*/ 774700 h 1838326"/>
              <a:gd name="connsiteX1211" fmla="*/ 1074529 w 5410020"/>
              <a:gd name="connsiteY1211" fmla="*/ 795338 h 1838326"/>
              <a:gd name="connsiteX1212" fmla="*/ 1034423 w 5410020"/>
              <a:gd name="connsiteY1212" fmla="*/ 815975 h 1838326"/>
              <a:gd name="connsiteX1213" fmla="*/ 1011864 w 5410020"/>
              <a:gd name="connsiteY1213" fmla="*/ 795338 h 1838326"/>
              <a:gd name="connsiteX1214" fmla="*/ 1051970 w 5410020"/>
              <a:gd name="connsiteY1214" fmla="*/ 774700 h 1838326"/>
              <a:gd name="connsiteX1215" fmla="*/ 4441982 w 5410020"/>
              <a:gd name="connsiteY1215" fmla="*/ 728663 h 1838326"/>
              <a:gd name="connsiteX1216" fmla="*/ 4483531 w 5410020"/>
              <a:gd name="connsiteY1216" fmla="*/ 747713 h 1838326"/>
              <a:gd name="connsiteX1217" fmla="*/ 4463386 w 5410020"/>
              <a:gd name="connsiteY1217" fmla="*/ 766763 h 1838326"/>
              <a:gd name="connsiteX1218" fmla="*/ 4421837 w 5410020"/>
              <a:gd name="connsiteY1218" fmla="*/ 747713 h 1838326"/>
              <a:gd name="connsiteX1219" fmla="*/ 4441982 w 5410020"/>
              <a:gd name="connsiteY1219" fmla="*/ 728663 h 1838326"/>
              <a:gd name="connsiteX1220" fmla="*/ 4142080 w 5410020"/>
              <a:gd name="connsiteY1220" fmla="*/ 728663 h 1838326"/>
              <a:gd name="connsiteX1221" fmla="*/ 4181796 w 5410020"/>
              <a:gd name="connsiteY1221" fmla="*/ 747713 h 1838326"/>
              <a:gd name="connsiteX1222" fmla="*/ 4160016 w 5410020"/>
              <a:gd name="connsiteY1222" fmla="*/ 766763 h 1838326"/>
              <a:gd name="connsiteX1223" fmla="*/ 4120301 w 5410020"/>
              <a:gd name="connsiteY1223" fmla="*/ 747713 h 1838326"/>
              <a:gd name="connsiteX1224" fmla="*/ 4142080 w 5410020"/>
              <a:gd name="connsiteY1224" fmla="*/ 728663 h 1838326"/>
              <a:gd name="connsiteX1225" fmla="*/ 4066758 w 5410020"/>
              <a:gd name="connsiteY1225" fmla="*/ 728663 h 1838326"/>
              <a:gd name="connsiteX1226" fmla="*/ 4106672 w 5410020"/>
              <a:gd name="connsiteY1226" fmla="*/ 747713 h 1838326"/>
              <a:gd name="connsiteX1227" fmla="*/ 4084220 w 5410020"/>
              <a:gd name="connsiteY1227" fmla="*/ 766763 h 1838326"/>
              <a:gd name="connsiteX1228" fmla="*/ 4045554 w 5410020"/>
              <a:gd name="connsiteY1228" fmla="*/ 747713 h 1838326"/>
              <a:gd name="connsiteX1229" fmla="*/ 4066758 w 5410020"/>
              <a:gd name="connsiteY1229" fmla="*/ 728663 h 1838326"/>
              <a:gd name="connsiteX1230" fmla="*/ 3992429 w 5410020"/>
              <a:gd name="connsiteY1230" fmla="*/ 728663 h 1838326"/>
              <a:gd name="connsiteX1231" fmla="*/ 4031975 w 5410020"/>
              <a:gd name="connsiteY1231" fmla="*/ 747713 h 1838326"/>
              <a:gd name="connsiteX1232" fmla="*/ 4009013 w 5410020"/>
              <a:gd name="connsiteY1232" fmla="*/ 766763 h 1838326"/>
              <a:gd name="connsiteX1233" fmla="*/ 3969467 w 5410020"/>
              <a:gd name="connsiteY1233" fmla="*/ 747713 h 1838326"/>
              <a:gd name="connsiteX1234" fmla="*/ 3992429 w 5410020"/>
              <a:gd name="connsiteY1234" fmla="*/ 728663 h 1838326"/>
              <a:gd name="connsiteX1235" fmla="*/ 3692266 w 5410020"/>
              <a:gd name="connsiteY1235" fmla="*/ 728663 h 1838326"/>
              <a:gd name="connsiteX1236" fmla="*/ 3730366 w 5410020"/>
              <a:gd name="connsiteY1236" fmla="*/ 747713 h 1838326"/>
              <a:gd name="connsiteX1237" fmla="*/ 3706236 w 5410020"/>
              <a:gd name="connsiteY1237" fmla="*/ 766763 h 1838326"/>
              <a:gd name="connsiteX1238" fmla="*/ 3668136 w 5410020"/>
              <a:gd name="connsiteY1238" fmla="*/ 747713 h 1838326"/>
              <a:gd name="connsiteX1239" fmla="*/ 3692266 w 5410020"/>
              <a:gd name="connsiteY1239" fmla="*/ 728663 h 1838326"/>
              <a:gd name="connsiteX1240" fmla="*/ 3617525 w 5410020"/>
              <a:gd name="connsiteY1240" fmla="*/ 728663 h 1838326"/>
              <a:gd name="connsiteX1241" fmla="*/ 3654185 w 5410020"/>
              <a:gd name="connsiteY1241" fmla="*/ 747713 h 1838326"/>
              <a:gd name="connsiteX1242" fmla="*/ 3630166 w 5410020"/>
              <a:gd name="connsiteY1242" fmla="*/ 766763 h 1838326"/>
              <a:gd name="connsiteX1243" fmla="*/ 3592243 w 5410020"/>
              <a:gd name="connsiteY1243" fmla="*/ 747713 h 1838326"/>
              <a:gd name="connsiteX1244" fmla="*/ 3617525 w 5410020"/>
              <a:gd name="connsiteY1244" fmla="*/ 728663 h 1838326"/>
              <a:gd name="connsiteX1245" fmla="*/ 3168905 w 5410020"/>
              <a:gd name="connsiteY1245" fmla="*/ 728663 h 1838326"/>
              <a:gd name="connsiteX1246" fmla="*/ 3202701 w 5410020"/>
              <a:gd name="connsiteY1246" fmla="*/ 747713 h 1838326"/>
              <a:gd name="connsiteX1247" fmla="*/ 3175163 w 5410020"/>
              <a:gd name="connsiteY1247" fmla="*/ 766763 h 1838326"/>
              <a:gd name="connsiteX1248" fmla="*/ 3141368 w 5410020"/>
              <a:gd name="connsiteY1248" fmla="*/ 747713 h 1838326"/>
              <a:gd name="connsiteX1249" fmla="*/ 3168905 w 5410020"/>
              <a:gd name="connsiteY1249" fmla="*/ 728663 h 1838326"/>
              <a:gd name="connsiteX1250" fmla="*/ 3094477 w 5410020"/>
              <a:gd name="connsiteY1250" fmla="*/ 728663 h 1838326"/>
              <a:gd name="connsiteX1251" fmla="*/ 3128094 w 5410020"/>
              <a:gd name="connsiteY1251" fmla="*/ 747713 h 1838326"/>
              <a:gd name="connsiteX1252" fmla="*/ 3100702 w 5410020"/>
              <a:gd name="connsiteY1252" fmla="*/ 766763 h 1838326"/>
              <a:gd name="connsiteX1253" fmla="*/ 3067084 w 5410020"/>
              <a:gd name="connsiteY1253" fmla="*/ 747713 h 1838326"/>
              <a:gd name="connsiteX1254" fmla="*/ 3094477 w 5410020"/>
              <a:gd name="connsiteY1254" fmla="*/ 728663 h 1838326"/>
              <a:gd name="connsiteX1255" fmla="*/ 3018277 w 5410020"/>
              <a:gd name="connsiteY1255" fmla="*/ 728663 h 1838326"/>
              <a:gd name="connsiteX1256" fmla="*/ 3051894 w 5410020"/>
              <a:gd name="connsiteY1256" fmla="*/ 747713 h 1838326"/>
              <a:gd name="connsiteX1257" fmla="*/ 3024502 w 5410020"/>
              <a:gd name="connsiteY1257" fmla="*/ 766763 h 1838326"/>
              <a:gd name="connsiteX1258" fmla="*/ 2990884 w 5410020"/>
              <a:gd name="connsiteY1258" fmla="*/ 747713 h 1838326"/>
              <a:gd name="connsiteX1259" fmla="*/ 3018277 w 5410020"/>
              <a:gd name="connsiteY1259" fmla="*/ 728663 h 1838326"/>
              <a:gd name="connsiteX1260" fmla="*/ 2944909 w 5410020"/>
              <a:gd name="connsiteY1260" fmla="*/ 728663 h 1838326"/>
              <a:gd name="connsiteX1261" fmla="*/ 2977281 w 5410020"/>
              <a:gd name="connsiteY1261" fmla="*/ 747713 h 1838326"/>
              <a:gd name="connsiteX1262" fmla="*/ 2948644 w 5410020"/>
              <a:gd name="connsiteY1262" fmla="*/ 766763 h 1838326"/>
              <a:gd name="connsiteX1263" fmla="*/ 2916271 w 5410020"/>
              <a:gd name="connsiteY1263" fmla="*/ 747713 h 1838326"/>
              <a:gd name="connsiteX1264" fmla="*/ 2944909 w 5410020"/>
              <a:gd name="connsiteY1264" fmla="*/ 728663 h 1838326"/>
              <a:gd name="connsiteX1265" fmla="*/ 2868894 w 5410020"/>
              <a:gd name="connsiteY1265" fmla="*/ 728663 h 1838326"/>
              <a:gd name="connsiteX1266" fmla="*/ 2901089 w 5410020"/>
              <a:gd name="connsiteY1266" fmla="*/ 747713 h 1838326"/>
              <a:gd name="connsiteX1267" fmla="*/ 2872609 w 5410020"/>
              <a:gd name="connsiteY1267" fmla="*/ 766763 h 1838326"/>
              <a:gd name="connsiteX1268" fmla="*/ 2840414 w 5410020"/>
              <a:gd name="connsiteY1268" fmla="*/ 747713 h 1838326"/>
              <a:gd name="connsiteX1269" fmla="*/ 2868894 w 5410020"/>
              <a:gd name="connsiteY1269" fmla="*/ 728663 h 1838326"/>
              <a:gd name="connsiteX1270" fmla="*/ 2794694 w 5410020"/>
              <a:gd name="connsiteY1270" fmla="*/ 728663 h 1838326"/>
              <a:gd name="connsiteX1271" fmla="*/ 2826444 w 5410020"/>
              <a:gd name="connsiteY1271" fmla="*/ 747713 h 1838326"/>
              <a:gd name="connsiteX1272" fmla="*/ 2797234 w 5410020"/>
              <a:gd name="connsiteY1272" fmla="*/ 766763 h 1838326"/>
              <a:gd name="connsiteX1273" fmla="*/ 2764214 w 5410020"/>
              <a:gd name="connsiteY1273" fmla="*/ 747713 h 1838326"/>
              <a:gd name="connsiteX1274" fmla="*/ 2794694 w 5410020"/>
              <a:gd name="connsiteY1274" fmla="*/ 728663 h 1838326"/>
              <a:gd name="connsiteX1275" fmla="*/ 2719319 w 5410020"/>
              <a:gd name="connsiteY1275" fmla="*/ 728663 h 1838326"/>
              <a:gd name="connsiteX1276" fmla="*/ 2750276 w 5410020"/>
              <a:gd name="connsiteY1276" fmla="*/ 747713 h 1838326"/>
              <a:gd name="connsiteX1277" fmla="*/ 2721796 w 5410020"/>
              <a:gd name="connsiteY1277" fmla="*/ 766763 h 1838326"/>
              <a:gd name="connsiteX1278" fmla="*/ 2689601 w 5410020"/>
              <a:gd name="connsiteY1278" fmla="*/ 747713 h 1838326"/>
              <a:gd name="connsiteX1279" fmla="*/ 2719319 w 5410020"/>
              <a:gd name="connsiteY1279" fmla="*/ 728663 h 1838326"/>
              <a:gd name="connsiteX1280" fmla="*/ 2645151 w 5410020"/>
              <a:gd name="connsiteY1280" fmla="*/ 728663 h 1838326"/>
              <a:gd name="connsiteX1281" fmla="*/ 2675631 w 5410020"/>
              <a:gd name="connsiteY1281" fmla="*/ 747713 h 1838326"/>
              <a:gd name="connsiteX1282" fmla="*/ 2645151 w 5410020"/>
              <a:gd name="connsiteY1282" fmla="*/ 766763 h 1838326"/>
              <a:gd name="connsiteX1283" fmla="*/ 2614671 w 5410020"/>
              <a:gd name="connsiteY1283" fmla="*/ 747713 h 1838326"/>
              <a:gd name="connsiteX1284" fmla="*/ 2645151 w 5410020"/>
              <a:gd name="connsiteY1284" fmla="*/ 728663 h 1838326"/>
              <a:gd name="connsiteX1285" fmla="*/ 2569923 w 5410020"/>
              <a:gd name="connsiteY1285" fmla="*/ 728663 h 1838326"/>
              <a:gd name="connsiteX1286" fmla="*/ 2600701 w 5410020"/>
              <a:gd name="connsiteY1286" fmla="*/ 747713 h 1838326"/>
              <a:gd name="connsiteX1287" fmla="*/ 2569923 w 5410020"/>
              <a:gd name="connsiteY1287" fmla="*/ 766763 h 1838326"/>
              <a:gd name="connsiteX1288" fmla="*/ 2540376 w 5410020"/>
              <a:gd name="connsiteY1288" fmla="*/ 747713 h 1838326"/>
              <a:gd name="connsiteX1289" fmla="*/ 2569923 w 5410020"/>
              <a:gd name="connsiteY1289" fmla="*/ 728663 h 1838326"/>
              <a:gd name="connsiteX1290" fmla="*/ 2495609 w 5410020"/>
              <a:gd name="connsiteY1290" fmla="*/ 728663 h 1838326"/>
              <a:gd name="connsiteX1291" fmla="*/ 2526089 w 5410020"/>
              <a:gd name="connsiteY1291" fmla="*/ 747713 h 1838326"/>
              <a:gd name="connsiteX1292" fmla="*/ 2494339 w 5410020"/>
              <a:gd name="connsiteY1292" fmla="*/ 766763 h 1838326"/>
              <a:gd name="connsiteX1293" fmla="*/ 2463859 w 5410020"/>
              <a:gd name="connsiteY1293" fmla="*/ 747713 h 1838326"/>
              <a:gd name="connsiteX1294" fmla="*/ 2495609 w 5410020"/>
              <a:gd name="connsiteY1294" fmla="*/ 728663 h 1838326"/>
              <a:gd name="connsiteX1295" fmla="*/ 2420171 w 5410020"/>
              <a:gd name="connsiteY1295" fmla="*/ 728663 h 1838326"/>
              <a:gd name="connsiteX1296" fmla="*/ 2449889 w 5410020"/>
              <a:gd name="connsiteY1296" fmla="*/ 747713 h 1838326"/>
              <a:gd name="connsiteX1297" fmla="*/ 2418933 w 5410020"/>
              <a:gd name="connsiteY1297" fmla="*/ 766763 h 1838326"/>
              <a:gd name="connsiteX1298" fmla="*/ 2389215 w 5410020"/>
              <a:gd name="connsiteY1298" fmla="*/ 747713 h 1838326"/>
              <a:gd name="connsiteX1299" fmla="*/ 2420171 w 5410020"/>
              <a:gd name="connsiteY1299" fmla="*/ 728663 h 1838326"/>
              <a:gd name="connsiteX1300" fmla="*/ 2344796 w 5410020"/>
              <a:gd name="connsiteY1300" fmla="*/ 728663 h 1838326"/>
              <a:gd name="connsiteX1301" fmla="*/ 2375276 w 5410020"/>
              <a:gd name="connsiteY1301" fmla="*/ 747713 h 1838326"/>
              <a:gd name="connsiteX1302" fmla="*/ 2342256 w 5410020"/>
              <a:gd name="connsiteY1302" fmla="*/ 766763 h 1838326"/>
              <a:gd name="connsiteX1303" fmla="*/ 2313046 w 5410020"/>
              <a:gd name="connsiteY1303" fmla="*/ 747713 h 1838326"/>
              <a:gd name="connsiteX1304" fmla="*/ 2344796 w 5410020"/>
              <a:gd name="connsiteY1304" fmla="*/ 728663 h 1838326"/>
              <a:gd name="connsiteX1305" fmla="*/ 2270782 w 5410020"/>
              <a:gd name="connsiteY1305" fmla="*/ 728663 h 1838326"/>
              <a:gd name="connsiteX1306" fmla="*/ 2299419 w 5410020"/>
              <a:gd name="connsiteY1306" fmla="*/ 747713 h 1838326"/>
              <a:gd name="connsiteX1307" fmla="*/ 2267046 w 5410020"/>
              <a:gd name="connsiteY1307" fmla="*/ 766763 h 1838326"/>
              <a:gd name="connsiteX1308" fmla="*/ 2238409 w 5410020"/>
              <a:gd name="connsiteY1308" fmla="*/ 747713 h 1838326"/>
              <a:gd name="connsiteX1309" fmla="*/ 2270782 w 5410020"/>
              <a:gd name="connsiteY1309" fmla="*/ 728663 h 1838326"/>
              <a:gd name="connsiteX1310" fmla="*/ 2195422 w 5410020"/>
              <a:gd name="connsiteY1310" fmla="*/ 728663 h 1838326"/>
              <a:gd name="connsiteX1311" fmla="*/ 2224776 w 5410020"/>
              <a:gd name="connsiteY1311" fmla="*/ 747713 h 1838326"/>
              <a:gd name="connsiteX1312" fmla="*/ 2191594 w 5410020"/>
              <a:gd name="connsiteY1312" fmla="*/ 766763 h 1838326"/>
              <a:gd name="connsiteX1313" fmla="*/ 2162240 w 5410020"/>
              <a:gd name="connsiteY1313" fmla="*/ 747713 h 1838326"/>
              <a:gd name="connsiteX1314" fmla="*/ 2195422 w 5410020"/>
              <a:gd name="connsiteY1314" fmla="*/ 728663 h 1838326"/>
              <a:gd name="connsiteX1315" fmla="*/ 2121214 w 5410020"/>
              <a:gd name="connsiteY1315" fmla="*/ 728663 h 1838326"/>
              <a:gd name="connsiteX1316" fmla="*/ 2148606 w 5410020"/>
              <a:gd name="connsiteY1316" fmla="*/ 747713 h 1838326"/>
              <a:gd name="connsiteX1317" fmla="*/ 2116233 w 5410020"/>
              <a:gd name="connsiteY1317" fmla="*/ 766763 h 1838326"/>
              <a:gd name="connsiteX1318" fmla="*/ 2087596 w 5410020"/>
              <a:gd name="connsiteY1318" fmla="*/ 747713 h 1838326"/>
              <a:gd name="connsiteX1319" fmla="*/ 2121214 w 5410020"/>
              <a:gd name="connsiteY1319" fmla="*/ 728663 h 1838326"/>
              <a:gd name="connsiteX1320" fmla="*/ 1372611 w 5410020"/>
              <a:gd name="connsiteY1320" fmla="*/ 728663 h 1838326"/>
              <a:gd name="connsiteX1321" fmla="*/ 1396741 w 5410020"/>
              <a:gd name="connsiteY1321" fmla="*/ 747713 h 1838326"/>
              <a:gd name="connsiteX1322" fmla="*/ 1358641 w 5410020"/>
              <a:gd name="connsiteY1322" fmla="*/ 766763 h 1838326"/>
              <a:gd name="connsiteX1323" fmla="*/ 1334511 w 5410020"/>
              <a:gd name="connsiteY1323" fmla="*/ 747713 h 1838326"/>
              <a:gd name="connsiteX1324" fmla="*/ 1372611 w 5410020"/>
              <a:gd name="connsiteY1324" fmla="*/ 728663 h 1838326"/>
              <a:gd name="connsiteX1325" fmla="*/ 1298287 w 5410020"/>
              <a:gd name="connsiteY1325" fmla="*/ 728663 h 1838326"/>
              <a:gd name="connsiteX1326" fmla="*/ 1320627 w 5410020"/>
              <a:gd name="connsiteY1326" fmla="*/ 747713 h 1838326"/>
              <a:gd name="connsiteX1327" fmla="*/ 1283393 w 5410020"/>
              <a:gd name="connsiteY1327" fmla="*/ 766763 h 1838326"/>
              <a:gd name="connsiteX1328" fmla="*/ 1259811 w 5410020"/>
              <a:gd name="connsiteY1328" fmla="*/ 747713 h 1838326"/>
              <a:gd name="connsiteX1329" fmla="*/ 1298287 w 5410020"/>
              <a:gd name="connsiteY1329" fmla="*/ 728663 h 1838326"/>
              <a:gd name="connsiteX1330" fmla="*/ 1222297 w 5410020"/>
              <a:gd name="connsiteY1330" fmla="*/ 728663 h 1838326"/>
              <a:gd name="connsiteX1331" fmla="*/ 1244749 w 5410020"/>
              <a:gd name="connsiteY1331" fmla="*/ 747713 h 1838326"/>
              <a:gd name="connsiteX1332" fmla="*/ 1207329 w 5410020"/>
              <a:gd name="connsiteY1332" fmla="*/ 766763 h 1838326"/>
              <a:gd name="connsiteX1333" fmla="*/ 1183630 w 5410020"/>
              <a:gd name="connsiteY1333" fmla="*/ 747713 h 1838326"/>
              <a:gd name="connsiteX1334" fmla="*/ 1222297 w 5410020"/>
              <a:gd name="connsiteY1334" fmla="*/ 728663 h 1838326"/>
              <a:gd name="connsiteX1335" fmla="*/ 998328 w 5410020"/>
              <a:gd name="connsiteY1335" fmla="*/ 728663 h 1838326"/>
              <a:gd name="connsiteX1336" fmla="*/ 1020888 w 5410020"/>
              <a:gd name="connsiteY1336" fmla="*/ 747713 h 1838326"/>
              <a:gd name="connsiteX1337" fmla="*/ 980782 w 5410020"/>
              <a:gd name="connsiteY1337" fmla="*/ 766763 h 1838326"/>
              <a:gd name="connsiteX1338" fmla="*/ 959476 w 5410020"/>
              <a:gd name="connsiteY1338" fmla="*/ 747713 h 1838326"/>
              <a:gd name="connsiteX1339" fmla="*/ 998328 w 5410020"/>
              <a:gd name="connsiteY1339" fmla="*/ 728663 h 1838326"/>
              <a:gd name="connsiteX1340" fmla="*/ 4341521 w 5410020"/>
              <a:gd name="connsiteY1340" fmla="*/ 682625 h 1838326"/>
              <a:gd name="connsiteX1341" fmla="*/ 4381626 w 5410020"/>
              <a:gd name="connsiteY1341" fmla="*/ 700882 h 1838326"/>
              <a:gd name="connsiteX1342" fmla="*/ 4361573 w 5410020"/>
              <a:gd name="connsiteY1342" fmla="*/ 719138 h 1838326"/>
              <a:gd name="connsiteX1343" fmla="*/ 4321468 w 5410020"/>
              <a:gd name="connsiteY1343" fmla="*/ 700882 h 1838326"/>
              <a:gd name="connsiteX1344" fmla="*/ 4341521 w 5410020"/>
              <a:gd name="connsiteY1344" fmla="*/ 682625 h 1838326"/>
              <a:gd name="connsiteX1345" fmla="*/ 4119486 w 5410020"/>
              <a:gd name="connsiteY1345" fmla="*/ 682625 h 1838326"/>
              <a:gd name="connsiteX1346" fmla="*/ 4159400 w 5410020"/>
              <a:gd name="connsiteY1346" fmla="*/ 700882 h 1838326"/>
              <a:gd name="connsiteX1347" fmla="*/ 4138195 w 5410020"/>
              <a:gd name="connsiteY1347" fmla="*/ 719138 h 1838326"/>
              <a:gd name="connsiteX1348" fmla="*/ 4098281 w 5410020"/>
              <a:gd name="connsiteY1348" fmla="*/ 700882 h 1838326"/>
              <a:gd name="connsiteX1349" fmla="*/ 4119486 w 5410020"/>
              <a:gd name="connsiteY1349" fmla="*/ 682625 h 1838326"/>
              <a:gd name="connsiteX1350" fmla="*/ 4046596 w 5410020"/>
              <a:gd name="connsiteY1350" fmla="*/ 682625 h 1838326"/>
              <a:gd name="connsiteX1351" fmla="*/ 4085966 w 5410020"/>
              <a:gd name="connsiteY1351" fmla="*/ 700882 h 1838326"/>
              <a:gd name="connsiteX1352" fmla="*/ 4063106 w 5410020"/>
              <a:gd name="connsiteY1352" fmla="*/ 719138 h 1838326"/>
              <a:gd name="connsiteX1353" fmla="*/ 4023736 w 5410020"/>
              <a:gd name="connsiteY1353" fmla="*/ 700882 h 1838326"/>
              <a:gd name="connsiteX1354" fmla="*/ 4046596 w 5410020"/>
              <a:gd name="connsiteY1354" fmla="*/ 682625 h 1838326"/>
              <a:gd name="connsiteX1355" fmla="*/ 3972965 w 5410020"/>
              <a:gd name="connsiteY1355" fmla="*/ 682625 h 1838326"/>
              <a:gd name="connsiteX1356" fmla="*/ 4011441 w 5410020"/>
              <a:gd name="connsiteY1356" fmla="*/ 700882 h 1838326"/>
              <a:gd name="connsiteX1357" fmla="*/ 3989100 w 5410020"/>
              <a:gd name="connsiteY1357" fmla="*/ 719138 h 1838326"/>
              <a:gd name="connsiteX1358" fmla="*/ 3950625 w 5410020"/>
              <a:gd name="connsiteY1358" fmla="*/ 700882 h 1838326"/>
              <a:gd name="connsiteX1359" fmla="*/ 3972965 w 5410020"/>
              <a:gd name="connsiteY1359" fmla="*/ 682625 h 1838326"/>
              <a:gd name="connsiteX1360" fmla="*/ 3898353 w 5410020"/>
              <a:gd name="connsiteY1360" fmla="*/ 682625 h 1838326"/>
              <a:gd name="connsiteX1361" fmla="*/ 3935588 w 5410020"/>
              <a:gd name="connsiteY1361" fmla="*/ 700882 h 1838326"/>
              <a:gd name="connsiteX1362" fmla="*/ 3913247 w 5410020"/>
              <a:gd name="connsiteY1362" fmla="*/ 719138 h 1838326"/>
              <a:gd name="connsiteX1363" fmla="*/ 3876013 w 5410020"/>
              <a:gd name="connsiteY1363" fmla="*/ 700882 h 1838326"/>
              <a:gd name="connsiteX1364" fmla="*/ 3898353 w 5410020"/>
              <a:gd name="connsiteY1364" fmla="*/ 682625 h 1838326"/>
              <a:gd name="connsiteX1365" fmla="*/ 3677203 w 5410020"/>
              <a:gd name="connsiteY1365" fmla="*/ 682625 h 1838326"/>
              <a:gd name="connsiteX1366" fmla="*/ 3713010 w 5410020"/>
              <a:gd name="connsiteY1366" fmla="*/ 700882 h 1838326"/>
              <a:gd name="connsiteX1367" fmla="*/ 3689550 w 5410020"/>
              <a:gd name="connsiteY1367" fmla="*/ 719138 h 1838326"/>
              <a:gd name="connsiteX1368" fmla="*/ 3653743 w 5410020"/>
              <a:gd name="connsiteY1368" fmla="*/ 700882 h 1838326"/>
              <a:gd name="connsiteX1369" fmla="*/ 3677203 w 5410020"/>
              <a:gd name="connsiteY1369" fmla="*/ 682625 h 1838326"/>
              <a:gd name="connsiteX1370" fmla="*/ 3603237 w 5410020"/>
              <a:gd name="connsiteY1370" fmla="*/ 682625 h 1838326"/>
              <a:gd name="connsiteX1371" fmla="*/ 3639897 w 5410020"/>
              <a:gd name="connsiteY1371" fmla="*/ 700882 h 1838326"/>
              <a:gd name="connsiteX1372" fmla="*/ 3615878 w 5410020"/>
              <a:gd name="connsiteY1372" fmla="*/ 719138 h 1838326"/>
              <a:gd name="connsiteX1373" fmla="*/ 3579219 w 5410020"/>
              <a:gd name="connsiteY1373" fmla="*/ 700882 h 1838326"/>
              <a:gd name="connsiteX1374" fmla="*/ 3603237 w 5410020"/>
              <a:gd name="connsiteY1374" fmla="*/ 682625 h 1838326"/>
              <a:gd name="connsiteX1375" fmla="*/ 3161152 w 5410020"/>
              <a:gd name="connsiteY1375" fmla="*/ 682625 h 1838326"/>
              <a:gd name="connsiteX1376" fmla="*/ 3194769 w 5410020"/>
              <a:gd name="connsiteY1376" fmla="*/ 700882 h 1838326"/>
              <a:gd name="connsiteX1377" fmla="*/ 3167377 w 5410020"/>
              <a:gd name="connsiteY1377" fmla="*/ 719138 h 1838326"/>
              <a:gd name="connsiteX1378" fmla="*/ 3135004 w 5410020"/>
              <a:gd name="connsiteY1378" fmla="*/ 700882 h 1838326"/>
              <a:gd name="connsiteX1379" fmla="*/ 3161152 w 5410020"/>
              <a:gd name="connsiteY1379" fmla="*/ 682625 h 1838326"/>
              <a:gd name="connsiteX1380" fmla="*/ 3086539 w 5410020"/>
              <a:gd name="connsiteY1380" fmla="*/ 682625 h 1838326"/>
              <a:gd name="connsiteX1381" fmla="*/ 3120156 w 5410020"/>
              <a:gd name="connsiteY1381" fmla="*/ 700882 h 1838326"/>
              <a:gd name="connsiteX1382" fmla="*/ 3092764 w 5410020"/>
              <a:gd name="connsiteY1382" fmla="*/ 719138 h 1838326"/>
              <a:gd name="connsiteX1383" fmla="*/ 3060391 w 5410020"/>
              <a:gd name="connsiteY1383" fmla="*/ 700882 h 1838326"/>
              <a:gd name="connsiteX1384" fmla="*/ 3086539 w 5410020"/>
              <a:gd name="connsiteY1384" fmla="*/ 682625 h 1838326"/>
              <a:gd name="connsiteX1385" fmla="*/ 3013172 w 5410020"/>
              <a:gd name="connsiteY1385" fmla="*/ 682625 h 1838326"/>
              <a:gd name="connsiteX1386" fmla="*/ 3045544 w 5410020"/>
              <a:gd name="connsiteY1386" fmla="*/ 700882 h 1838326"/>
              <a:gd name="connsiteX1387" fmla="*/ 3018152 w 5410020"/>
              <a:gd name="connsiteY1387" fmla="*/ 719138 h 1838326"/>
              <a:gd name="connsiteX1388" fmla="*/ 2984534 w 5410020"/>
              <a:gd name="connsiteY1388" fmla="*/ 700882 h 1838326"/>
              <a:gd name="connsiteX1389" fmla="*/ 3013172 w 5410020"/>
              <a:gd name="connsiteY1389" fmla="*/ 682625 h 1838326"/>
              <a:gd name="connsiteX1390" fmla="*/ 2939474 w 5410020"/>
              <a:gd name="connsiteY1390" fmla="*/ 682625 h 1838326"/>
              <a:gd name="connsiteX1391" fmla="*/ 2972494 w 5410020"/>
              <a:gd name="connsiteY1391" fmla="*/ 700882 h 1838326"/>
              <a:gd name="connsiteX1392" fmla="*/ 2943284 w 5410020"/>
              <a:gd name="connsiteY1392" fmla="*/ 719138 h 1838326"/>
              <a:gd name="connsiteX1393" fmla="*/ 2910264 w 5410020"/>
              <a:gd name="connsiteY1393" fmla="*/ 700882 h 1838326"/>
              <a:gd name="connsiteX1394" fmla="*/ 2939474 w 5410020"/>
              <a:gd name="connsiteY1394" fmla="*/ 682625 h 1838326"/>
              <a:gd name="connsiteX1395" fmla="*/ 2865555 w 5410020"/>
              <a:gd name="connsiteY1395" fmla="*/ 682625 h 1838326"/>
              <a:gd name="connsiteX1396" fmla="*/ 2897564 w 5410020"/>
              <a:gd name="connsiteY1396" fmla="*/ 700882 h 1838326"/>
              <a:gd name="connsiteX1397" fmla="*/ 2869248 w 5410020"/>
              <a:gd name="connsiteY1397" fmla="*/ 719138 h 1838326"/>
              <a:gd name="connsiteX1398" fmla="*/ 2837239 w 5410020"/>
              <a:gd name="connsiteY1398" fmla="*/ 700882 h 1838326"/>
              <a:gd name="connsiteX1399" fmla="*/ 2865555 w 5410020"/>
              <a:gd name="connsiteY1399" fmla="*/ 682625 h 1838326"/>
              <a:gd name="connsiteX1400" fmla="*/ 2791687 w 5410020"/>
              <a:gd name="connsiteY1400" fmla="*/ 682625 h 1838326"/>
              <a:gd name="connsiteX1401" fmla="*/ 2823276 w 5410020"/>
              <a:gd name="connsiteY1401" fmla="*/ 700882 h 1838326"/>
              <a:gd name="connsiteX1402" fmla="*/ 2794215 w 5410020"/>
              <a:gd name="connsiteY1402" fmla="*/ 719138 h 1838326"/>
              <a:gd name="connsiteX1403" fmla="*/ 2762626 w 5410020"/>
              <a:gd name="connsiteY1403" fmla="*/ 700882 h 1838326"/>
              <a:gd name="connsiteX1404" fmla="*/ 2791687 w 5410020"/>
              <a:gd name="connsiteY1404" fmla="*/ 682625 h 1838326"/>
              <a:gd name="connsiteX1405" fmla="*/ 2718339 w 5410020"/>
              <a:gd name="connsiteY1405" fmla="*/ 682625 h 1838326"/>
              <a:gd name="connsiteX1406" fmla="*/ 2748664 w 5410020"/>
              <a:gd name="connsiteY1406" fmla="*/ 700882 h 1838326"/>
              <a:gd name="connsiteX1407" fmla="*/ 2719603 w 5410020"/>
              <a:gd name="connsiteY1407" fmla="*/ 719138 h 1838326"/>
              <a:gd name="connsiteX1408" fmla="*/ 2688014 w 5410020"/>
              <a:gd name="connsiteY1408" fmla="*/ 700882 h 1838326"/>
              <a:gd name="connsiteX1409" fmla="*/ 2718339 w 5410020"/>
              <a:gd name="connsiteY1409" fmla="*/ 682625 h 1838326"/>
              <a:gd name="connsiteX1410" fmla="*/ 2643726 w 5410020"/>
              <a:gd name="connsiteY1410" fmla="*/ 682625 h 1838326"/>
              <a:gd name="connsiteX1411" fmla="*/ 2674051 w 5410020"/>
              <a:gd name="connsiteY1411" fmla="*/ 700882 h 1838326"/>
              <a:gd name="connsiteX1412" fmla="*/ 2644990 w 5410020"/>
              <a:gd name="connsiteY1412" fmla="*/ 719138 h 1838326"/>
              <a:gd name="connsiteX1413" fmla="*/ 2613401 w 5410020"/>
              <a:gd name="connsiteY1413" fmla="*/ 700882 h 1838326"/>
              <a:gd name="connsiteX1414" fmla="*/ 2643726 w 5410020"/>
              <a:gd name="connsiteY1414" fmla="*/ 682625 h 1838326"/>
              <a:gd name="connsiteX1415" fmla="*/ 2570539 w 5410020"/>
              <a:gd name="connsiteY1415" fmla="*/ 682625 h 1838326"/>
              <a:gd name="connsiteX1416" fmla="*/ 2600701 w 5410020"/>
              <a:gd name="connsiteY1416" fmla="*/ 700882 h 1838326"/>
              <a:gd name="connsiteX1417" fmla="*/ 2570539 w 5410020"/>
              <a:gd name="connsiteY1417" fmla="*/ 719138 h 1838326"/>
              <a:gd name="connsiteX1418" fmla="*/ 2540376 w 5410020"/>
              <a:gd name="connsiteY1418" fmla="*/ 700882 h 1838326"/>
              <a:gd name="connsiteX1419" fmla="*/ 2570539 w 5410020"/>
              <a:gd name="connsiteY1419" fmla="*/ 682625 h 1838326"/>
              <a:gd name="connsiteX1420" fmla="*/ 2495927 w 5410020"/>
              <a:gd name="connsiteY1420" fmla="*/ 682625 h 1838326"/>
              <a:gd name="connsiteX1421" fmla="*/ 2526089 w 5410020"/>
              <a:gd name="connsiteY1421" fmla="*/ 700882 h 1838326"/>
              <a:gd name="connsiteX1422" fmla="*/ 2495927 w 5410020"/>
              <a:gd name="connsiteY1422" fmla="*/ 719138 h 1838326"/>
              <a:gd name="connsiteX1423" fmla="*/ 2465764 w 5410020"/>
              <a:gd name="connsiteY1423" fmla="*/ 700882 h 1838326"/>
              <a:gd name="connsiteX1424" fmla="*/ 2495927 w 5410020"/>
              <a:gd name="connsiteY1424" fmla="*/ 682625 h 1838326"/>
              <a:gd name="connsiteX1425" fmla="*/ 2422416 w 5410020"/>
              <a:gd name="connsiteY1425" fmla="*/ 682625 h 1838326"/>
              <a:gd name="connsiteX1426" fmla="*/ 2451477 w 5410020"/>
              <a:gd name="connsiteY1426" fmla="*/ 700882 h 1838326"/>
              <a:gd name="connsiteX1427" fmla="*/ 2419889 w 5410020"/>
              <a:gd name="connsiteY1427" fmla="*/ 719138 h 1838326"/>
              <a:gd name="connsiteX1428" fmla="*/ 2390828 w 5410020"/>
              <a:gd name="connsiteY1428" fmla="*/ 700882 h 1838326"/>
              <a:gd name="connsiteX1429" fmla="*/ 2422416 w 5410020"/>
              <a:gd name="connsiteY1429" fmla="*/ 682625 h 1838326"/>
              <a:gd name="connsiteX1430" fmla="*/ 2348734 w 5410020"/>
              <a:gd name="connsiteY1430" fmla="*/ 682625 h 1838326"/>
              <a:gd name="connsiteX1431" fmla="*/ 2377214 w 5410020"/>
              <a:gd name="connsiteY1431" fmla="*/ 700882 h 1838326"/>
              <a:gd name="connsiteX1432" fmla="*/ 2346257 w 5410020"/>
              <a:gd name="connsiteY1432" fmla="*/ 719138 h 1838326"/>
              <a:gd name="connsiteX1433" fmla="*/ 2317777 w 5410020"/>
              <a:gd name="connsiteY1433" fmla="*/ 700882 h 1838326"/>
              <a:gd name="connsiteX1434" fmla="*/ 2348734 w 5410020"/>
              <a:gd name="connsiteY1434" fmla="*/ 682625 h 1838326"/>
              <a:gd name="connsiteX1435" fmla="*/ 2274946 w 5410020"/>
              <a:gd name="connsiteY1435" fmla="*/ 682625 h 1838326"/>
              <a:gd name="connsiteX1436" fmla="*/ 2304156 w 5410020"/>
              <a:gd name="connsiteY1436" fmla="*/ 700882 h 1838326"/>
              <a:gd name="connsiteX1437" fmla="*/ 2272406 w 5410020"/>
              <a:gd name="connsiteY1437" fmla="*/ 719138 h 1838326"/>
              <a:gd name="connsiteX1438" fmla="*/ 2243196 w 5410020"/>
              <a:gd name="connsiteY1438" fmla="*/ 700882 h 1838326"/>
              <a:gd name="connsiteX1439" fmla="*/ 2274946 w 5410020"/>
              <a:gd name="connsiteY1439" fmla="*/ 682625 h 1838326"/>
              <a:gd name="connsiteX1440" fmla="*/ 2201604 w 5410020"/>
              <a:gd name="connsiteY1440" fmla="*/ 682625 h 1838326"/>
              <a:gd name="connsiteX1441" fmla="*/ 2229544 w 5410020"/>
              <a:gd name="connsiteY1441" fmla="*/ 700882 h 1838326"/>
              <a:gd name="connsiteX1442" fmla="*/ 2196524 w 5410020"/>
              <a:gd name="connsiteY1442" fmla="*/ 719138 h 1838326"/>
              <a:gd name="connsiteX1443" fmla="*/ 2168584 w 5410020"/>
              <a:gd name="connsiteY1443" fmla="*/ 700882 h 1838326"/>
              <a:gd name="connsiteX1444" fmla="*/ 2201604 w 5410020"/>
              <a:gd name="connsiteY1444" fmla="*/ 682625 h 1838326"/>
              <a:gd name="connsiteX1445" fmla="*/ 2127564 w 5410020"/>
              <a:gd name="connsiteY1445" fmla="*/ 682625 h 1838326"/>
              <a:gd name="connsiteX1446" fmla="*/ 2154956 w 5410020"/>
              <a:gd name="connsiteY1446" fmla="*/ 700882 h 1838326"/>
              <a:gd name="connsiteX1447" fmla="*/ 2122583 w 5410020"/>
              <a:gd name="connsiteY1447" fmla="*/ 719138 h 1838326"/>
              <a:gd name="connsiteX1448" fmla="*/ 2095191 w 5410020"/>
              <a:gd name="connsiteY1448" fmla="*/ 700882 h 1838326"/>
              <a:gd name="connsiteX1449" fmla="*/ 2127564 w 5410020"/>
              <a:gd name="connsiteY1449" fmla="*/ 682625 h 1838326"/>
              <a:gd name="connsiteX1450" fmla="*/ 1020344 w 5410020"/>
              <a:gd name="connsiteY1450" fmla="*/ 682625 h 1838326"/>
              <a:gd name="connsiteX1451" fmla="*/ 1041549 w 5410020"/>
              <a:gd name="connsiteY1451" fmla="*/ 700882 h 1838326"/>
              <a:gd name="connsiteX1452" fmla="*/ 1002882 w 5410020"/>
              <a:gd name="connsiteY1452" fmla="*/ 719138 h 1838326"/>
              <a:gd name="connsiteX1453" fmla="*/ 981677 w 5410020"/>
              <a:gd name="connsiteY1453" fmla="*/ 700882 h 1838326"/>
              <a:gd name="connsiteX1454" fmla="*/ 1020344 w 5410020"/>
              <a:gd name="connsiteY1454" fmla="*/ 682625 h 1838326"/>
              <a:gd name="connsiteX1455" fmla="*/ 945607 w 5410020"/>
              <a:gd name="connsiteY1455" fmla="*/ 682625 h 1838326"/>
              <a:gd name="connsiteX1456" fmla="*/ 966913 w 5410020"/>
              <a:gd name="connsiteY1456" fmla="*/ 700882 h 1838326"/>
              <a:gd name="connsiteX1457" fmla="*/ 926807 w 5410020"/>
              <a:gd name="connsiteY1457" fmla="*/ 719138 h 1838326"/>
              <a:gd name="connsiteX1458" fmla="*/ 906754 w 5410020"/>
              <a:gd name="connsiteY1458" fmla="*/ 700882 h 1838326"/>
              <a:gd name="connsiteX1459" fmla="*/ 945607 w 5410020"/>
              <a:gd name="connsiteY1459" fmla="*/ 682625 h 1838326"/>
              <a:gd name="connsiteX1460" fmla="*/ 872582 w 5410020"/>
              <a:gd name="connsiteY1460" fmla="*/ 682625 h 1838326"/>
              <a:gd name="connsiteX1461" fmla="*/ 893888 w 5410020"/>
              <a:gd name="connsiteY1461" fmla="*/ 700882 h 1838326"/>
              <a:gd name="connsiteX1462" fmla="*/ 853782 w 5410020"/>
              <a:gd name="connsiteY1462" fmla="*/ 719138 h 1838326"/>
              <a:gd name="connsiteX1463" fmla="*/ 833729 w 5410020"/>
              <a:gd name="connsiteY1463" fmla="*/ 700882 h 1838326"/>
              <a:gd name="connsiteX1464" fmla="*/ 872582 w 5410020"/>
              <a:gd name="connsiteY1464" fmla="*/ 682625 h 1838326"/>
              <a:gd name="connsiteX1465" fmla="*/ 1260322 w 5410020"/>
              <a:gd name="connsiteY1465" fmla="*/ 638176 h 1838326"/>
              <a:gd name="connsiteX1466" fmla="*/ 1281312 w 5410020"/>
              <a:gd name="connsiteY1466" fmla="*/ 655803 h 1838326"/>
              <a:gd name="connsiteX1467" fmla="*/ 1245505 w 5410020"/>
              <a:gd name="connsiteY1467" fmla="*/ 674689 h 1838326"/>
              <a:gd name="connsiteX1468" fmla="*/ 1223280 w 5410020"/>
              <a:gd name="connsiteY1468" fmla="*/ 655803 h 1838326"/>
              <a:gd name="connsiteX1469" fmla="*/ 1260322 w 5410020"/>
              <a:gd name="connsiteY1469" fmla="*/ 638176 h 1838326"/>
              <a:gd name="connsiteX1470" fmla="*/ 1187162 w 5410020"/>
              <a:gd name="connsiteY1470" fmla="*/ 638176 h 1838326"/>
              <a:gd name="connsiteX1471" fmla="*/ 1208261 w 5410020"/>
              <a:gd name="connsiteY1471" fmla="*/ 655803 h 1838326"/>
              <a:gd name="connsiteX1472" fmla="*/ 1171027 w 5410020"/>
              <a:gd name="connsiteY1472" fmla="*/ 674689 h 1838326"/>
              <a:gd name="connsiteX1473" fmla="*/ 1149927 w 5410020"/>
              <a:gd name="connsiteY1473" fmla="*/ 655803 h 1838326"/>
              <a:gd name="connsiteX1474" fmla="*/ 1187162 w 5410020"/>
              <a:gd name="connsiteY1474" fmla="*/ 638176 h 1838326"/>
              <a:gd name="connsiteX1475" fmla="*/ 4026940 w 5410020"/>
              <a:gd name="connsiteY1475" fmla="*/ 638175 h 1838326"/>
              <a:gd name="connsiteX1476" fmla="*/ 4064175 w 5410020"/>
              <a:gd name="connsiteY1476" fmla="*/ 655802 h 1838326"/>
              <a:gd name="connsiteX1477" fmla="*/ 4043075 w 5410020"/>
              <a:gd name="connsiteY1477" fmla="*/ 674688 h 1838326"/>
              <a:gd name="connsiteX1478" fmla="*/ 4005841 w 5410020"/>
              <a:gd name="connsiteY1478" fmla="*/ 655802 h 1838326"/>
              <a:gd name="connsiteX1479" fmla="*/ 4026940 w 5410020"/>
              <a:gd name="connsiteY1479" fmla="*/ 638175 h 1838326"/>
              <a:gd name="connsiteX1480" fmla="*/ 3953780 w 5410020"/>
              <a:gd name="connsiteY1480" fmla="*/ 638175 h 1838326"/>
              <a:gd name="connsiteX1481" fmla="*/ 3990822 w 5410020"/>
              <a:gd name="connsiteY1481" fmla="*/ 655802 h 1838326"/>
              <a:gd name="connsiteX1482" fmla="*/ 3968597 w 5410020"/>
              <a:gd name="connsiteY1482" fmla="*/ 674688 h 1838326"/>
              <a:gd name="connsiteX1483" fmla="*/ 3931555 w 5410020"/>
              <a:gd name="connsiteY1483" fmla="*/ 655802 h 1838326"/>
              <a:gd name="connsiteX1484" fmla="*/ 3953780 w 5410020"/>
              <a:gd name="connsiteY1484" fmla="*/ 638175 h 1838326"/>
              <a:gd name="connsiteX1485" fmla="*/ 3880755 w 5410020"/>
              <a:gd name="connsiteY1485" fmla="*/ 638175 h 1838326"/>
              <a:gd name="connsiteX1486" fmla="*/ 3917797 w 5410020"/>
              <a:gd name="connsiteY1486" fmla="*/ 655802 h 1838326"/>
              <a:gd name="connsiteX1487" fmla="*/ 3895572 w 5410020"/>
              <a:gd name="connsiteY1487" fmla="*/ 674688 h 1838326"/>
              <a:gd name="connsiteX1488" fmla="*/ 3858530 w 5410020"/>
              <a:gd name="connsiteY1488" fmla="*/ 655802 h 1838326"/>
              <a:gd name="connsiteX1489" fmla="*/ 3880755 w 5410020"/>
              <a:gd name="connsiteY1489" fmla="*/ 638175 h 1838326"/>
              <a:gd name="connsiteX1490" fmla="*/ 3735195 w 5410020"/>
              <a:gd name="connsiteY1490" fmla="*/ 638175 h 1838326"/>
              <a:gd name="connsiteX1491" fmla="*/ 3771677 w 5410020"/>
              <a:gd name="connsiteY1491" fmla="*/ 655802 h 1838326"/>
              <a:gd name="connsiteX1492" fmla="*/ 3749033 w 5410020"/>
              <a:gd name="connsiteY1492" fmla="*/ 674688 h 1838326"/>
              <a:gd name="connsiteX1493" fmla="*/ 3711292 w 5410020"/>
              <a:gd name="connsiteY1493" fmla="*/ 655802 h 1838326"/>
              <a:gd name="connsiteX1494" fmla="*/ 3735195 w 5410020"/>
              <a:gd name="connsiteY1494" fmla="*/ 638175 h 1838326"/>
              <a:gd name="connsiteX1495" fmla="*/ 3662170 w 5410020"/>
              <a:gd name="connsiteY1495" fmla="*/ 638175 h 1838326"/>
              <a:gd name="connsiteX1496" fmla="*/ 3698652 w 5410020"/>
              <a:gd name="connsiteY1496" fmla="*/ 655802 h 1838326"/>
              <a:gd name="connsiteX1497" fmla="*/ 3674750 w 5410020"/>
              <a:gd name="connsiteY1497" fmla="*/ 674688 h 1838326"/>
              <a:gd name="connsiteX1498" fmla="*/ 3638267 w 5410020"/>
              <a:gd name="connsiteY1498" fmla="*/ 655802 h 1838326"/>
              <a:gd name="connsiteX1499" fmla="*/ 3662170 w 5410020"/>
              <a:gd name="connsiteY1499" fmla="*/ 638175 h 1838326"/>
              <a:gd name="connsiteX1500" fmla="*/ 3589012 w 5410020"/>
              <a:gd name="connsiteY1500" fmla="*/ 638175 h 1838326"/>
              <a:gd name="connsiteX1501" fmla="*/ 3625311 w 5410020"/>
              <a:gd name="connsiteY1501" fmla="*/ 655802 h 1838326"/>
              <a:gd name="connsiteX1502" fmla="*/ 3600277 w 5410020"/>
              <a:gd name="connsiteY1502" fmla="*/ 674688 h 1838326"/>
              <a:gd name="connsiteX1503" fmla="*/ 3565230 w 5410020"/>
              <a:gd name="connsiteY1503" fmla="*/ 655802 h 1838326"/>
              <a:gd name="connsiteX1504" fmla="*/ 3589012 w 5410020"/>
              <a:gd name="connsiteY1504" fmla="*/ 638175 h 1838326"/>
              <a:gd name="connsiteX1505" fmla="*/ 3515791 w 5410020"/>
              <a:gd name="connsiteY1505" fmla="*/ 638175 h 1838326"/>
              <a:gd name="connsiteX1506" fmla="*/ 3551015 w 5410020"/>
              <a:gd name="connsiteY1506" fmla="*/ 655802 h 1838326"/>
              <a:gd name="connsiteX1507" fmla="*/ 3527113 w 5410020"/>
              <a:gd name="connsiteY1507" fmla="*/ 674688 h 1838326"/>
              <a:gd name="connsiteX1508" fmla="*/ 3491888 w 5410020"/>
              <a:gd name="connsiteY1508" fmla="*/ 655802 h 1838326"/>
              <a:gd name="connsiteX1509" fmla="*/ 3515791 w 5410020"/>
              <a:gd name="connsiteY1509" fmla="*/ 638175 h 1838326"/>
              <a:gd name="connsiteX1510" fmla="*/ 3299264 w 5410020"/>
              <a:gd name="connsiteY1510" fmla="*/ 638175 h 1838326"/>
              <a:gd name="connsiteX1511" fmla="*/ 3332881 w 5410020"/>
              <a:gd name="connsiteY1511" fmla="*/ 655802 h 1838326"/>
              <a:gd name="connsiteX1512" fmla="*/ 3306734 w 5410020"/>
              <a:gd name="connsiteY1512" fmla="*/ 674688 h 1838326"/>
              <a:gd name="connsiteX1513" fmla="*/ 3273116 w 5410020"/>
              <a:gd name="connsiteY1513" fmla="*/ 655802 h 1838326"/>
              <a:gd name="connsiteX1514" fmla="*/ 3299264 w 5410020"/>
              <a:gd name="connsiteY1514" fmla="*/ 638175 h 1838326"/>
              <a:gd name="connsiteX1515" fmla="*/ 3226239 w 5410020"/>
              <a:gd name="connsiteY1515" fmla="*/ 638175 h 1838326"/>
              <a:gd name="connsiteX1516" fmla="*/ 3258611 w 5410020"/>
              <a:gd name="connsiteY1516" fmla="*/ 655802 h 1838326"/>
              <a:gd name="connsiteX1517" fmla="*/ 3232464 w 5410020"/>
              <a:gd name="connsiteY1517" fmla="*/ 674688 h 1838326"/>
              <a:gd name="connsiteX1518" fmla="*/ 3200091 w 5410020"/>
              <a:gd name="connsiteY1518" fmla="*/ 655802 h 1838326"/>
              <a:gd name="connsiteX1519" fmla="*/ 3226239 w 5410020"/>
              <a:gd name="connsiteY1519" fmla="*/ 638175 h 1838326"/>
              <a:gd name="connsiteX1520" fmla="*/ 3153214 w 5410020"/>
              <a:gd name="connsiteY1520" fmla="*/ 638175 h 1838326"/>
              <a:gd name="connsiteX1521" fmla="*/ 3185586 w 5410020"/>
              <a:gd name="connsiteY1521" fmla="*/ 655802 h 1838326"/>
              <a:gd name="connsiteX1522" fmla="*/ 3159439 w 5410020"/>
              <a:gd name="connsiteY1522" fmla="*/ 674688 h 1838326"/>
              <a:gd name="connsiteX1523" fmla="*/ 3125821 w 5410020"/>
              <a:gd name="connsiteY1523" fmla="*/ 655802 h 1838326"/>
              <a:gd name="connsiteX1524" fmla="*/ 3153214 w 5410020"/>
              <a:gd name="connsiteY1524" fmla="*/ 638175 h 1838326"/>
              <a:gd name="connsiteX1525" fmla="*/ 3080031 w 5410020"/>
              <a:gd name="connsiteY1525" fmla="*/ 638175 h 1838326"/>
              <a:gd name="connsiteX1526" fmla="*/ 3112226 w 5410020"/>
              <a:gd name="connsiteY1526" fmla="*/ 655802 h 1838326"/>
              <a:gd name="connsiteX1527" fmla="*/ 3084984 w 5410020"/>
              <a:gd name="connsiteY1527" fmla="*/ 674688 h 1838326"/>
              <a:gd name="connsiteX1528" fmla="*/ 3052790 w 5410020"/>
              <a:gd name="connsiteY1528" fmla="*/ 655802 h 1838326"/>
              <a:gd name="connsiteX1529" fmla="*/ 3080031 w 5410020"/>
              <a:gd name="connsiteY1529" fmla="*/ 638175 h 1838326"/>
              <a:gd name="connsiteX1530" fmla="*/ 2934562 w 5410020"/>
              <a:gd name="connsiteY1530" fmla="*/ 638175 h 1838326"/>
              <a:gd name="connsiteX1531" fmla="*/ 2966151 w 5410020"/>
              <a:gd name="connsiteY1531" fmla="*/ 655802 h 1838326"/>
              <a:gd name="connsiteX1532" fmla="*/ 2938353 w 5410020"/>
              <a:gd name="connsiteY1532" fmla="*/ 674688 h 1838326"/>
              <a:gd name="connsiteX1533" fmla="*/ 2906765 w 5410020"/>
              <a:gd name="connsiteY1533" fmla="*/ 655802 h 1838326"/>
              <a:gd name="connsiteX1534" fmla="*/ 2934562 w 5410020"/>
              <a:gd name="connsiteY1534" fmla="*/ 638175 h 1838326"/>
              <a:gd name="connsiteX1535" fmla="*/ 2861537 w 5410020"/>
              <a:gd name="connsiteY1535" fmla="*/ 638175 h 1838326"/>
              <a:gd name="connsiteX1536" fmla="*/ 2893126 w 5410020"/>
              <a:gd name="connsiteY1536" fmla="*/ 655802 h 1838326"/>
              <a:gd name="connsiteX1537" fmla="*/ 2865328 w 5410020"/>
              <a:gd name="connsiteY1537" fmla="*/ 674688 h 1838326"/>
              <a:gd name="connsiteX1538" fmla="*/ 2832476 w 5410020"/>
              <a:gd name="connsiteY1538" fmla="*/ 655802 h 1838326"/>
              <a:gd name="connsiteX1539" fmla="*/ 2861537 w 5410020"/>
              <a:gd name="connsiteY1539" fmla="*/ 638175 h 1838326"/>
              <a:gd name="connsiteX1540" fmla="*/ 2788357 w 5410020"/>
              <a:gd name="connsiteY1540" fmla="*/ 638175 h 1838326"/>
              <a:gd name="connsiteX1541" fmla="*/ 2819776 w 5410020"/>
              <a:gd name="connsiteY1541" fmla="*/ 655802 h 1838326"/>
              <a:gd name="connsiteX1542" fmla="*/ 2790871 w 5410020"/>
              <a:gd name="connsiteY1542" fmla="*/ 674688 h 1838326"/>
              <a:gd name="connsiteX1543" fmla="*/ 2759451 w 5410020"/>
              <a:gd name="connsiteY1543" fmla="*/ 655802 h 1838326"/>
              <a:gd name="connsiteX1544" fmla="*/ 2788357 w 5410020"/>
              <a:gd name="connsiteY1544" fmla="*/ 638175 h 1838326"/>
              <a:gd name="connsiteX1545" fmla="*/ 2715332 w 5410020"/>
              <a:gd name="connsiteY1545" fmla="*/ 638175 h 1838326"/>
              <a:gd name="connsiteX1546" fmla="*/ 2745494 w 5410020"/>
              <a:gd name="connsiteY1546" fmla="*/ 655802 h 1838326"/>
              <a:gd name="connsiteX1547" fmla="*/ 2716589 w 5410020"/>
              <a:gd name="connsiteY1547" fmla="*/ 674688 h 1838326"/>
              <a:gd name="connsiteX1548" fmla="*/ 2686426 w 5410020"/>
              <a:gd name="connsiteY1548" fmla="*/ 655802 h 1838326"/>
              <a:gd name="connsiteX1549" fmla="*/ 2715332 w 5410020"/>
              <a:gd name="connsiteY1549" fmla="*/ 638175 h 1838326"/>
              <a:gd name="connsiteX1550" fmla="*/ 2642922 w 5410020"/>
              <a:gd name="connsiteY1550" fmla="*/ 638175 h 1838326"/>
              <a:gd name="connsiteX1551" fmla="*/ 2673726 w 5410020"/>
              <a:gd name="connsiteY1551" fmla="*/ 655802 h 1838326"/>
              <a:gd name="connsiteX1552" fmla="*/ 2644206 w 5410020"/>
              <a:gd name="connsiteY1552" fmla="*/ 674688 h 1838326"/>
              <a:gd name="connsiteX1553" fmla="*/ 2613401 w 5410020"/>
              <a:gd name="connsiteY1553" fmla="*/ 655802 h 1838326"/>
              <a:gd name="connsiteX1554" fmla="*/ 2642922 w 5410020"/>
              <a:gd name="connsiteY1554" fmla="*/ 638175 h 1838326"/>
              <a:gd name="connsiteX1555" fmla="*/ 2570539 w 5410020"/>
              <a:gd name="connsiteY1555" fmla="*/ 638175 h 1838326"/>
              <a:gd name="connsiteX1556" fmla="*/ 2600701 w 5410020"/>
              <a:gd name="connsiteY1556" fmla="*/ 655802 h 1838326"/>
              <a:gd name="connsiteX1557" fmla="*/ 2570539 w 5410020"/>
              <a:gd name="connsiteY1557" fmla="*/ 674688 h 1838326"/>
              <a:gd name="connsiteX1558" fmla="*/ 2540376 w 5410020"/>
              <a:gd name="connsiteY1558" fmla="*/ 655802 h 1838326"/>
              <a:gd name="connsiteX1559" fmla="*/ 2570539 w 5410020"/>
              <a:gd name="connsiteY1559" fmla="*/ 638175 h 1838326"/>
              <a:gd name="connsiteX1560" fmla="*/ 2497514 w 5410020"/>
              <a:gd name="connsiteY1560" fmla="*/ 638175 h 1838326"/>
              <a:gd name="connsiteX1561" fmla="*/ 2527676 w 5410020"/>
              <a:gd name="connsiteY1561" fmla="*/ 655802 h 1838326"/>
              <a:gd name="connsiteX1562" fmla="*/ 2497514 w 5410020"/>
              <a:gd name="connsiteY1562" fmla="*/ 674688 h 1838326"/>
              <a:gd name="connsiteX1563" fmla="*/ 2467351 w 5410020"/>
              <a:gd name="connsiteY1563" fmla="*/ 655802 h 1838326"/>
              <a:gd name="connsiteX1564" fmla="*/ 2497514 w 5410020"/>
              <a:gd name="connsiteY1564" fmla="*/ 638175 h 1838326"/>
              <a:gd name="connsiteX1565" fmla="*/ 2424328 w 5410020"/>
              <a:gd name="connsiteY1565" fmla="*/ 638175 h 1838326"/>
              <a:gd name="connsiteX1566" fmla="*/ 2453389 w 5410020"/>
              <a:gd name="connsiteY1566" fmla="*/ 655802 h 1838326"/>
              <a:gd name="connsiteX1567" fmla="*/ 2423064 w 5410020"/>
              <a:gd name="connsiteY1567" fmla="*/ 674688 h 1838326"/>
              <a:gd name="connsiteX1568" fmla="*/ 2394003 w 5410020"/>
              <a:gd name="connsiteY1568" fmla="*/ 655802 h 1838326"/>
              <a:gd name="connsiteX1569" fmla="*/ 2424328 w 5410020"/>
              <a:gd name="connsiteY1569" fmla="*/ 638175 h 1838326"/>
              <a:gd name="connsiteX1570" fmla="*/ 2351303 w 5410020"/>
              <a:gd name="connsiteY1570" fmla="*/ 638175 h 1838326"/>
              <a:gd name="connsiteX1571" fmla="*/ 2380364 w 5410020"/>
              <a:gd name="connsiteY1571" fmla="*/ 655802 h 1838326"/>
              <a:gd name="connsiteX1572" fmla="*/ 2348775 w 5410020"/>
              <a:gd name="connsiteY1572" fmla="*/ 674688 h 1838326"/>
              <a:gd name="connsiteX1573" fmla="*/ 2320978 w 5410020"/>
              <a:gd name="connsiteY1573" fmla="*/ 655802 h 1838326"/>
              <a:gd name="connsiteX1574" fmla="*/ 2351303 w 5410020"/>
              <a:gd name="connsiteY1574" fmla="*/ 638175 h 1838326"/>
              <a:gd name="connsiteX1575" fmla="*/ 2279541 w 5410020"/>
              <a:gd name="connsiteY1575" fmla="*/ 638175 h 1838326"/>
              <a:gd name="connsiteX1576" fmla="*/ 2307339 w 5410020"/>
              <a:gd name="connsiteY1576" fmla="*/ 655802 h 1838326"/>
              <a:gd name="connsiteX1577" fmla="*/ 2275750 w 5410020"/>
              <a:gd name="connsiteY1577" fmla="*/ 674688 h 1838326"/>
              <a:gd name="connsiteX1578" fmla="*/ 2246689 w 5410020"/>
              <a:gd name="connsiteY1578" fmla="*/ 655802 h 1838326"/>
              <a:gd name="connsiteX1579" fmla="*/ 2279541 w 5410020"/>
              <a:gd name="connsiteY1579" fmla="*/ 638175 h 1838326"/>
              <a:gd name="connsiteX1580" fmla="*/ 2207097 w 5410020"/>
              <a:gd name="connsiteY1580" fmla="*/ 638175 h 1838326"/>
              <a:gd name="connsiteX1581" fmla="*/ 2234339 w 5410020"/>
              <a:gd name="connsiteY1581" fmla="*/ 655802 h 1838326"/>
              <a:gd name="connsiteX1582" fmla="*/ 2202144 w 5410020"/>
              <a:gd name="connsiteY1582" fmla="*/ 674688 h 1838326"/>
              <a:gd name="connsiteX1583" fmla="*/ 2174902 w 5410020"/>
              <a:gd name="connsiteY1583" fmla="*/ 655802 h 1838326"/>
              <a:gd name="connsiteX1584" fmla="*/ 2207097 w 5410020"/>
              <a:gd name="connsiteY1584" fmla="*/ 638175 h 1838326"/>
              <a:gd name="connsiteX1585" fmla="*/ 2133879 w 5410020"/>
              <a:gd name="connsiteY1585" fmla="*/ 638175 h 1838326"/>
              <a:gd name="connsiteX1586" fmla="*/ 2159733 w 5410020"/>
              <a:gd name="connsiteY1586" fmla="*/ 655802 h 1838326"/>
              <a:gd name="connsiteX1587" fmla="*/ 2128955 w 5410020"/>
              <a:gd name="connsiteY1587" fmla="*/ 674688 h 1838326"/>
              <a:gd name="connsiteX1588" fmla="*/ 2101870 w 5410020"/>
              <a:gd name="connsiteY1588" fmla="*/ 655802 h 1838326"/>
              <a:gd name="connsiteX1589" fmla="*/ 2133879 w 5410020"/>
              <a:gd name="connsiteY1589" fmla="*/ 638175 h 1838326"/>
              <a:gd name="connsiteX1590" fmla="*/ 968751 w 5410020"/>
              <a:gd name="connsiteY1590" fmla="*/ 638175 h 1838326"/>
              <a:gd name="connsiteX1591" fmla="*/ 989071 w 5410020"/>
              <a:gd name="connsiteY1591" fmla="*/ 655802 h 1838326"/>
              <a:gd name="connsiteX1592" fmla="*/ 949701 w 5410020"/>
              <a:gd name="connsiteY1592" fmla="*/ 674688 h 1838326"/>
              <a:gd name="connsiteX1593" fmla="*/ 929381 w 5410020"/>
              <a:gd name="connsiteY1593" fmla="*/ 655802 h 1838326"/>
              <a:gd name="connsiteX1594" fmla="*/ 968751 w 5410020"/>
              <a:gd name="connsiteY1594" fmla="*/ 638175 h 1838326"/>
              <a:gd name="connsiteX1595" fmla="*/ 896179 w 5410020"/>
              <a:gd name="connsiteY1595" fmla="*/ 638175 h 1838326"/>
              <a:gd name="connsiteX1596" fmla="*/ 916137 w 5410020"/>
              <a:gd name="connsiteY1596" fmla="*/ 655802 h 1838326"/>
              <a:gd name="connsiteX1597" fmla="*/ 877470 w 5410020"/>
              <a:gd name="connsiteY1597" fmla="*/ 674688 h 1838326"/>
              <a:gd name="connsiteX1598" fmla="*/ 857512 w 5410020"/>
              <a:gd name="connsiteY1598" fmla="*/ 655802 h 1838326"/>
              <a:gd name="connsiteX1599" fmla="*/ 896179 w 5410020"/>
              <a:gd name="connsiteY1599" fmla="*/ 638175 h 1838326"/>
              <a:gd name="connsiteX1600" fmla="*/ 823154 w 5410020"/>
              <a:gd name="connsiteY1600" fmla="*/ 638175 h 1838326"/>
              <a:gd name="connsiteX1601" fmla="*/ 843112 w 5410020"/>
              <a:gd name="connsiteY1601" fmla="*/ 655802 h 1838326"/>
              <a:gd name="connsiteX1602" fmla="*/ 803197 w 5410020"/>
              <a:gd name="connsiteY1602" fmla="*/ 674688 h 1838326"/>
              <a:gd name="connsiteX1603" fmla="*/ 783240 w 5410020"/>
              <a:gd name="connsiteY1603" fmla="*/ 655802 h 1838326"/>
              <a:gd name="connsiteX1604" fmla="*/ 823154 w 5410020"/>
              <a:gd name="connsiteY1604" fmla="*/ 638175 h 1838326"/>
              <a:gd name="connsiteX1605" fmla="*/ 750010 w 5410020"/>
              <a:gd name="connsiteY1605" fmla="*/ 638175 h 1838326"/>
              <a:gd name="connsiteX1606" fmla="*/ 770063 w 5410020"/>
              <a:gd name="connsiteY1606" fmla="*/ 655802 h 1838326"/>
              <a:gd name="connsiteX1607" fmla="*/ 729957 w 5410020"/>
              <a:gd name="connsiteY1607" fmla="*/ 674688 h 1838326"/>
              <a:gd name="connsiteX1608" fmla="*/ 709904 w 5410020"/>
              <a:gd name="connsiteY1608" fmla="*/ 655802 h 1838326"/>
              <a:gd name="connsiteX1609" fmla="*/ 750010 w 5410020"/>
              <a:gd name="connsiteY1609" fmla="*/ 638175 h 1838326"/>
              <a:gd name="connsiteX1610" fmla="*/ 1205857 w 5410020"/>
              <a:gd name="connsiteY1610" fmla="*/ 593726 h 1838326"/>
              <a:gd name="connsiteX1611" fmla="*/ 1228502 w 5410020"/>
              <a:gd name="connsiteY1611" fmla="*/ 611189 h 1838326"/>
              <a:gd name="connsiteX1612" fmla="*/ 1190761 w 5410020"/>
              <a:gd name="connsiteY1612" fmla="*/ 628651 h 1838326"/>
              <a:gd name="connsiteX1613" fmla="*/ 1169375 w 5410020"/>
              <a:gd name="connsiteY1613" fmla="*/ 611189 h 1838326"/>
              <a:gd name="connsiteX1614" fmla="*/ 1205857 w 5410020"/>
              <a:gd name="connsiteY1614" fmla="*/ 593726 h 1838326"/>
              <a:gd name="connsiteX1615" fmla="*/ 846966 w 5410020"/>
              <a:gd name="connsiteY1615" fmla="*/ 593726 h 1838326"/>
              <a:gd name="connsiteX1616" fmla="*/ 866924 w 5410020"/>
              <a:gd name="connsiteY1616" fmla="*/ 611189 h 1838326"/>
              <a:gd name="connsiteX1617" fmla="*/ 827009 w 5410020"/>
              <a:gd name="connsiteY1617" fmla="*/ 628651 h 1838326"/>
              <a:gd name="connsiteX1618" fmla="*/ 808299 w 5410020"/>
              <a:gd name="connsiteY1618" fmla="*/ 611189 h 1838326"/>
              <a:gd name="connsiteX1619" fmla="*/ 846966 w 5410020"/>
              <a:gd name="connsiteY1619" fmla="*/ 593726 h 1838326"/>
              <a:gd name="connsiteX1620" fmla="*/ 4294564 w 5410020"/>
              <a:gd name="connsiteY1620" fmla="*/ 593725 h 1838326"/>
              <a:gd name="connsiteX1621" fmla="*/ 4333934 w 5410020"/>
              <a:gd name="connsiteY1621" fmla="*/ 611188 h 1838326"/>
              <a:gd name="connsiteX1622" fmla="*/ 4313614 w 5410020"/>
              <a:gd name="connsiteY1622" fmla="*/ 628650 h 1838326"/>
              <a:gd name="connsiteX1623" fmla="*/ 4274244 w 5410020"/>
              <a:gd name="connsiteY1623" fmla="*/ 611188 h 1838326"/>
              <a:gd name="connsiteX1624" fmla="*/ 4294564 w 5410020"/>
              <a:gd name="connsiteY1624" fmla="*/ 593725 h 1838326"/>
              <a:gd name="connsiteX1625" fmla="*/ 4149524 w 5410020"/>
              <a:gd name="connsiteY1625" fmla="*/ 593725 h 1838326"/>
              <a:gd name="connsiteX1626" fmla="*/ 4188000 w 5410020"/>
              <a:gd name="connsiteY1626" fmla="*/ 611188 h 1838326"/>
              <a:gd name="connsiteX1627" fmla="*/ 4166900 w 5410020"/>
              <a:gd name="connsiteY1627" fmla="*/ 628650 h 1838326"/>
              <a:gd name="connsiteX1628" fmla="*/ 4129666 w 5410020"/>
              <a:gd name="connsiteY1628" fmla="*/ 611188 h 1838326"/>
              <a:gd name="connsiteX1629" fmla="*/ 4149524 w 5410020"/>
              <a:gd name="connsiteY1629" fmla="*/ 593725 h 1838326"/>
              <a:gd name="connsiteX1630" fmla="*/ 4078547 w 5410020"/>
              <a:gd name="connsiteY1630" fmla="*/ 593725 h 1838326"/>
              <a:gd name="connsiteX1631" fmla="*/ 4116471 w 5410020"/>
              <a:gd name="connsiteY1631" fmla="*/ 611188 h 1838326"/>
              <a:gd name="connsiteX1632" fmla="*/ 4096245 w 5410020"/>
              <a:gd name="connsiteY1632" fmla="*/ 628650 h 1838326"/>
              <a:gd name="connsiteX1633" fmla="*/ 4058321 w 5410020"/>
              <a:gd name="connsiteY1633" fmla="*/ 611188 h 1838326"/>
              <a:gd name="connsiteX1634" fmla="*/ 4078547 w 5410020"/>
              <a:gd name="connsiteY1634" fmla="*/ 593725 h 1838326"/>
              <a:gd name="connsiteX1635" fmla="*/ 4006521 w 5410020"/>
              <a:gd name="connsiteY1635" fmla="*/ 593725 h 1838326"/>
              <a:gd name="connsiteX1636" fmla="*/ 4043562 w 5410020"/>
              <a:gd name="connsiteY1636" fmla="*/ 611188 h 1838326"/>
              <a:gd name="connsiteX1637" fmla="*/ 4022572 w 5410020"/>
              <a:gd name="connsiteY1637" fmla="*/ 628650 h 1838326"/>
              <a:gd name="connsiteX1638" fmla="*/ 3985530 w 5410020"/>
              <a:gd name="connsiteY1638" fmla="*/ 611188 h 1838326"/>
              <a:gd name="connsiteX1639" fmla="*/ 4006521 w 5410020"/>
              <a:gd name="connsiteY1639" fmla="*/ 593725 h 1838326"/>
              <a:gd name="connsiteX1640" fmla="*/ 3935348 w 5410020"/>
              <a:gd name="connsiteY1640" fmla="*/ 593725 h 1838326"/>
              <a:gd name="connsiteX1641" fmla="*/ 3972008 w 5410020"/>
              <a:gd name="connsiteY1641" fmla="*/ 611188 h 1838326"/>
              <a:gd name="connsiteX1642" fmla="*/ 3950518 w 5410020"/>
              <a:gd name="connsiteY1642" fmla="*/ 628650 h 1838326"/>
              <a:gd name="connsiteX1643" fmla="*/ 3913858 w 5410020"/>
              <a:gd name="connsiteY1643" fmla="*/ 611188 h 1838326"/>
              <a:gd name="connsiteX1644" fmla="*/ 3935348 w 5410020"/>
              <a:gd name="connsiteY1644" fmla="*/ 593725 h 1838326"/>
              <a:gd name="connsiteX1645" fmla="*/ 3863783 w 5410020"/>
              <a:gd name="connsiteY1645" fmla="*/ 593725 h 1838326"/>
              <a:gd name="connsiteX1646" fmla="*/ 3900265 w 5410020"/>
              <a:gd name="connsiteY1646" fmla="*/ 611188 h 1838326"/>
              <a:gd name="connsiteX1647" fmla="*/ 3877621 w 5410020"/>
              <a:gd name="connsiteY1647" fmla="*/ 628650 h 1838326"/>
              <a:gd name="connsiteX1648" fmla="*/ 3841138 w 5410020"/>
              <a:gd name="connsiteY1648" fmla="*/ 611188 h 1838326"/>
              <a:gd name="connsiteX1649" fmla="*/ 3863783 w 5410020"/>
              <a:gd name="connsiteY1649" fmla="*/ 593725 h 1838326"/>
              <a:gd name="connsiteX1650" fmla="*/ 3791716 w 5410020"/>
              <a:gd name="connsiteY1650" fmla="*/ 593725 h 1838326"/>
              <a:gd name="connsiteX1651" fmla="*/ 3827330 w 5410020"/>
              <a:gd name="connsiteY1651" fmla="*/ 611188 h 1838326"/>
              <a:gd name="connsiteX1652" fmla="*/ 3805225 w 5410020"/>
              <a:gd name="connsiteY1652" fmla="*/ 628650 h 1838326"/>
              <a:gd name="connsiteX1653" fmla="*/ 3769610 w 5410020"/>
              <a:gd name="connsiteY1653" fmla="*/ 611188 h 1838326"/>
              <a:gd name="connsiteX1654" fmla="*/ 3791716 w 5410020"/>
              <a:gd name="connsiteY1654" fmla="*/ 593725 h 1838326"/>
              <a:gd name="connsiteX1655" fmla="*/ 3720578 w 5410020"/>
              <a:gd name="connsiteY1655" fmla="*/ 593725 h 1838326"/>
              <a:gd name="connsiteX1656" fmla="*/ 3755802 w 5410020"/>
              <a:gd name="connsiteY1656" fmla="*/ 611188 h 1838326"/>
              <a:gd name="connsiteX1657" fmla="*/ 3733158 w 5410020"/>
              <a:gd name="connsiteY1657" fmla="*/ 628650 h 1838326"/>
              <a:gd name="connsiteX1658" fmla="*/ 3696675 w 5410020"/>
              <a:gd name="connsiteY1658" fmla="*/ 611188 h 1838326"/>
              <a:gd name="connsiteX1659" fmla="*/ 3720578 w 5410020"/>
              <a:gd name="connsiteY1659" fmla="*/ 593725 h 1838326"/>
              <a:gd name="connsiteX1660" fmla="*/ 3646803 w 5410020"/>
              <a:gd name="connsiteY1660" fmla="*/ 593725 h 1838326"/>
              <a:gd name="connsiteX1661" fmla="*/ 3683987 w 5410020"/>
              <a:gd name="connsiteY1661" fmla="*/ 611188 h 1838326"/>
              <a:gd name="connsiteX1662" fmla="*/ 3659625 w 5410020"/>
              <a:gd name="connsiteY1662" fmla="*/ 628650 h 1838326"/>
              <a:gd name="connsiteX1663" fmla="*/ 3623723 w 5410020"/>
              <a:gd name="connsiteY1663" fmla="*/ 611188 h 1838326"/>
              <a:gd name="connsiteX1664" fmla="*/ 3646803 w 5410020"/>
              <a:gd name="connsiteY1664" fmla="*/ 593725 h 1838326"/>
              <a:gd name="connsiteX1665" fmla="*/ 3575366 w 5410020"/>
              <a:gd name="connsiteY1665" fmla="*/ 593725 h 1838326"/>
              <a:gd name="connsiteX1666" fmla="*/ 3611268 w 5410020"/>
              <a:gd name="connsiteY1666" fmla="*/ 611188 h 1838326"/>
              <a:gd name="connsiteX1667" fmla="*/ 3586906 w 5410020"/>
              <a:gd name="connsiteY1667" fmla="*/ 628650 h 1838326"/>
              <a:gd name="connsiteX1668" fmla="*/ 3551004 w 5410020"/>
              <a:gd name="connsiteY1668" fmla="*/ 611188 h 1838326"/>
              <a:gd name="connsiteX1669" fmla="*/ 3575366 w 5410020"/>
              <a:gd name="connsiteY1669" fmla="*/ 593725 h 1838326"/>
              <a:gd name="connsiteX1670" fmla="*/ 3503802 w 5410020"/>
              <a:gd name="connsiteY1670" fmla="*/ 593725 h 1838326"/>
              <a:gd name="connsiteX1671" fmla="*/ 3539537 w 5410020"/>
              <a:gd name="connsiteY1671" fmla="*/ 611188 h 1838326"/>
              <a:gd name="connsiteX1672" fmla="*/ 3514012 w 5410020"/>
              <a:gd name="connsiteY1672" fmla="*/ 628650 h 1838326"/>
              <a:gd name="connsiteX1673" fmla="*/ 3479554 w 5410020"/>
              <a:gd name="connsiteY1673" fmla="*/ 611188 h 1838326"/>
              <a:gd name="connsiteX1674" fmla="*/ 3503802 w 5410020"/>
              <a:gd name="connsiteY1674" fmla="*/ 593725 h 1838326"/>
              <a:gd name="connsiteX1675" fmla="*/ 3289041 w 5410020"/>
              <a:gd name="connsiteY1675" fmla="*/ 593725 h 1838326"/>
              <a:gd name="connsiteX1676" fmla="*/ 3322061 w 5410020"/>
              <a:gd name="connsiteY1676" fmla="*/ 611188 h 1838326"/>
              <a:gd name="connsiteX1677" fmla="*/ 3296661 w 5410020"/>
              <a:gd name="connsiteY1677" fmla="*/ 628650 h 1838326"/>
              <a:gd name="connsiteX1678" fmla="*/ 3262371 w 5410020"/>
              <a:gd name="connsiteY1678" fmla="*/ 611188 h 1838326"/>
              <a:gd name="connsiteX1679" fmla="*/ 3289041 w 5410020"/>
              <a:gd name="connsiteY1679" fmla="*/ 593725 h 1838326"/>
              <a:gd name="connsiteX1680" fmla="*/ 3217430 w 5410020"/>
              <a:gd name="connsiteY1680" fmla="*/ 593725 h 1838326"/>
              <a:gd name="connsiteX1681" fmla="*/ 3250612 w 5410020"/>
              <a:gd name="connsiteY1681" fmla="*/ 611188 h 1838326"/>
              <a:gd name="connsiteX1682" fmla="*/ 3223811 w 5410020"/>
              <a:gd name="connsiteY1682" fmla="*/ 628650 h 1838326"/>
              <a:gd name="connsiteX1683" fmla="*/ 3190629 w 5410020"/>
              <a:gd name="connsiteY1683" fmla="*/ 611188 h 1838326"/>
              <a:gd name="connsiteX1684" fmla="*/ 3217430 w 5410020"/>
              <a:gd name="connsiteY1684" fmla="*/ 593725 h 1838326"/>
              <a:gd name="connsiteX1685" fmla="*/ 3144579 w 5410020"/>
              <a:gd name="connsiteY1685" fmla="*/ 593725 h 1838326"/>
              <a:gd name="connsiteX1686" fmla="*/ 3177599 w 5410020"/>
              <a:gd name="connsiteY1686" fmla="*/ 611188 h 1838326"/>
              <a:gd name="connsiteX1687" fmla="*/ 3152199 w 5410020"/>
              <a:gd name="connsiteY1687" fmla="*/ 628650 h 1838326"/>
              <a:gd name="connsiteX1688" fmla="*/ 3119179 w 5410020"/>
              <a:gd name="connsiteY1688" fmla="*/ 611188 h 1838326"/>
              <a:gd name="connsiteX1689" fmla="*/ 3144579 w 5410020"/>
              <a:gd name="connsiteY1689" fmla="*/ 593725 h 1838326"/>
              <a:gd name="connsiteX1690" fmla="*/ 3072999 w 5410020"/>
              <a:gd name="connsiteY1690" fmla="*/ 593725 h 1838326"/>
              <a:gd name="connsiteX1691" fmla="*/ 3105851 w 5410020"/>
              <a:gd name="connsiteY1691" fmla="*/ 611188 h 1838326"/>
              <a:gd name="connsiteX1692" fmla="*/ 3079317 w 5410020"/>
              <a:gd name="connsiteY1692" fmla="*/ 628650 h 1838326"/>
              <a:gd name="connsiteX1693" fmla="*/ 3046465 w 5410020"/>
              <a:gd name="connsiteY1693" fmla="*/ 611188 h 1838326"/>
              <a:gd name="connsiteX1694" fmla="*/ 3072999 w 5410020"/>
              <a:gd name="connsiteY1694" fmla="*/ 593725 h 1838326"/>
              <a:gd name="connsiteX1695" fmla="*/ 3001562 w 5410020"/>
              <a:gd name="connsiteY1695" fmla="*/ 593725 h 1838326"/>
              <a:gd name="connsiteX1696" fmla="*/ 3033150 w 5410020"/>
              <a:gd name="connsiteY1696" fmla="*/ 611188 h 1838326"/>
              <a:gd name="connsiteX1697" fmla="*/ 3006616 w 5410020"/>
              <a:gd name="connsiteY1697" fmla="*/ 628650 h 1838326"/>
              <a:gd name="connsiteX1698" fmla="*/ 2975028 w 5410020"/>
              <a:gd name="connsiteY1698" fmla="*/ 611188 h 1838326"/>
              <a:gd name="connsiteX1699" fmla="*/ 3001562 w 5410020"/>
              <a:gd name="connsiteY1699" fmla="*/ 593725 h 1838326"/>
              <a:gd name="connsiteX1700" fmla="*/ 2929800 w 5410020"/>
              <a:gd name="connsiteY1700" fmla="*/ 593725 h 1838326"/>
              <a:gd name="connsiteX1701" fmla="*/ 2961389 w 5410020"/>
              <a:gd name="connsiteY1701" fmla="*/ 611188 h 1838326"/>
              <a:gd name="connsiteX1702" fmla="*/ 2933591 w 5410020"/>
              <a:gd name="connsiteY1702" fmla="*/ 628650 h 1838326"/>
              <a:gd name="connsiteX1703" fmla="*/ 2902003 w 5410020"/>
              <a:gd name="connsiteY1703" fmla="*/ 611188 h 1838326"/>
              <a:gd name="connsiteX1704" fmla="*/ 2929800 w 5410020"/>
              <a:gd name="connsiteY1704" fmla="*/ 593725 h 1838326"/>
              <a:gd name="connsiteX1705" fmla="*/ 2858207 w 5410020"/>
              <a:gd name="connsiteY1705" fmla="*/ 593725 h 1838326"/>
              <a:gd name="connsiteX1706" fmla="*/ 2889626 w 5410020"/>
              <a:gd name="connsiteY1706" fmla="*/ 611188 h 1838326"/>
              <a:gd name="connsiteX1707" fmla="*/ 2860721 w 5410020"/>
              <a:gd name="connsiteY1707" fmla="*/ 628650 h 1838326"/>
              <a:gd name="connsiteX1708" fmla="*/ 2830558 w 5410020"/>
              <a:gd name="connsiteY1708" fmla="*/ 611188 h 1838326"/>
              <a:gd name="connsiteX1709" fmla="*/ 2858207 w 5410020"/>
              <a:gd name="connsiteY1709" fmla="*/ 593725 h 1838326"/>
              <a:gd name="connsiteX1710" fmla="*/ 2786770 w 5410020"/>
              <a:gd name="connsiteY1710" fmla="*/ 593725 h 1838326"/>
              <a:gd name="connsiteX1711" fmla="*/ 2816932 w 5410020"/>
              <a:gd name="connsiteY1711" fmla="*/ 611188 h 1838326"/>
              <a:gd name="connsiteX1712" fmla="*/ 2789284 w 5410020"/>
              <a:gd name="connsiteY1712" fmla="*/ 628650 h 1838326"/>
              <a:gd name="connsiteX1713" fmla="*/ 2757864 w 5410020"/>
              <a:gd name="connsiteY1713" fmla="*/ 611188 h 1838326"/>
              <a:gd name="connsiteX1714" fmla="*/ 2786770 w 5410020"/>
              <a:gd name="connsiteY1714" fmla="*/ 593725 h 1838326"/>
              <a:gd name="connsiteX1715" fmla="*/ 2715002 w 5410020"/>
              <a:gd name="connsiteY1715" fmla="*/ 593725 h 1838326"/>
              <a:gd name="connsiteX1716" fmla="*/ 2745164 w 5410020"/>
              <a:gd name="connsiteY1716" fmla="*/ 611188 h 1838326"/>
              <a:gd name="connsiteX1717" fmla="*/ 2716259 w 5410020"/>
              <a:gd name="connsiteY1717" fmla="*/ 628650 h 1838326"/>
              <a:gd name="connsiteX1718" fmla="*/ 2686096 w 5410020"/>
              <a:gd name="connsiteY1718" fmla="*/ 611188 h 1838326"/>
              <a:gd name="connsiteX1719" fmla="*/ 2715002 w 5410020"/>
              <a:gd name="connsiteY1719" fmla="*/ 593725 h 1838326"/>
              <a:gd name="connsiteX1720" fmla="*/ 2642145 w 5410020"/>
              <a:gd name="connsiteY1720" fmla="*/ 593725 h 1838326"/>
              <a:gd name="connsiteX1721" fmla="*/ 2672139 w 5410020"/>
              <a:gd name="connsiteY1721" fmla="*/ 611188 h 1838326"/>
              <a:gd name="connsiteX1722" fmla="*/ 2643395 w 5410020"/>
              <a:gd name="connsiteY1722" fmla="*/ 628650 h 1838326"/>
              <a:gd name="connsiteX1723" fmla="*/ 2613401 w 5410020"/>
              <a:gd name="connsiteY1723" fmla="*/ 611188 h 1838326"/>
              <a:gd name="connsiteX1724" fmla="*/ 2642145 w 5410020"/>
              <a:gd name="connsiteY1724" fmla="*/ 593725 h 1838326"/>
              <a:gd name="connsiteX1725" fmla="*/ 2570539 w 5410020"/>
              <a:gd name="connsiteY1725" fmla="*/ 593725 h 1838326"/>
              <a:gd name="connsiteX1726" fmla="*/ 2600702 w 5410020"/>
              <a:gd name="connsiteY1726" fmla="*/ 611188 h 1838326"/>
              <a:gd name="connsiteX1727" fmla="*/ 2570539 w 5410020"/>
              <a:gd name="connsiteY1727" fmla="*/ 628651 h 1838326"/>
              <a:gd name="connsiteX1728" fmla="*/ 2540376 w 5410020"/>
              <a:gd name="connsiteY1728" fmla="*/ 611188 h 1838326"/>
              <a:gd name="connsiteX1729" fmla="*/ 2570539 w 5410020"/>
              <a:gd name="connsiteY1729" fmla="*/ 593725 h 1838326"/>
              <a:gd name="connsiteX1730" fmla="*/ 2498933 w 5410020"/>
              <a:gd name="connsiteY1730" fmla="*/ 593725 h 1838326"/>
              <a:gd name="connsiteX1731" fmla="*/ 2527677 w 5410020"/>
              <a:gd name="connsiteY1731" fmla="*/ 611188 h 1838326"/>
              <a:gd name="connsiteX1732" fmla="*/ 2497683 w 5410020"/>
              <a:gd name="connsiteY1732" fmla="*/ 628650 h 1838326"/>
              <a:gd name="connsiteX1733" fmla="*/ 2468939 w 5410020"/>
              <a:gd name="connsiteY1733" fmla="*/ 611188 h 1838326"/>
              <a:gd name="connsiteX1734" fmla="*/ 2498933 w 5410020"/>
              <a:gd name="connsiteY1734" fmla="*/ 593725 h 1838326"/>
              <a:gd name="connsiteX1735" fmla="*/ 2427334 w 5410020"/>
              <a:gd name="connsiteY1735" fmla="*/ 593725 h 1838326"/>
              <a:gd name="connsiteX1736" fmla="*/ 2456239 w 5410020"/>
              <a:gd name="connsiteY1736" fmla="*/ 611188 h 1838326"/>
              <a:gd name="connsiteX1737" fmla="*/ 2426077 w 5410020"/>
              <a:gd name="connsiteY1737" fmla="*/ 628650 h 1838326"/>
              <a:gd name="connsiteX1738" fmla="*/ 2397171 w 5410020"/>
              <a:gd name="connsiteY1738" fmla="*/ 611188 h 1838326"/>
              <a:gd name="connsiteX1739" fmla="*/ 2427334 w 5410020"/>
              <a:gd name="connsiteY1739" fmla="*/ 593725 h 1838326"/>
              <a:gd name="connsiteX1740" fmla="*/ 2355896 w 5410020"/>
              <a:gd name="connsiteY1740" fmla="*/ 593725 h 1838326"/>
              <a:gd name="connsiteX1741" fmla="*/ 2383544 w 5410020"/>
              <a:gd name="connsiteY1741" fmla="*/ 611188 h 1838326"/>
              <a:gd name="connsiteX1742" fmla="*/ 2353382 w 5410020"/>
              <a:gd name="connsiteY1742" fmla="*/ 628650 h 1838326"/>
              <a:gd name="connsiteX1743" fmla="*/ 2324476 w 5410020"/>
              <a:gd name="connsiteY1743" fmla="*/ 611188 h 1838326"/>
              <a:gd name="connsiteX1744" fmla="*/ 2355896 w 5410020"/>
              <a:gd name="connsiteY1744" fmla="*/ 593725 h 1838326"/>
              <a:gd name="connsiteX1745" fmla="*/ 2284127 w 5410020"/>
              <a:gd name="connsiteY1745" fmla="*/ 593725 h 1838326"/>
              <a:gd name="connsiteX1746" fmla="*/ 2311776 w 5410020"/>
              <a:gd name="connsiteY1746" fmla="*/ 611188 h 1838326"/>
              <a:gd name="connsiteX1747" fmla="*/ 2280357 w 5410020"/>
              <a:gd name="connsiteY1747" fmla="*/ 628650 h 1838326"/>
              <a:gd name="connsiteX1748" fmla="*/ 2252708 w 5410020"/>
              <a:gd name="connsiteY1748" fmla="*/ 611188 h 1838326"/>
              <a:gd name="connsiteX1749" fmla="*/ 2284127 w 5410020"/>
              <a:gd name="connsiteY1749" fmla="*/ 593725 h 1838326"/>
              <a:gd name="connsiteX1750" fmla="*/ 2211102 w 5410020"/>
              <a:gd name="connsiteY1750" fmla="*/ 593725 h 1838326"/>
              <a:gd name="connsiteX1751" fmla="*/ 2237494 w 5410020"/>
              <a:gd name="connsiteY1751" fmla="*/ 611188 h 1838326"/>
              <a:gd name="connsiteX1752" fmla="*/ 2206075 w 5410020"/>
              <a:gd name="connsiteY1752" fmla="*/ 628650 h 1838326"/>
              <a:gd name="connsiteX1753" fmla="*/ 2178426 w 5410020"/>
              <a:gd name="connsiteY1753" fmla="*/ 611188 h 1838326"/>
              <a:gd name="connsiteX1754" fmla="*/ 2211102 w 5410020"/>
              <a:gd name="connsiteY1754" fmla="*/ 593725 h 1838326"/>
              <a:gd name="connsiteX1755" fmla="*/ 2138998 w 5410020"/>
              <a:gd name="connsiteY1755" fmla="*/ 593725 h 1838326"/>
              <a:gd name="connsiteX1756" fmla="*/ 2166083 w 5410020"/>
              <a:gd name="connsiteY1756" fmla="*/ 611188 h 1838326"/>
              <a:gd name="connsiteX1757" fmla="*/ 2135305 w 5410020"/>
              <a:gd name="connsiteY1757" fmla="*/ 628650 h 1838326"/>
              <a:gd name="connsiteX1758" fmla="*/ 2108220 w 5410020"/>
              <a:gd name="connsiteY1758" fmla="*/ 611188 h 1838326"/>
              <a:gd name="connsiteX1759" fmla="*/ 2138998 w 5410020"/>
              <a:gd name="connsiteY1759" fmla="*/ 593725 h 1838326"/>
              <a:gd name="connsiteX1760" fmla="*/ 775307 w 5410020"/>
              <a:gd name="connsiteY1760" fmla="*/ 593725 h 1838326"/>
              <a:gd name="connsiteX1761" fmla="*/ 793924 w 5410020"/>
              <a:gd name="connsiteY1761" fmla="*/ 611188 h 1838326"/>
              <a:gd name="connsiteX1762" fmla="*/ 755449 w 5410020"/>
              <a:gd name="connsiteY1762" fmla="*/ 628650 h 1838326"/>
              <a:gd name="connsiteX1763" fmla="*/ 735590 w 5410020"/>
              <a:gd name="connsiteY1763" fmla="*/ 611188 h 1838326"/>
              <a:gd name="connsiteX1764" fmla="*/ 775307 w 5410020"/>
              <a:gd name="connsiteY1764" fmla="*/ 593725 h 1838326"/>
              <a:gd name="connsiteX1765" fmla="*/ 4200196 w 5410020"/>
              <a:gd name="connsiteY1765" fmla="*/ 550863 h 1838326"/>
              <a:gd name="connsiteX1766" fmla="*/ 4237237 w 5410020"/>
              <a:gd name="connsiteY1766" fmla="*/ 568326 h 1838326"/>
              <a:gd name="connsiteX1767" fmla="*/ 4217482 w 5410020"/>
              <a:gd name="connsiteY1767" fmla="*/ 585788 h 1838326"/>
              <a:gd name="connsiteX1768" fmla="*/ 4180440 w 5410020"/>
              <a:gd name="connsiteY1768" fmla="*/ 568326 h 1838326"/>
              <a:gd name="connsiteX1769" fmla="*/ 4200196 w 5410020"/>
              <a:gd name="connsiteY1769" fmla="*/ 550863 h 1838326"/>
              <a:gd name="connsiteX1770" fmla="*/ 4129347 w 5410020"/>
              <a:gd name="connsiteY1770" fmla="*/ 550863 h 1838326"/>
              <a:gd name="connsiteX1771" fmla="*/ 4167271 w 5410020"/>
              <a:gd name="connsiteY1771" fmla="*/ 568326 h 1838326"/>
              <a:gd name="connsiteX1772" fmla="*/ 4145781 w 5410020"/>
              <a:gd name="connsiteY1772" fmla="*/ 585788 h 1838326"/>
              <a:gd name="connsiteX1773" fmla="*/ 4107857 w 5410020"/>
              <a:gd name="connsiteY1773" fmla="*/ 568326 h 1838326"/>
              <a:gd name="connsiteX1774" fmla="*/ 4129347 w 5410020"/>
              <a:gd name="connsiteY1774" fmla="*/ 550863 h 1838326"/>
              <a:gd name="connsiteX1775" fmla="*/ 4057909 w 5410020"/>
              <a:gd name="connsiteY1775" fmla="*/ 550863 h 1838326"/>
              <a:gd name="connsiteX1776" fmla="*/ 4095833 w 5410020"/>
              <a:gd name="connsiteY1776" fmla="*/ 568326 h 1838326"/>
              <a:gd name="connsiteX1777" fmla="*/ 4074343 w 5410020"/>
              <a:gd name="connsiteY1777" fmla="*/ 585788 h 1838326"/>
              <a:gd name="connsiteX1778" fmla="*/ 4037683 w 5410020"/>
              <a:gd name="connsiteY1778" fmla="*/ 568326 h 1838326"/>
              <a:gd name="connsiteX1779" fmla="*/ 4057909 w 5410020"/>
              <a:gd name="connsiteY1779" fmla="*/ 550863 h 1838326"/>
              <a:gd name="connsiteX1780" fmla="*/ 3987937 w 5410020"/>
              <a:gd name="connsiteY1780" fmla="*/ 550863 h 1838326"/>
              <a:gd name="connsiteX1781" fmla="*/ 4024419 w 5410020"/>
              <a:gd name="connsiteY1781" fmla="*/ 568326 h 1838326"/>
              <a:gd name="connsiteX1782" fmla="*/ 4003033 w 5410020"/>
              <a:gd name="connsiteY1782" fmla="*/ 585788 h 1838326"/>
              <a:gd name="connsiteX1783" fmla="*/ 3966550 w 5410020"/>
              <a:gd name="connsiteY1783" fmla="*/ 568326 h 1838326"/>
              <a:gd name="connsiteX1784" fmla="*/ 3987937 w 5410020"/>
              <a:gd name="connsiteY1784" fmla="*/ 550863 h 1838326"/>
              <a:gd name="connsiteX1785" fmla="*/ 3917757 w 5410020"/>
              <a:gd name="connsiteY1785" fmla="*/ 550863 h 1838326"/>
              <a:gd name="connsiteX1786" fmla="*/ 3954239 w 5410020"/>
              <a:gd name="connsiteY1786" fmla="*/ 568326 h 1838326"/>
              <a:gd name="connsiteX1787" fmla="*/ 3931595 w 5410020"/>
              <a:gd name="connsiteY1787" fmla="*/ 585788 h 1838326"/>
              <a:gd name="connsiteX1788" fmla="*/ 3895112 w 5410020"/>
              <a:gd name="connsiteY1788" fmla="*/ 568326 h 1838326"/>
              <a:gd name="connsiteX1789" fmla="*/ 3917757 w 5410020"/>
              <a:gd name="connsiteY1789" fmla="*/ 550863 h 1838326"/>
              <a:gd name="connsiteX1790" fmla="*/ 3845545 w 5410020"/>
              <a:gd name="connsiteY1790" fmla="*/ 550863 h 1838326"/>
              <a:gd name="connsiteX1791" fmla="*/ 3882730 w 5410020"/>
              <a:gd name="connsiteY1791" fmla="*/ 568326 h 1838326"/>
              <a:gd name="connsiteX1792" fmla="*/ 3859650 w 5410020"/>
              <a:gd name="connsiteY1792" fmla="*/ 585788 h 1838326"/>
              <a:gd name="connsiteX1793" fmla="*/ 3823748 w 5410020"/>
              <a:gd name="connsiteY1793" fmla="*/ 568326 h 1838326"/>
              <a:gd name="connsiteX1794" fmla="*/ 3845545 w 5410020"/>
              <a:gd name="connsiteY1794" fmla="*/ 550863 h 1838326"/>
              <a:gd name="connsiteX1795" fmla="*/ 3774749 w 5410020"/>
              <a:gd name="connsiteY1795" fmla="*/ 550863 h 1838326"/>
              <a:gd name="connsiteX1796" fmla="*/ 3809796 w 5410020"/>
              <a:gd name="connsiteY1796" fmla="*/ 568326 h 1838326"/>
              <a:gd name="connsiteX1797" fmla="*/ 3787266 w 5410020"/>
              <a:gd name="connsiteY1797" fmla="*/ 585788 h 1838326"/>
              <a:gd name="connsiteX1798" fmla="*/ 3752218 w 5410020"/>
              <a:gd name="connsiteY1798" fmla="*/ 568326 h 1838326"/>
              <a:gd name="connsiteX1799" fmla="*/ 3774749 w 5410020"/>
              <a:gd name="connsiteY1799" fmla="*/ 550863 h 1838326"/>
              <a:gd name="connsiteX1800" fmla="*/ 3703515 w 5410020"/>
              <a:gd name="connsiteY1800" fmla="*/ 550863 h 1838326"/>
              <a:gd name="connsiteX1801" fmla="*/ 3739623 w 5410020"/>
              <a:gd name="connsiteY1801" fmla="*/ 568326 h 1838326"/>
              <a:gd name="connsiteX1802" fmla="*/ 3715966 w 5410020"/>
              <a:gd name="connsiteY1802" fmla="*/ 585788 h 1838326"/>
              <a:gd name="connsiteX1803" fmla="*/ 3681103 w 5410020"/>
              <a:gd name="connsiteY1803" fmla="*/ 568326 h 1838326"/>
              <a:gd name="connsiteX1804" fmla="*/ 3703515 w 5410020"/>
              <a:gd name="connsiteY1804" fmla="*/ 550863 h 1838326"/>
              <a:gd name="connsiteX1805" fmla="*/ 3633323 w 5410020"/>
              <a:gd name="connsiteY1805" fmla="*/ 550863 h 1838326"/>
              <a:gd name="connsiteX1806" fmla="*/ 3668186 w 5410020"/>
              <a:gd name="connsiteY1806" fmla="*/ 568326 h 1838326"/>
              <a:gd name="connsiteX1807" fmla="*/ 3644529 w 5410020"/>
              <a:gd name="connsiteY1807" fmla="*/ 585788 h 1838326"/>
              <a:gd name="connsiteX1808" fmla="*/ 3610912 w 5410020"/>
              <a:gd name="connsiteY1808" fmla="*/ 568326 h 1838326"/>
              <a:gd name="connsiteX1809" fmla="*/ 3633323 w 5410020"/>
              <a:gd name="connsiteY1809" fmla="*/ 550863 h 1838326"/>
              <a:gd name="connsiteX1810" fmla="*/ 3562539 w 5410020"/>
              <a:gd name="connsiteY1810" fmla="*/ 550863 h 1838326"/>
              <a:gd name="connsiteX1811" fmla="*/ 3596998 w 5410020"/>
              <a:gd name="connsiteY1811" fmla="*/ 568326 h 1838326"/>
              <a:gd name="connsiteX1812" fmla="*/ 3572749 w 5410020"/>
              <a:gd name="connsiteY1812" fmla="*/ 585788 h 1838326"/>
              <a:gd name="connsiteX1813" fmla="*/ 3538291 w 5410020"/>
              <a:gd name="connsiteY1813" fmla="*/ 568326 h 1838326"/>
              <a:gd name="connsiteX1814" fmla="*/ 3562539 w 5410020"/>
              <a:gd name="connsiteY1814" fmla="*/ 550863 h 1838326"/>
              <a:gd name="connsiteX1815" fmla="*/ 3491102 w 5410020"/>
              <a:gd name="connsiteY1815" fmla="*/ 550863 h 1838326"/>
              <a:gd name="connsiteX1816" fmla="*/ 3525561 w 5410020"/>
              <a:gd name="connsiteY1816" fmla="*/ 568326 h 1838326"/>
              <a:gd name="connsiteX1817" fmla="*/ 3501312 w 5410020"/>
              <a:gd name="connsiteY1817" fmla="*/ 585788 h 1838326"/>
              <a:gd name="connsiteX1818" fmla="*/ 3466854 w 5410020"/>
              <a:gd name="connsiteY1818" fmla="*/ 568326 h 1838326"/>
              <a:gd name="connsiteX1819" fmla="*/ 3491102 w 5410020"/>
              <a:gd name="connsiteY1819" fmla="*/ 550863 h 1838326"/>
              <a:gd name="connsiteX1820" fmla="*/ 3420940 w 5410020"/>
              <a:gd name="connsiteY1820" fmla="*/ 550863 h 1838326"/>
              <a:gd name="connsiteX1821" fmla="*/ 3455399 w 5410020"/>
              <a:gd name="connsiteY1821" fmla="*/ 568326 h 1838326"/>
              <a:gd name="connsiteX1822" fmla="*/ 3429874 w 5410020"/>
              <a:gd name="connsiteY1822" fmla="*/ 585788 h 1838326"/>
              <a:gd name="connsiteX1823" fmla="*/ 3395416 w 5410020"/>
              <a:gd name="connsiteY1823" fmla="*/ 568326 h 1838326"/>
              <a:gd name="connsiteX1824" fmla="*/ 3420940 w 5410020"/>
              <a:gd name="connsiteY1824" fmla="*/ 550863 h 1838326"/>
              <a:gd name="connsiteX1825" fmla="*/ 3350255 w 5410020"/>
              <a:gd name="connsiteY1825" fmla="*/ 550863 h 1838326"/>
              <a:gd name="connsiteX1826" fmla="*/ 3382450 w 5410020"/>
              <a:gd name="connsiteY1826" fmla="*/ 568326 h 1838326"/>
              <a:gd name="connsiteX1827" fmla="*/ 3357685 w 5410020"/>
              <a:gd name="connsiteY1827" fmla="*/ 585788 h 1838326"/>
              <a:gd name="connsiteX1828" fmla="*/ 3325490 w 5410020"/>
              <a:gd name="connsiteY1828" fmla="*/ 568326 h 1838326"/>
              <a:gd name="connsiteX1829" fmla="*/ 3350255 w 5410020"/>
              <a:gd name="connsiteY1829" fmla="*/ 550863 h 1838326"/>
              <a:gd name="connsiteX1830" fmla="*/ 3278818 w 5410020"/>
              <a:gd name="connsiteY1830" fmla="*/ 550863 h 1838326"/>
              <a:gd name="connsiteX1831" fmla="*/ 3311013 w 5410020"/>
              <a:gd name="connsiteY1831" fmla="*/ 568326 h 1838326"/>
              <a:gd name="connsiteX1832" fmla="*/ 3286248 w 5410020"/>
              <a:gd name="connsiteY1832" fmla="*/ 585788 h 1838326"/>
              <a:gd name="connsiteX1833" fmla="*/ 3254053 w 5410020"/>
              <a:gd name="connsiteY1833" fmla="*/ 568326 h 1838326"/>
              <a:gd name="connsiteX1834" fmla="*/ 3278818 w 5410020"/>
              <a:gd name="connsiteY1834" fmla="*/ 550863 h 1838326"/>
              <a:gd name="connsiteX1835" fmla="*/ 3136499 w 5410020"/>
              <a:gd name="connsiteY1835" fmla="*/ 550863 h 1838326"/>
              <a:gd name="connsiteX1836" fmla="*/ 3169351 w 5410020"/>
              <a:gd name="connsiteY1836" fmla="*/ 568326 h 1838326"/>
              <a:gd name="connsiteX1837" fmla="*/ 3142817 w 5410020"/>
              <a:gd name="connsiteY1837" fmla="*/ 585788 h 1838326"/>
              <a:gd name="connsiteX1838" fmla="*/ 3111228 w 5410020"/>
              <a:gd name="connsiteY1838" fmla="*/ 568326 h 1838326"/>
              <a:gd name="connsiteX1839" fmla="*/ 3136499 w 5410020"/>
              <a:gd name="connsiteY1839" fmla="*/ 550863 h 1838326"/>
              <a:gd name="connsiteX1840" fmla="*/ 3066649 w 5410020"/>
              <a:gd name="connsiteY1840" fmla="*/ 550863 h 1838326"/>
              <a:gd name="connsiteX1841" fmla="*/ 3098237 w 5410020"/>
              <a:gd name="connsiteY1841" fmla="*/ 568326 h 1838326"/>
              <a:gd name="connsiteX1842" fmla="*/ 3071703 w 5410020"/>
              <a:gd name="connsiteY1842" fmla="*/ 585788 h 1838326"/>
              <a:gd name="connsiteX1843" fmla="*/ 3040115 w 5410020"/>
              <a:gd name="connsiteY1843" fmla="*/ 568326 h 1838326"/>
              <a:gd name="connsiteX1844" fmla="*/ 3066649 w 5410020"/>
              <a:gd name="connsiteY1844" fmla="*/ 550863 h 1838326"/>
              <a:gd name="connsiteX1845" fmla="*/ 2996475 w 5410020"/>
              <a:gd name="connsiteY1845" fmla="*/ 550863 h 1838326"/>
              <a:gd name="connsiteX1846" fmla="*/ 3028064 w 5410020"/>
              <a:gd name="connsiteY1846" fmla="*/ 568326 h 1838326"/>
              <a:gd name="connsiteX1847" fmla="*/ 3000266 w 5410020"/>
              <a:gd name="connsiteY1847" fmla="*/ 585788 h 1838326"/>
              <a:gd name="connsiteX1848" fmla="*/ 2968678 w 5410020"/>
              <a:gd name="connsiteY1848" fmla="*/ 568326 h 1838326"/>
              <a:gd name="connsiteX1849" fmla="*/ 2996475 w 5410020"/>
              <a:gd name="connsiteY1849" fmla="*/ 550863 h 1838326"/>
              <a:gd name="connsiteX1850" fmla="*/ 2925213 w 5410020"/>
              <a:gd name="connsiteY1850" fmla="*/ 550863 h 1838326"/>
              <a:gd name="connsiteX1851" fmla="*/ 2956632 w 5410020"/>
              <a:gd name="connsiteY1851" fmla="*/ 568326 h 1838326"/>
              <a:gd name="connsiteX1852" fmla="*/ 2928984 w 5410020"/>
              <a:gd name="connsiteY1852" fmla="*/ 585788 h 1838326"/>
              <a:gd name="connsiteX1853" fmla="*/ 2898821 w 5410020"/>
              <a:gd name="connsiteY1853" fmla="*/ 568326 h 1838326"/>
              <a:gd name="connsiteX1854" fmla="*/ 2925213 w 5410020"/>
              <a:gd name="connsiteY1854" fmla="*/ 550863 h 1838326"/>
              <a:gd name="connsiteX1855" fmla="*/ 2853445 w 5410020"/>
              <a:gd name="connsiteY1855" fmla="*/ 550863 h 1838326"/>
              <a:gd name="connsiteX1856" fmla="*/ 2883607 w 5410020"/>
              <a:gd name="connsiteY1856" fmla="*/ 568326 h 1838326"/>
              <a:gd name="connsiteX1857" fmla="*/ 2855959 w 5410020"/>
              <a:gd name="connsiteY1857" fmla="*/ 585788 h 1838326"/>
              <a:gd name="connsiteX1858" fmla="*/ 2825796 w 5410020"/>
              <a:gd name="connsiteY1858" fmla="*/ 568326 h 1838326"/>
              <a:gd name="connsiteX1859" fmla="*/ 2853445 w 5410020"/>
              <a:gd name="connsiteY1859" fmla="*/ 550863 h 1838326"/>
              <a:gd name="connsiteX1860" fmla="*/ 2782184 w 5410020"/>
              <a:gd name="connsiteY1860" fmla="*/ 550863 h 1838326"/>
              <a:gd name="connsiteX1861" fmla="*/ 2812178 w 5410020"/>
              <a:gd name="connsiteY1861" fmla="*/ 568326 h 1838326"/>
              <a:gd name="connsiteX1862" fmla="*/ 2784683 w 5410020"/>
              <a:gd name="connsiteY1862" fmla="*/ 585788 h 1838326"/>
              <a:gd name="connsiteX1863" fmla="*/ 2754689 w 5410020"/>
              <a:gd name="connsiteY1863" fmla="*/ 568326 h 1838326"/>
              <a:gd name="connsiteX1864" fmla="*/ 2782184 w 5410020"/>
              <a:gd name="connsiteY1864" fmla="*/ 550863 h 1838326"/>
              <a:gd name="connsiteX1865" fmla="*/ 2711995 w 5410020"/>
              <a:gd name="connsiteY1865" fmla="*/ 550863 h 1838326"/>
              <a:gd name="connsiteX1866" fmla="*/ 2741989 w 5410020"/>
              <a:gd name="connsiteY1866" fmla="*/ 568326 h 1838326"/>
              <a:gd name="connsiteX1867" fmla="*/ 2713245 w 5410020"/>
              <a:gd name="connsiteY1867" fmla="*/ 585788 h 1838326"/>
              <a:gd name="connsiteX1868" fmla="*/ 2684501 w 5410020"/>
              <a:gd name="connsiteY1868" fmla="*/ 568326 h 1838326"/>
              <a:gd name="connsiteX1869" fmla="*/ 2711995 w 5410020"/>
              <a:gd name="connsiteY1869" fmla="*/ 550863 h 1838326"/>
              <a:gd name="connsiteX1870" fmla="*/ 2641976 w 5410020"/>
              <a:gd name="connsiteY1870" fmla="*/ 550863 h 1838326"/>
              <a:gd name="connsiteX1871" fmla="*/ 2670551 w 5410020"/>
              <a:gd name="connsiteY1871" fmla="*/ 568326 h 1838326"/>
              <a:gd name="connsiteX1872" fmla="*/ 2641976 w 5410020"/>
              <a:gd name="connsiteY1872" fmla="*/ 585788 h 1838326"/>
              <a:gd name="connsiteX1873" fmla="*/ 2613401 w 5410020"/>
              <a:gd name="connsiteY1873" fmla="*/ 568326 h 1838326"/>
              <a:gd name="connsiteX1874" fmla="*/ 2641976 w 5410020"/>
              <a:gd name="connsiteY1874" fmla="*/ 550863 h 1838326"/>
              <a:gd name="connsiteX1875" fmla="*/ 2569745 w 5410020"/>
              <a:gd name="connsiteY1875" fmla="*/ 550863 h 1838326"/>
              <a:gd name="connsiteX1876" fmla="*/ 2599114 w 5410020"/>
              <a:gd name="connsiteY1876" fmla="*/ 568326 h 1838326"/>
              <a:gd name="connsiteX1877" fmla="*/ 2569745 w 5410020"/>
              <a:gd name="connsiteY1877" fmla="*/ 585788 h 1838326"/>
              <a:gd name="connsiteX1878" fmla="*/ 2540376 w 5410020"/>
              <a:gd name="connsiteY1878" fmla="*/ 568326 h 1838326"/>
              <a:gd name="connsiteX1879" fmla="*/ 2569745 w 5410020"/>
              <a:gd name="connsiteY1879" fmla="*/ 550863 h 1838326"/>
              <a:gd name="connsiteX1880" fmla="*/ 2499744 w 5410020"/>
              <a:gd name="connsiteY1880" fmla="*/ 550863 h 1838326"/>
              <a:gd name="connsiteX1881" fmla="*/ 2529264 w 5410020"/>
              <a:gd name="connsiteY1881" fmla="*/ 568326 h 1838326"/>
              <a:gd name="connsiteX1882" fmla="*/ 2498460 w 5410020"/>
              <a:gd name="connsiteY1882" fmla="*/ 585788 h 1838326"/>
              <a:gd name="connsiteX1883" fmla="*/ 2468939 w 5410020"/>
              <a:gd name="connsiteY1883" fmla="*/ 568326 h 1838326"/>
              <a:gd name="connsiteX1884" fmla="*/ 2499744 w 5410020"/>
              <a:gd name="connsiteY1884" fmla="*/ 550863 h 1838326"/>
              <a:gd name="connsiteX1885" fmla="*/ 2428745 w 5410020"/>
              <a:gd name="connsiteY1885" fmla="*/ 550863 h 1838326"/>
              <a:gd name="connsiteX1886" fmla="*/ 2456239 w 5410020"/>
              <a:gd name="connsiteY1886" fmla="*/ 568326 h 1838326"/>
              <a:gd name="connsiteX1887" fmla="*/ 2426245 w 5410020"/>
              <a:gd name="connsiteY1887" fmla="*/ 585788 h 1838326"/>
              <a:gd name="connsiteX1888" fmla="*/ 2398751 w 5410020"/>
              <a:gd name="connsiteY1888" fmla="*/ 568326 h 1838326"/>
              <a:gd name="connsiteX1889" fmla="*/ 2428745 w 5410020"/>
              <a:gd name="connsiteY1889" fmla="*/ 550863 h 1838326"/>
              <a:gd name="connsiteX1890" fmla="*/ 2357484 w 5410020"/>
              <a:gd name="connsiteY1890" fmla="*/ 550863 h 1838326"/>
              <a:gd name="connsiteX1891" fmla="*/ 2385132 w 5410020"/>
              <a:gd name="connsiteY1891" fmla="*/ 568326 h 1838326"/>
              <a:gd name="connsiteX1892" fmla="*/ 2354970 w 5410020"/>
              <a:gd name="connsiteY1892" fmla="*/ 585788 h 1838326"/>
              <a:gd name="connsiteX1893" fmla="*/ 2327321 w 5410020"/>
              <a:gd name="connsiteY1893" fmla="*/ 568326 h 1838326"/>
              <a:gd name="connsiteX1894" fmla="*/ 2357484 w 5410020"/>
              <a:gd name="connsiteY1894" fmla="*/ 550863 h 1838326"/>
              <a:gd name="connsiteX1895" fmla="*/ 2287458 w 5410020"/>
              <a:gd name="connsiteY1895" fmla="*/ 550863 h 1838326"/>
              <a:gd name="connsiteX1896" fmla="*/ 2314952 w 5410020"/>
              <a:gd name="connsiteY1896" fmla="*/ 568326 h 1838326"/>
              <a:gd name="connsiteX1897" fmla="*/ 2283709 w 5410020"/>
              <a:gd name="connsiteY1897" fmla="*/ 585788 h 1838326"/>
              <a:gd name="connsiteX1898" fmla="*/ 2256214 w 5410020"/>
              <a:gd name="connsiteY1898" fmla="*/ 568326 h 1838326"/>
              <a:gd name="connsiteX1899" fmla="*/ 2287458 w 5410020"/>
              <a:gd name="connsiteY1899" fmla="*/ 550863 h 1838326"/>
              <a:gd name="connsiteX1900" fmla="*/ 2216195 w 5410020"/>
              <a:gd name="connsiteY1900" fmla="*/ 550863 h 1838326"/>
              <a:gd name="connsiteX1901" fmla="*/ 2243844 w 5410020"/>
              <a:gd name="connsiteY1901" fmla="*/ 568326 h 1838326"/>
              <a:gd name="connsiteX1902" fmla="*/ 2212425 w 5410020"/>
              <a:gd name="connsiteY1902" fmla="*/ 585788 h 1838326"/>
              <a:gd name="connsiteX1903" fmla="*/ 2186033 w 5410020"/>
              <a:gd name="connsiteY1903" fmla="*/ 568326 h 1838326"/>
              <a:gd name="connsiteX1904" fmla="*/ 2216195 w 5410020"/>
              <a:gd name="connsiteY1904" fmla="*/ 550863 h 1838326"/>
              <a:gd name="connsiteX1905" fmla="*/ 1153140 w 5410020"/>
              <a:gd name="connsiteY1905" fmla="*/ 550863 h 1838326"/>
              <a:gd name="connsiteX1906" fmla="*/ 1174527 w 5410020"/>
              <a:gd name="connsiteY1906" fmla="*/ 568326 h 1838326"/>
              <a:gd name="connsiteX1907" fmla="*/ 1136786 w 5410020"/>
              <a:gd name="connsiteY1907" fmla="*/ 585788 h 1838326"/>
              <a:gd name="connsiteX1908" fmla="*/ 1115400 w 5410020"/>
              <a:gd name="connsiteY1908" fmla="*/ 568326 h 1838326"/>
              <a:gd name="connsiteX1909" fmla="*/ 1153140 w 5410020"/>
              <a:gd name="connsiteY1909" fmla="*/ 550863 h 1838326"/>
              <a:gd name="connsiteX1910" fmla="*/ 869316 w 5410020"/>
              <a:gd name="connsiteY1910" fmla="*/ 550863 h 1838326"/>
              <a:gd name="connsiteX1911" fmla="*/ 889174 w 5410020"/>
              <a:gd name="connsiteY1911" fmla="*/ 568326 h 1838326"/>
              <a:gd name="connsiteX1912" fmla="*/ 850699 w 5410020"/>
              <a:gd name="connsiteY1912" fmla="*/ 585788 h 1838326"/>
              <a:gd name="connsiteX1913" fmla="*/ 830840 w 5410020"/>
              <a:gd name="connsiteY1913" fmla="*/ 568326 h 1838326"/>
              <a:gd name="connsiteX1914" fmla="*/ 869316 w 5410020"/>
              <a:gd name="connsiteY1914" fmla="*/ 550863 h 1838326"/>
              <a:gd name="connsiteX1915" fmla="*/ 799119 w 5410020"/>
              <a:gd name="connsiteY1915" fmla="*/ 550863 h 1838326"/>
              <a:gd name="connsiteX1916" fmla="*/ 817736 w 5410020"/>
              <a:gd name="connsiteY1916" fmla="*/ 568326 h 1838326"/>
              <a:gd name="connsiteX1917" fmla="*/ 779261 w 5410020"/>
              <a:gd name="connsiteY1917" fmla="*/ 585788 h 1838326"/>
              <a:gd name="connsiteX1918" fmla="*/ 760644 w 5410020"/>
              <a:gd name="connsiteY1918" fmla="*/ 568326 h 1838326"/>
              <a:gd name="connsiteX1919" fmla="*/ 799119 w 5410020"/>
              <a:gd name="connsiteY1919" fmla="*/ 550863 h 1838326"/>
              <a:gd name="connsiteX1920" fmla="*/ 727451 w 5410020"/>
              <a:gd name="connsiteY1920" fmla="*/ 550863 h 1838326"/>
              <a:gd name="connsiteX1921" fmla="*/ 746501 w 5410020"/>
              <a:gd name="connsiteY1921" fmla="*/ 568326 h 1838326"/>
              <a:gd name="connsiteX1922" fmla="*/ 707131 w 5410020"/>
              <a:gd name="connsiteY1922" fmla="*/ 585788 h 1838326"/>
              <a:gd name="connsiteX1923" fmla="*/ 688081 w 5410020"/>
              <a:gd name="connsiteY1923" fmla="*/ 568326 h 1838326"/>
              <a:gd name="connsiteX1924" fmla="*/ 727451 w 5410020"/>
              <a:gd name="connsiteY1924" fmla="*/ 550863 h 1838326"/>
              <a:gd name="connsiteX1925" fmla="*/ 4178559 w 5410020"/>
              <a:gd name="connsiteY1925" fmla="*/ 509588 h 1838326"/>
              <a:gd name="connsiteX1926" fmla="*/ 4216483 w 5410020"/>
              <a:gd name="connsiteY1926" fmla="*/ 526874 h 1838326"/>
              <a:gd name="connsiteX1927" fmla="*/ 4196257 w 5410020"/>
              <a:gd name="connsiteY1927" fmla="*/ 542926 h 1838326"/>
              <a:gd name="connsiteX1928" fmla="*/ 4158333 w 5410020"/>
              <a:gd name="connsiteY1928" fmla="*/ 526874 h 1838326"/>
              <a:gd name="connsiteX1929" fmla="*/ 4178559 w 5410020"/>
              <a:gd name="connsiteY1929" fmla="*/ 509588 h 1838326"/>
              <a:gd name="connsiteX1930" fmla="*/ 4108917 w 5410020"/>
              <a:gd name="connsiteY1930" fmla="*/ 509588 h 1838326"/>
              <a:gd name="connsiteX1931" fmla="*/ 4146657 w 5410020"/>
              <a:gd name="connsiteY1931" fmla="*/ 526874 h 1838326"/>
              <a:gd name="connsiteX1932" fmla="*/ 4126529 w 5410020"/>
              <a:gd name="connsiteY1932" fmla="*/ 542926 h 1838326"/>
              <a:gd name="connsiteX1933" fmla="*/ 4088788 w 5410020"/>
              <a:gd name="connsiteY1933" fmla="*/ 526874 h 1838326"/>
              <a:gd name="connsiteX1934" fmla="*/ 4108917 w 5410020"/>
              <a:gd name="connsiteY1934" fmla="*/ 509588 h 1838326"/>
              <a:gd name="connsiteX1935" fmla="*/ 4038737 w 5410020"/>
              <a:gd name="connsiteY1935" fmla="*/ 509588 h 1838326"/>
              <a:gd name="connsiteX1936" fmla="*/ 4075219 w 5410020"/>
              <a:gd name="connsiteY1936" fmla="*/ 526874 h 1838326"/>
              <a:gd name="connsiteX1937" fmla="*/ 4055091 w 5410020"/>
              <a:gd name="connsiteY1937" fmla="*/ 542926 h 1838326"/>
              <a:gd name="connsiteX1938" fmla="*/ 4017350 w 5410020"/>
              <a:gd name="connsiteY1938" fmla="*/ 526874 h 1838326"/>
              <a:gd name="connsiteX1939" fmla="*/ 4038737 w 5410020"/>
              <a:gd name="connsiteY1939" fmla="*/ 509588 h 1838326"/>
              <a:gd name="connsiteX1940" fmla="*/ 3968760 w 5410020"/>
              <a:gd name="connsiteY1940" fmla="*/ 509588 h 1838326"/>
              <a:gd name="connsiteX1941" fmla="*/ 4005059 w 5410020"/>
              <a:gd name="connsiteY1941" fmla="*/ 526874 h 1838326"/>
              <a:gd name="connsiteX1942" fmla="*/ 3983780 w 5410020"/>
              <a:gd name="connsiteY1942" fmla="*/ 542926 h 1838326"/>
              <a:gd name="connsiteX1943" fmla="*/ 3947481 w 5410020"/>
              <a:gd name="connsiteY1943" fmla="*/ 526874 h 1838326"/>
              <a:gd name="connsiteX1944" fmla="*/ 3968760 w 5410020"/>
              <a:gd name="connsiteY1944" fmla="*/ 509588 h 1838326"/>
              <a:gd name="connsiteX1945" fmla="*/ 3900162 w 5410020"/>
              <a:gd name="connsiteY1945" fmla="*/ 509588 h 1838326"/>
              <a:gd name="connsiteX1946" fmla="*/ 3935209 w 5410020"/>
              <a:gd name="connsiteY1946" fmla="*/ 526874 h 1838326"/>
              <a:gd name="connsiteX1947" fmla="*/ 3913930 w 5410020"/>
              <a:gd name="connsiteY1947" fmla="*/ 542926 h 1838326"/>
              <a:gd name="connsiteX1948" fmla="*/ 3877631 w 5410020"/>
              <a:gd name="connsiteY1948" fmla="*/ 526874 h 1838326"/>
              <a:gd name="connsiteX1949" fmla="*/ 3900162 w 5410020"/>
              <a:gd name="connsiteY1949" fmla="*/ 509588 h 1838326"/>
              <a:gd name="connsiteX1950" fmla="*/ 3828928 w 5410020"/>
              <a:gd name="connsiteY1950" fmla="*/ 509588 h 1838326"/>
              <a:gd name="connsiteX1951" fmla="*/ 3863791 w 5410020"/>
              <a:gd name="connsiteY1951" fmla="*/ 526874 h 1838326"/>
              <a:gd name="connsiteX1952" fmla="*/ 3842624 w 5410020"/>
              <a:gd name="connsiteY1952" fmla="*/ 542926 h 1838326"/>
              <a:gd name="connsiteX1953" fmla="*/ 3807762 w 5410020"/>
              <a:gd name="connsiteY1953" fmla="*/ 526874 h 1838326"/>
              <a:gd name="connsiteX1954" fmla="*/ 3828928 w 5410020"/>
              <a:gd name="connsiteY1954" fmla="*/ 509588 h 1838326"/>
              <a:gd name="connsiteX1955" fmla="*/ 3759078 w 5410020"/>
              <a:gd name="connsiteY1955" fmla="*/ 509588 h 1838326"/>
              <a:gd name="connsiteX1956" fmla="*/ 3793941 w 5410020"/>
              <a:gd name="connsiteY1956" fmla="*/ 526874 h 1838326"/>
              <a:gd name="connsiteX1957" fmla="*/ 3772774 w 5410020"/>
              <a:gd name="connsiteY1957" fmla="*/ 542926 h 1838326"/>
              <a:gd name="connsiteX1958" fmla="*/ 3737912 w 5410020"/>
              <a:gd name="connsiteY1958" fmla="*/ 526874 h 1838326"/>
              <a:gd name="connsiteX1959" fmla="*/ 3759078 w 5410020"/>
              <a:gd name="connsiteY1959" fmla="*/ 509588 h 1838326"/>
              <a:gd name="connsiteX1960" fmla="*/ 3689540 w 5410020"/>
              <a:gd name="connsiteY1960" fmla="*/ 509588 h 1838326"/>
              <a:gd name="connsiteX1961" fmla="*/ 3723999 w 5410020"/>
              <a:gd name="connsiteY1961" fmla="*/ 526874 h 1838326"/>
              <a:gd name="connsiteX1962" fmla="*/ 3701026 w 5410020"/>
              <a:gd name="connsiteY1962" fmla="*/ 542926 h 1838326"/>
              <a:gd name="connsiteX1963" fmla="*/ 3666568 w 5410020"/>
              <a:gd name="connsiteY1963" fmla="*/ 526874 h 1838326"/>
              <a:gd name="connsiteX1964" fmla="*/ 3689540 w 5410020"/>
              <a:gd name="connsiteY1964" fmla="*/ 509588 h 1838326"/>
              <a:gd name="connsiteX1965" fmla="*/ 3619036 w 5410020"/>
              <a:gd name="connsiteY1965" fmla="*/ 509588 h 1838326"/>
              <a:gd name="connsiteX1966" fmla="*/ 3652654 w 5410020"/>
              <a:gd name="connsiteY1966" fmla="*/ 526874 h 1838326"/>
              <a:gd name="connsiteX1967" fmla="*/ 3630242 w 5410020"/>
              <a:gd name="connsiteY1967" fmla="*/ 542926 h 1838326"/>
              <a:gd name="connsiteX1968" fmla="*/ 3596625 w 5410020"/>
              <a:gd name="connsiteY1968" fmla="*/ 526874 h 1838326"/>
              <a:gd name="connsiteX1969" fmla="*/ 3619036 w 5410020"/>
              <a:gd name="connsiteY1969" fmla="*/ 509588 h 1838326"/>
              <a:gd name="connsiteX1970" fmla="*/ 3549186 w 5410020"/>
              <a:gd name="connsiteY1970" fmla="*/ 509588 h 1838326"/>
              <a:gd name="connsiteX1971" fmla="*/ 3582804 w 5410020"/>
              <a:gd name="connsiteY1971" fmla="*/ 526874 h 1838326"/>
              <a:gd name="connsiteX1972" fmla="*/ 3560392 w 5410020"/>
              <a:gd name="connsiteY1972" fmla="*/ 542926 h 1838326"/>
              <a:gd name="connsiteX1973" fmla="*/ 3526775 w 5410020"/>
              <a:gd name="connsiteY1973" fmla="*/ 526874 h 1838326"/>
              <a:gd name="connsiteX1974" fmla="*/ 3549186 w 5410020"/>
              <a:gd name="connsiteY1974" fmla="*/ 509588 h 1838326"/>
              <a:gd name="connsiteX1975" fmla="*/ 3479859 w 5410020"/>
              <a:gd name="connsiteY1975" fmla="*/ 509588 h 1838326"/>
              <a:gd name="connsiteX1976" fmla="*/ 3512879 w 5410020"/>
              <a:gd name="connsiteY1976" fmla="*/ 526874 h 1838326"/>
              <a:gd name="connsiteX1977" fmla="*/ 3490019 w 5410020"/>
              <a:gd name="connsiteY1977" fmla="*/ 542926 h 1838326"/>
              <a:gd name="connsiteX1978" fmla="*/ 3455729 w 5410020"/>
              <a:gd name="connsiteY1978" fmla="*/ 526874 h 1838326"/>
              <a:gd name="connsiteX1979" fmla="*/ 3479859 w 5410020"/>
              <a:gd name="connsiteY1979" fmla="*/ 509588 h 1838326"/>
              <a:gd name="connsiteX1980" fmla="*/ 3409343 w 5410020"/>
              <a:gd name="connsiteY1980" fmla="*/ 509588 h 1838326"/>
              <a:gd name="connsiteX1981" fmla="*/ 3441537 w 5410020"/>
              <a:gd name="connsiteY1981" fmla="*/ 526874 h 1838326"/>
              <a:gd name="connsiteX1982" fmla="*/ 3418011 w 5410020"/>
              <a:gd name="connsiteY1982" fmla="*/ 542926 h 1838326"/>
              <a:gd name="connsiteX1983" fmla="*/ 3385816 w 5410020"/>
              <a:gd name="connsiteY1983" fmla="*/ 526874 h 1838326"/>
              <a:gd name="connsiteX1984" fmla="*/ 3409343 w 5410020"/>
              <a:gd name="connsiteY1984" fmla="*/ 509588 h 1838326"/>
              <a:gd name="connsiteX1985" fmla="*/ 3339343 w 5410020"/>
              <a:gd name="connsiteY1985" fmla="*/ 509588 h 1838326"/>
              <a:gd name="connsiteX1986" fmla="*/ 3372583 w 5410020"/>
              <a:gd name="connsiteY1986" fmla="*/ 526874 h 1838326"/>
              <a:gd name="connsiteX1987" fmla="*/ 3347961 w 5410020"/>
              <a:gd name="connsiteY1987" fmla="*/ 542926 h 1838326"/>
              <a:gd name="connsiteX1988" fmla="*/ 3315951 w 5410020"/>
              <a:gd name="connsiteY1988" fmla="*/ 526874 h 1838326"/>
              <a:gd name="connsiteX1989" fmla="*/ 3339343 w 5410020"/>
              <a:gd name="connsiteY1989" fmla="*/ 509588 h 1838326"/>
              <a:gd name="connsiteX1990" fmla="*/ 3269849 w 5410020"/>
              <a:gd name="connsiteY1990" fmla="*/ 509588 h 1838326"/>
              <a:gd name="connsiteX1991" fmla="*/ 3302701 w 5410020"/>
              <a:gd name="connsiteY1991" fmla="*/ 526874 h 1838326"/>
              <a:gd name="connsiteX1992" fmla="*/ 3277430 w 5410020"/>
              <a:gd name="connsiteY1992" fmla="*/ 542926 h 1838326"/>
              <a:gd name="connsiteX1993" fmla="*/ 3244578 w 5410020"/>
              <a:gd name="connsiteY1993" fmla="*/ 526874 h 1838326"/>
              <a:gd name="connsiteX1994" fmla="*/ 3269849 w 5410020"/>
              <a:gd name="connsiteY1994" fmla="*/ 509588 h 1838326"/>
              <a:gd name="connsiteX1995" fmla="*/ 3200181 w 5410020"/>
              <a:gd name="connsiteY1995" fmla="*/ 509588 h 1838326"/>
              <a:gd name="connsiteX1996" fmla="*/ 3232857 w 5410020"/>
              <a:gd name="connsiteY1996" fmla="*/ 526874 h 1838326"/>
              <a:gd name="connsiteX1997" fmla="*/ 3207722 w 5410020"/>
              <a:gd name="connsiteY1997" fmla="*/ 542926 h 1838326"/>
              <a:gd name="connsiteX1998" fmla="*/ 3175046 w 5410020"/>
              <a:gd name="connsiteY1998" fmla="*/ 526874 h 1838326"/>
              <a:gd name="connsiteX1999" fmla="*/ 3200181 w 5410020"/>
              <a:gd name="connsiteY1999" fmla="*/ 509588 h 1838326"/>
              <a:gd name="connsiteX2000" fmla="*/ 3130000 w 5410020"/>
              <a:gd name="connsiteY2000" fmla="*/ 509588 h 1838326"/>
              <a:gd name="connsiteX2001" fmla="*/ 3161419 w 5410020"/>
              <a:gd name="connsiteY2001" fmla="*/ 526874 h 1838326"/>
              <a:gd name="connsiteX2002" fmla="*/ 3135027 w 5410020"/>
              <a:gd name="connsiteY2002" fmla="*/ 542926 h 1838326"/>
              <a:gd name="connsiteX2003" fmla="*/ 3103608 w 5410020"/>
              <a:gd name="connsiteY2003" fmla="*/ 526874 h 1838326"/>
              <a:gd name="connsiteX2004" fmla="*/ 3130000 w 5410020"/>
              <a:gd name="connsiteY2004" fmla="*/ 509588 h 1838326"/>
              <a:gd name="connsiteX2005" fmla="*/ 3060150 w 5410020"/>
              <a:gd name="connsiteY2005" fmla="*/ 509588 h 1838326"/>
              <a:gd name="connsiteX2006" fmla="*/ 3091569 w 5410020"/>
              <a:gd name="connsiteY2006" fmla="*/ 526874 h 1838326"/>
              <a:gd name="connsiteX2007" fmla="*/ 3065177 w 5410020"/>
              <a:gd name="connsiteY2007" fmla="*/ 542926 h 1838326"/>
              <a:gd name="connsiteX2008" fmla="*/ 3033758 w 5410020"/>
              <a:gd name="connsiteY2008" fmla="*/ 526874 h 1838326"/>
              <a:gd name="connsiteX2009" fmla="*/ 3060150 w 5410020"/>
              <a:gd name="connsiteY2009" fmla="*/ 509588 h 1838326"/>
              <a:gd name="connsiteX2010" fmla="*/ 2990300 w 5410020"/>
              <a:gd name="connsiteY2010" fmla="*/ 509588 h 1838326"/>
              <a:gd name="connsiteX2011" fmla="*/ 3021719 w 5410020"/>
              <a:gd name="connsiteY2011" fmla="*/ 526874 h 1838326"/>
              <a:gd name="connsiteX2012" fmla="*/ 2995327 w 5410020"/>
              <a:gd name="connsiteY2012" fmla="*/ 542926 h 1838326"/>
              <a:gd name="connsiteX2013" fmla="*/ 2963908 w 5410020"/>
              <a:gd name="connsiteY2013" fmla="*/ 526874 h 1838326"/>
              <a:gd name="connsiteX2014" fmla="*/ 2990300 w 5410020"/>
              <a:gd name="connsiteY2014" fmla="*/ 509588 h 1838326"/>
              <a:gd name="connsiteX2015" fmla="*/ 2920120 w 5410020"/>
              <a:gd name="connsiteY2015" fmla="*/ 509588 h 1838326"/>
              <a:gd name="connsiteX2016" fmla="*/ 2950282 w 5410020"/>
              <a:gd name="connsiteY2016" fmla="*/ 526874 h 1838326"/>
              <a:gd name="connsiteX2017" fmla="*/ 2923890 w 5410020"/>
              <a:gd name="connsiteY2017" fmla="*/ 542926 h 1838326"/>
              <a:gd name="connsiteX2018" fmla="*/ 2892471 w 5410020"/>
              <a:gd name="connsiteY2018" fmla="*/ 526874 h 1838326"/>
              <a:gd name="connsiteX2019" fmla="*/ 2920120 w 5410020"/>
              <a:gd name="connsiteY2019" fmla="*/ 509588 h 1838326"/>
              <a:gd name="connsiteX2020" fmla="*/ 2850446 w 5410020"/>
              <a:gd name="connsiteY2020" fmla="*/ 509588 h 1838326"/>
              <a:gd name="connsiteX2021" fmla="*/ 2880440 w 5410020"/>
              <a:gd name="connsiteY2021" fmla="*/ 526874 h 1838326"/>
              <a:gd name="connsiteX2022" fmla="*/ 2852945 w 5410020"/>
              <a:gd name="connsiteY2022" fmla="*/ 542926 h 1838326"/>
              <a:gd name="connsiteX2023" fmla="*/ 2822951 w 5410020"/>
              <a:gd name="connsiteY2023" fmla="*/ 526874 h 1838326"/>
              <a:gd name="connsiteX2024" fmla="*/ 2850446 w 5410020"/>
              <a:gd name="connsiteY2024" fmla="*/ 509588 h 1838326"/>
              <a:gd name="connsiteX2025" fmla="*/ 2779751 w 5410020"/>
              <a:gd name="connsiteY2025" fmla="*/ 509588 h 1838326"/>
              <a:gd name="connsiteX2026" fmla="*/ 2810556 w 5410020"/>
              <a:gd name="connsiteY2026" fmla="*/ 526874 h 1838326"/>
              <a:gd name="connsiteX2027" fmla="*/ 2782319 w 5410020"/>
              <a:gd name="connsiteY2027" fmla="*/ 542926 h 1838326"/>
              <a:gd name="connsiteX2028" fmla="*/ 2751514 w 5410020"/>
              <a:gd name="connsiteY2028" fmla="*/ 526874 h 1838326"/>
              <a:gd name="connsiteX2029" fmla="*/ 2779751 w 5410020"/>
              <a:gd name="connsiteY2029" fmla="*/ 509588 h 1838326"/>
              <a:gd name="connsiteX2030" fmla="*/ 2711033 w 5410020"/>
              <a:gd name="connsiteY2030" fmla="*/ 509588 h 1838326"/>
              <a:gd name="connsiteX2031" fmla="*/ 2740402 w 5410020"/>
              <a:gd name="connsiteY2031" fmla="*/ 526874 h 1838326"/>
              <a:gd name="connsiteX2032" fmla="*/ 2712310 w 5410020"/>
              <a:gd name="connsiteY2032" fmla="*/ 542926 h 1838326"/>
              <a:gd name="connsiteX2033" fmla="*/ 2681664 w 5410020"/>
              <a:gd name="connsiteY2033" fmla="*/ 526874 h 1838326"/>
              <a:gd name="connsiteX2034" fmla="*/ 2711033 w 5410020"/>
              <a:gd name="connsiteY2034" fmla="*/ 509588 h 1838326"/>
              <a:gd name="connsiteX2035" fmla="*/ 2640389 w 5410020"/>
              <a:gd name="connsiteY2035" fmla="*/ 509588 h 1838326"/>
              <a:gd name="connsiteX2036" fmla="*/ 2668964 w 5410020"/>
              <a:gd name="connsiteY2036" fmla="*/ 526874 h 1838326"/>
              <a:gd name="connsiteX2037" fmla="*/ 2641632 w 5410020"/>
              <a:gd name="connsiteY2037" fmla="*/ 542926 h 1838326"/>
              <a:gd name="connsiteX2038" fmla="*/ 2611814 w 5410020"/>
              <a:gd name="connsiteY2038" fmla="*/ 526874 h 1838326"/>
              <a:gd name="connsiteX2039" fmla="*/ 2640389 w 5410020"/>
              <a:gd name="connsiteY2039" fmla="*/ 509588 h 1838326"/>
              <a:gd name="connsiteX2040" fmla="*/ 2569745 w 5410020"/>
              <a:gd name="connsiteY2040" fmla="*/ 509588 h 1838326"/>
              <a:gd name="connsiteX2041" fmla="*/ 2599114 w 5410020"/>
              <a:gd name="connsiteY2041" fmla="*/ 526874 h 1838326"/>
              <a:gd name="connsiteX2042" fmla="*/ 2569745 w 5410020"/>
              <a:gd name="connsiteY2042" fmla="*/ 542926 h 1838326"/>
              <a:gd name="connsiteX2043" fmla="*/ 2540376 w 5410020"/>
              <a:gd name="connsiteY2043" fmla="*/ 526874 h 1838326"/>
              <a:gd name="connsiteX2044" fmla="*/ 2569745 w 5410020"/>
              <a:gd name="connsiteY2044" fmla="*/ 509588 h 1838326"/>
              <a:gd name="connsiteX2045" fmla="*/ 2501172 w 5410020"/>
              <a:gd name="connsiteY2045" fmla="*/ 509588 h 1838326"/>
              <a:gd name="connsiteX2046" fmla="*/ 2529264 w 5410020"/>
              <a:gd name="connsiteY2046" fmla="*/ 526874 h 1838326"/>
              <a:gd name="connsiteX2047" fmla="*/ 2499895 w 5410020"/>
              <a:gd name="connsiteY2047" fmla="*/ 542926 h 1838326"/>
              <a:gd name="connsiteX2048" fmla="*/ 2471803 w 5410020"/>
              <a:gd name="connsiteY2048" fmla="*/ 526874 h 1838326"/>
              <a:gd name="connsiteX2049" fmla="*/ 2501172 w 5410020"/>
              <a:gd name="connsiteY2049" fmla="*/ 509588 h 1838326"/>
              <a:gd name="connsiteX2050" fmla="*/ 2430670 w 5410020"/>
              <a:gd name="connsiteY2050" fmla="*/ 509588 h 1838326"/>
              <a:gd name="connsiteX2051" fmla="*/ 2458165 w 5410020"/>
              <a:gd name="connsiteY2051" fmla="*/ 526874 h 1838326"/>
              <a:gd name="connsiteX2052" fmla="*/ 2429420 w 5410020"/>
              <a:gd name="connsiteY2052" fmla="*/ 542926 h 1838326"/>
              <a:gd name="connsiteX2053" fmla="*/ 2401926 w 5410020"/>
              <a:gd name="connsiteY2053" fmla="*/ 526874 h 1838326"/>
              <a:gd name="connsiteX2054" fmla="*/ 2430670 w 5410020"/>
              <a:gd name="connsiteY2054" fmla="*/ 509588 h 1838326"/>
              <a:gd name="connsiteX2055" fmla="*/ 2360044 w 5410020"/>
              <a:gd name="connsiteY2055" fmla="*/ 509588 h 1838326"/>
              <a:gd name="connsiteX2056" fmla="*/ 2388281 w 5410020"/>
              <a:gd name="connsiteY2056" fmla="*/ 526874 h 1838326"/>
              <a:gd name="connsiteX2057" fmla="*/ 2358760 w 5410020"/>
              <a:gd name="connsiteY2057" fmla="*/ 542926 h 1838326"/>
              <a:gd name="connsiteX2058" fmla="*/ 2330523 w 5410020"/>
              <a:gd name="connsiteY2058" fmla="*/ 526874 h 1838326"/>
              <a:gd name="connsiteX2059" fmla="*/ 2360044 w 5410020"/>
              <a:gd name="connsiteY2059" fmla="*/ 509588 h 1838326"/>
              <a:gd name="connsiteX2060" fmla="*/ 2290633 w 5410020"/>
              <a:gd name="connsiteY2060" fmla="*/ 509588 h 1838326"/>
              <a:gd name="connsiteX2061" fmla="*/ 2316877 w 5410020"/>
              <a:gd name="connsiteY2061" fmla="*/ 526874 h 1838326"/>
              <a:gd name="connsiteX2062" fmla="*/ 2286884 w 5410020"/>
              <a:gd name="connsiteY2062" fmla="*/ 542926 h 1838326"/>
              <a:gd name="connsiteX2063" fmla="*/ 2260639 w 5410020"/>
              <a:gd name="connsiteY2063" fmla="*/ 526874 h 1838326"/>
              <a:gd name="connsiteX2064" fmla="*/ 2290633 w 5410020"/>
              <a:gd name="connsiteY2064" fmla="*/ 509588 h 1838326"/>
              <a:gd name="connsiteX2065" fmla="*/ 1170932 w 5410020"/>
              <a:gd name="connsiteY2065" fmla="*/ 509588 h 1838326"/>
              <a:gd name="connsiteX2066" fmla="*/ 1192319 w 5410020"/>
              <a:gd name="connsiteY2066" fmla="*/ 526874 h 1838326"/>
              <a:gd name="connsiteX2067" fmla="*/ 1155836 w 5410020"/>
              <a:gd name="connsiteY2067" fmla="*/ 542926 h 1838326"/>
              <a:gd name="connsiteX2068" fmla="*/ 1135708 w 5410020"/>
              <a:gd name="connsiteY2068" fmla="*/ 526874 h 1838326"/>
              <a:gd name="connsiteX2069" fmla="*/ 1170932 w 5410020"/>
              <a:gd name="connsiteY2069" fmla="*/ 509588 h 1838326"/>
              <a:gd name="connsiteX2070" fmla="*/ 1102340 w 5410020"/>
              <a:gd name="connsiteY2070" fmla="*/ 509588 h 1838326"/>
              <a:gd name="connsiteX2071" fmla="*/ 1122469 w 5410020"/>
              <a:gd name="connsiteY2071" fmla="*/ 526874 h 1838326"/>
              <a:gd name="connsiteX2072" fmla="*/ 1085986 w 5410020"/>
              <a:gd name="connsiteY2072" fmla="*/ 542926 h 1838326"/>
              <a:gd name="connsiteX2073" fmla="*/ 1065858 w 5410020"/>
              <a:gd name="connsiteY2073" fmla="*/ 526874 h 1838326"/>
              <a:gd name="connsiteX2074" fmla="*/ 1102340 w 5410020"/>
              <a:gd name="connsiteY2074" fmla="*/ 509588 h 1838326"/>
              <a:gd name="connsiteX2075" fmla="*/ 1032490 w 5410020"/>
              <a:gd name="connsiteY2075" fmla="*/ 509588 h 1838326"/>
              <a:gd name="connsiteX2076" fmla="*/ 1052619 w 5410020"/>
              <a:gd name="connsiteY2076" fmla="*/ 526874 h 1838326"/>
              <a:gd name="connsiteX2077" fmla="*/ 1016136 w 5410020"/>
              <a:gd name="connsiteY2077" fmla="*/ 542926 h 1838326"/>
              <a:gd name="connsiteX2078" fmla="*/ 996008 w 5410020"/>
              <a:gd name="connsiteY2078" fmla="*/ 526874 h 1838326"/>
              <a:gd name="connsiteX2079" fmla="*/ 1032490 w 5410020"/>
              <a:gd name="connsiteY2079" fmla="*/ 509588 h 1838326"/>
              <a:gd name="connsiteX2080" fmla="*/ 962311 w 5410020"/>
              <a:gd name="connsiteY2080" fmla="*/ 509588 h 1838326"/>
              <a:gd name="connsiteX2081" fmla="*/ 981181 w 5410020"/>
              <a:gd name="connsiteY2081" fmla="*/ 526874 h 1838326"/>
              <a:gd name="connsiteX2082" fmla="*/ 944698 w 5410020"/>
              <a:gd name="connsiteY2082" fmla="*/ 542926 h 1838326"/>
              <a:gd name="connsiteX2083" fmla="*/ 924570 w 5410020"/>
              <a:gd name="connsiteY2083" fmla="*/ 526874 h 1838326"/>
              <a:gd name="connsiteX2084" fmla="*/ 962311 w 5410020"/>
              <a:gd name="connsiteY2084" fmla="*/ 509588 h 1838326"/>
              <a:gd name="connsiteX2085" fmla="*/ 892461 w 5410020"/>
              <a:gd name="connsiteY2085" fmla="*/ 509588 h 1838326"/>
              <a:gd name="connsiteX2086" fmla="*/ 911331 w 5410020"/>
              <a:gd name="connsiteY2086" fmla="*/ 526874 h 1838326"/>
              <a:gd name="connsiteX2087" fmla="*/ 873590 w 5410020"/>
              <a:gd name="connsiteY2087" fmla="*/ 542926 h 1838326"/>
              <a:gd name="connsiteX2088" fmla="*/ 854720 w 5410020"/>
              <a:gd name="connsiteY2088" fmla="*/ 526874 h 1838326"/>
              <a:gd name="connsiteX2089" fmla="*/ 892461 w 5410020"/>
              <a:gd name="connsiteY2089" fmla="*/ 509588 h 1838326"/>
              <a:gd name="connsiteX2090" fmla="*/ 821818 w 5410020"/>
              <a:gd name="connsiteY2090" fmla="*/ 509588 h 1838326"/>
              <a:gd name="connsiteX2091" fmla="*/ 841574 w 5410020"/>
              <a:gd name="connsiteY2091" fmla="*/ 526874 h 1838326"/>
              <a:gd name="connsiteX2092" fmla="*/ 803298 w 5410020"/>
              <a:gd name="connsiteY2092" fmla="*/ 542926 h 1838326"/>
              <a:gd name="connsiteX2093" fmla="*/ 784777 w 5410020"/>
              <a:gd name="connsiteY2093" fmla="*/ 526874 h 1838326"/>
              <a:gd name="connsiteX2094" fmla="*/ 821818 w 5410020"/>
              <a:gd name="connsiteY2094" fmla="*/ 509588 h 1838326"/>
              <a:gd name="connsiteX2095" fmla="*/ 752645 w 5410020"/>
              <a:gd name="connsiteY2095" fmla="*/ 509588 h 1838326"/>
              <a:gd name="connsiteX2096" fmla="*/ 771607 w 5410020"/>
              <a:gd name="connsiteY2096" fmla="*/ 526874 h 1838326"/>
              <a:gd name="connsiteX2097" fmla="*/ 732419 w 5410020"/>
              <a:gd name="connsiteY2097" fmla="*/ 542926 h 1838326"/>
              <a:gd name="connsiteX2098" fmla="*/ 713457 w 5410020"/>
              <a:gd name="connsiteY2098" fmla="*/ 526874 h 1838326"/>
              <a:gd name="connsiteX2099" fmla="*/ 752645 w 5410020"/>
              <a:gd name="connsiteY2099" fmla="*/ 509588 h 1838326"/>
              <a:gd name="connsiteX2100" fmla="*/ 682683 w 5410020"/>
              <a:gd name="connsiteY2100" fmla="*/ 509588 h 1838326"/>
              <a:gd name="connsiteX2101" fmla="*/ 701733 w 5410020"/>
              <a:gd name="connsiteY2101" fmla="*/ 526874 h 1838326"/>
              <a:gd name="connsiteX2102" fmla="*/ 662363 w 5410020"/>
              <a:gd name="connsiteY2102" fmla="*/ 542926 h 1838326"/>
              <a:gd name="connsiteX2103" fmla="*/ 643313 w 5410020"/>
              <a:gd name="connsiteY2103" fmla="*/ 526874 h 1838326"/>
              <a:gd name="connsiteX2104" fmla="*/ 682683 w 5410020"/>
              <a:gd name="connsiteY2104" fmla="*/ 509588 h 1838326"/>
              <a:gd name="connsiteX2105" fmla="*/ 4433911 w 5410020"/>
              <a:gd name="connsiteY2105" fmla="*/ 469901 h 1838326"/>
              <a:gd name="connsiteX2106" fmla="*/ 4472187 w 5410020"/>
              <a:gd name="connsiteY2106" fmla="*/ 485953 h 1838326"/>
              <a:gd name="connsiteX2107" fmla="*/ 4453667 w 5410020"/>
              <a:gd name="connsiteY2107" fmla="*/ 503239 h 1838326"/>
              <a:gd name="connsiteX2108" fmla="*/ 4416625 w 5410020"/>
              <a:gd name="connsiteY2108" fmla="*/ 485953 h 1838326"/>
              <a:gd name="connsiteX2109" fmla="*/ 4433911 w 5410020"/>
              <a:gd name="connsiteY2109" fmla="*/ 469901 h 1838326"/>
              <a:gd name="connsiteX2110" fmla="*/ 4364620 w 5410020"/>
              <a:gd name="connsiteY2110" fmla="*/ 469901 h 1838326"/>
              <a:gd name="connsiteX2111" fmla="*/ 4403808 w 5410020"/>
              <a:gd name="connsiteY2111" fmla="*/ 485953 h 1838326"/>
              <a:gd name="connsiteX2112" fmla="*/ 4384846 w 5410020"/>
              <a:gd name="connsiteY2112" fmla="*/ 503239 h 1838326"/>
              <a:gd name="connsiteX2113" fmla="*/ 4345658 w 5410020"/>
              <a:gd name="connsiteY2113" fmla="*/ 485953 h 1838326"/>
              <a:gd name="connsiteX2114" fmla="*/ 4364620 w 5410020"/>
              <a:gd name="connsiteY2114" fmla="*/ 469901 h 1838326"/>
              <a:gd name="connsiteX2115" fmla="*/ 1259139 w 5410020"/>
              <a:gd name="connsiteY2115" fmla="*/ 469901 h 1838326"/>
              <a:gd name="connsiteX2116" fmla="*/ 1280835 w 5410020"/>
              <a:gd name="connsiteY2116" fmla="*/ 485953 h 1838326"/>
              <a:gd name="connsiteX2117" fmla="*/ 1245101 w 5410020"/>
              <a:gd name="connsiteY2117" fmla="*/ 503239 h 1838326"/>
              <a:gd name="connsiteX2118" fmla="*/ 1223405 w 5410020"/>
              <a:gd name="connsiteY2118" fmla="*/ 485953 h 1838326"/>
              <a:gd name="connsiteX2119" fmla="*/ 1259139 w 5410020"/>
              <a:gd name="connsiteY2119" fmla="*/ 469901 h 1838326"/>
              <a:gd name="connsiteX2120" fmla="*/ 1189780 w 5410020"/>
              <a:gd name="connsiteY2120" fmla="*/ 469901 h 1838326"/>
              <a:gd name="connsiteX2121" fmla="*/ 1211059 w 5410020"/>
              <a:gd name="connsiteY2121" fmla="*/ 485953 h 1838326"/>
              <a:gd name="connsiteX2122" fmla="*/ 1174760 w 5410020"/>
              <a:gd name="connsiteY2122" fmla="*/ 503239 h 1838326"/>
              <a:gd name="connsiteX2123" fmla="*/ 1154733 w 5410020"/>
              <a:gd name="connsiteY2123" fmla="*/ 485953 h 1838326"/>
              <a:gd name="connsiteX2124" fmla="*/ 1189780 w 5410020"/>
              <a:gd name="connsiteY2124" fmla="*/ 469901 h 1838326"/>
              <a:gd name="connsiteX2125" fmla="*/ 1121517 w 5410020"/>
              <a:gd name="connsiteY2125" fmla="*/ 469901 h 1838326"/>
              <a:gd name="connsiteX2126" fmla="*/ 1141544 w 5410020"/>
              <a:gd name="connsiteY2126" fmla="*/ 485953 h 1838326"/>
              <a:gd name="connsiteX2127" fmla="*/ 1106497 w 5410020"/>
              <a:gd name="connsiteY2127" fmla="*/ 503239 h 1838326"/>
              <a:gd name="connsiteX2128" fmla="*/ 1085218 w 5410020"/>
              <a:gd name="connsiteY2128" fmla="*/ 485953 h 1838326"/>
              <a:gd name="connsiteX2129" fmla="*/ 1121517 w 5410020"/>
              <a:gd name="connsiteY2129" fmla="*/ 469901 h 1838326"/>
              <a:gd name="connsiteX2130" fmla="*/ 1051540 w 5410020"/>
              <a:gd name="connsiteY2130" fmla="*/ 469901 h 1838326"/>
              <a:gd name="connsiteX2131" fmla="*/ 1071669 w 5410020"/>
              <a:gd name="connsiteY2131" fmla="*/ 485953 h 1838326"/>
              <a:gd name="connsiteX2132" fmla="*/ 1035186 w 5410020"/>
              <a:gd name="connsiteY2132" fmla="*/ 503239 h 1838326"/>
              <a:gd name="connsiteX2133" fmla="*/ 1015058 w 5410020"/>
              <a:gd name="connsiteY2133" fmla="*/ 485953 h 1838326"/>
              <a:gd name="connsiteX2134" fmla="*/ 1051540 w 5410020"/>
              <a:gd name="connsiteY2134" fmla="*/ 469901 h 1838326"/>
              <a:gd name="connsiteX2135" fmla="*/ 983277 w 5410020"/>
              <a:gd name="connsiteY2135" fmla="*/ 469901 h 1838326"/>
              <a:gd name="connsiteX2136" fmla="*/ 1003406 w 5410020"/>
              <a:gd name="connsiteY2136" fmla="*/ 485953 h 1838326"/>
              <a:gd name="connsiteX2137" fmla="*/ 966923 w 5410020"/>
              <a:gd name="connsiteY2137" fmla="*/ 503239 h 1838326"/>
              <a:gd name="connsiteX2138" fmla="*/ 946795 w 5410020"/>
              <a:gd name="connsiteY2138" fmla="*/ 485953 h 1838326"/>
              <a:gd name="connsiteX2139" fmla="*/ 983277 w 5410020"/>
              <a:gd name="connsiteY2139" fmla="*/ 469901 h 1838326"/>
              <a:gd name="connsiteX2140" fmla="*/ 913427 w 5410020"/>
              <a:gd name="connsiteY2140" fmla="*/ 469901 h 1838326"/>
              <a:gd name="connsiteX2141" fmla="*/ 933556 w 5410020"/>
              <a:gd name="connsiteY2141" fmla="*/ 485953 h 1838326"/>
              <a:gd name="connsiteX2142" fmla="*/ 895815 w 5410020"/>
              <a:gd name="connsiteY2142" fmla="*/ 503239 h 1838326"/>
              <a:gd name="connsiteX2143" fmla="*/ 876945 w 5410020"/>
              <a:gd name="connsiteY2143" fmla="*/ 485953 h 1838326"/>
              <a:gd name="connsiteX2144" fmla="*/ 913427 w 5410020"/>
              <a:gd name="connsiteY2144" fmla="*/ 469901 h 1838326"/>
              <a:gd name="connsiteX2145" fmla="*/ 774986 w 5410020"/>
              <a:gd name="connsiteY2145" fmla="*/ 469901 h 1838326"/>
              <a:gd name="connsiteX2146" fmla="*/ 793856 w 5410020"/>
              <a:gd name="connsiteY2146" fmla="*/ 485953 h 1838326"/>
              <a:gd name="connsiteX2147" fmla="*/ 756115 w 5410020"/>
              <a:gd name="connsiteY2147" fmla="*/ 503239 h 1838326"/>
              <a:gd name="connsiteX2148" fmla="*/ 737245 w 5410020"/>
              <a:gd name="connsiteY2148" fmla="*/ 485953 h 1838326"/>
              <a:gd name="connsiteX2149" fmla="*/ 774986 w 5410020"/>
              <a:gd name="connsiteY2149" fmla="*/ 469901 h 1838326"/>
              <a:gd name="connsiteX2150" fmla="*/ 4296242 w 5410020"/>
              <a:gd name="connsiteY2150" fmla="*/ 469900 h 1838326"/>
              <a:gd name="connsiteX2151" fmla="*/ 4333982 w 5410020"/>
              <a:gd name="connsiteY2151" fmla="*/ 485952 h 1838326"/>
              <a:gd name="connsiteX2152" fmla="*/ 4315112 w 5410020"/>
              <a:gd name="connsiteY2152" fmla="*/ 503238 h 1838326"/>
              <a:gd name="connsiteX2153" fmla="*/ 4277371 w 5410020"/>
              <a:gd name="connsiteY2153" fmla="*/ 485952 h 1838326"/>
              <a:gd name="connsiteX2154" fmla="*/ 4296242 w 5410020"/>
              <a:gd name="connsiteY2154" fmla="*/ 469900 h 1838326"/>
              <a:gd name="connsiteX2155" fmla="*/ 4157800 w 5410020"/>
              <a:gd name="connsiteY2155" fmla="*/ 469900 h 1838326"/>
              <a:gd name="connsiteX2156" fmla="*/ 4194282 w 5410020"/>
              <a:gd name="connsiteY2156" fmla="*/ 485952 h 1838326"/>
              <a:gd name="connsiteX2157" fmla="*/ 4174154 w 5410020"/>
              <a:gd name="connsiteY2157" fmla="*/ 503238 h 1838326"/>
              <a:gd name="connsiteX2158" fmla="*/ 4137671 w 5410020"/>
              <a:gd name="connsiteY2158" fmla="*/ 485952 h 1838326"/>
              <a:gd name="connsiteX2159" fmla="*/ 4157800 w 5410020"/>
              <a:gd name="connsiteY2159" fmla="*/ 469900 h 1838326"/>
              <a:gd name="connsiteX2160" fmla="*/ 4089410 w 5410020"/>
              <a:gd name="connsiteY2160" fmla="*/ 469900 h 1838326"/>
              <a:gd name="connsiteX2161" fmla="*/ 4125709 w 5410020"/>
              <a:gd name="connsiteY2161" fmla="*/ 485952 h 1838326"/>
              <a:gd name="connsiteX2162" fmla="*/ 4105682 w 5410020"/>
              <a:gd name="connsiteY2162" fmla="*/ 503238 h 1838326"/>
              <a:gd name="connsiteX2163" fmla="*/ 4069383 w 5410020"/>
              <a:gd name="connsiteY2163" fmla="*/ 485952 h 1838326"/>
              <a:gd name="connsiteX2164" fmla="*/ 4089410 w 5410020"/>
              <a:gd name="connsiteY2164" fmla="*/ 469900 h 1838326"/>
              <a:gd name="connsiteX2165" fmla="*/ 4020170 w 5410020"/>
              <a:gd name="connsiteY2165" fmla="*/ 469900 h 1838326"/>
              <a:gd name="connsiteX2166" fmla="*/ 4056072 w 5410020"/>
              <a:gd name="connsiteY2166" fmla="*/ 485952 h 1838326"/>
              <a:gd name="connsiteX2167" fmla="*/ 4035557 w 5410020"/>
              <a:gd name="connsiteY2167" fmla="*/ 503238 h 1838326"/>
              <a:gd name="connsiteX2168" fmla="*/ 3998373 w 5410020"/>
              <a:gd name="connsiteY2168" fmla="*/ 485952 h 1838326"/>
              <a:gd name="connsiteX2169" fmla="*/ 4020170 w 5410020"/>
              <a:gd name="connsiteY2169" fmla="*/ 469900 h 1838326"/>
              <a:gd name="connsiteX2170" fmla="*/ 3951298 w 5410020"/>
              <a:gd name="connsiteY2170" fmla="*/ 469900 h 1838326"/>
              <a:gd name="connsiteX2171" fmla="*/ 3986345 w 5410020"/>
              <a:gd name="connsiteY2171" fmla="*/ 485952 h 1838326"/>
              <a:gd name="connsiteX2172" fmla="*/ 3966318 w 5410020"/>
              <a:gd name="connsiteY2172" fmla="*/ 503238 h 1838326"/>
              <a:gd name="connsiteX2173" fmla="*/ 3930019 w 5410020"/>
              <a:gd name="connsiteY2173" fmla="*/ 485952 h 1838326"/>
              <a:gd name="connsiteX2174" fmla="*/ 3951298 w 5410020"/>
              <a:gd name="connsiteY2174" fmla="*/ 469900 h 1838326"/>
              <a:gd name="connsiteX2175" fmla="*/ 3881939 w 5410020"/>
              <a:gd name="connsiteY2175" fmla="*/ 469900 h 1838326"/>
              <a:gd name="connsiteX2176" fmla="*/ 3917674 w 5410020"/>
              <a:gd name="connsiteY2176" fmla="*/ 485952 h 1838326"/>
              <a:gd name="connsiteX2177" fmla="*/ 3895978 w 5410020"/>
              <a:gd name="connsiteY2177" fmla="*/ 503238 h 1838326"/>
              <a:gd name="connsiteX2178" fmla="*/ 3860243 w 5410020"/>
              <a:gd name="connsiteY2178" fmla="*/ 485952 h 1838326"/>
              <a:gd name="connsiteX2179" fmla="*/ 3881939 w 5410020"/>
              <a:gd name="connsiteY2179" fmla="*/ 469900 h 1838326"/>
              <a:gd name="connsiteX2180" fmla="*/ 3813053 w 5410020"/>
              <a:gd name="connsiteY2180" fmla="*/ 469900 h 1838326"/>
              <a:gd name="connsiteX2181" fmla="*/ 3847916 w 5410020"/>
              <a:gd name="connsiteY2181" fmla="*/ 485952 h 1838326"/>
              <a:gd name="connsiteX2182" fmla="*/ 3826749 w 5410020"/>
              <a:gd name="connsiteY2182" fmla="*/ 503238 h 1838326"/>
              <a:gd name="connsiteX2183" fmla="*/ 3791887 w 5410020"/>
              <a:gd name="connsiteY2183" fmla="*/ 485952 h 1838326"/>
              <a:gd name="connsiteX2184" fmla="*/ 3813053 w 5410020"/>
              <a:gd name="connsiteY2184" fmla="*/ 469900 h 1838326"/>
              <a:gd name="connsiteX2185" fmla="*/ 3743701 w 5410020"/>
              <a:gd name="connsiteY2185" fmla="*/ 469900 h 1838326"/>
              <a:gd name="connsiteX2186" fmla="*/ 3779261 w 5410020"/>
              <a:gd name="connsiteY2186" fmla="*/ 485952 h 1838326"/>
              <a:gd name="connsiteX2187" fmla="*/ 3756401 w 5410020"/>
              <a:gd name="connsiteY2187" fmla="*/ 503238 h 1838326"/>
              <a:gd name="connsiteX2188" fmla="*/ 3720841 w 5410020"/>
              <a:gd name="connsiteY2188" fmla="*/ 485952 h 1838326"/>
              <a:gd name="connsiteX2189" fmla="*/ 3743701 w 5410020"/>
              <a:gd name="connsiteY2189" fmla="*/ 469900 h 1838326"/>
              <a:gd name="connsiteX2190" fmla="*/ 3674804 w 5410020"/>
              <a:gd name="connsiteY2190" fmla="*/ 469900 h 1838326"/>
              <a:gd name="connsiteX2191" fmla="*/ 3708237 w 5410020"/>
              <a:gd name="connsiteY2191" fmla="*/ 485952 h 1838326"/>
              <a:gd name="connsiteX2192" fmla="*/ 3687187 w 5410020"/>
              <a:gd name="connsiteY2192" fmla="*/ 503238 h 1838326"/>
              <a:gd name="connsiteX2193" fmla="*/ 3652516 w 5410020"/>
              <a:gd name="connsiteY2193" fmla="*/ 485952 h 1838326"/>
              <a:gd name="connsiteX2194" fmla="*/ 3674804 w 5410020"/>
              <a:gd name="connsiteY2194" fmla="*/ 469900 h 1838326"/>
              <a:gd name="connsiteX2195" fmla="*/ 3605589 w 5410020"/>
              <a:gd name="connsiteY2195" fmla="*/ 469900 h 1838326"/>
              <a:gd name="connsiteX2196" fmla="*/ 3639879 w 5410020"/>
              <a:gd name="connsiteY2196" fmla="*/ 485952 h 1838326"/>
              <a:gd name="connsiteX2197" fmla="*/ 3617019 w 5410020"/>
              <a:gd name="connsiteY2197" fmla="*/ 503238 h 1838326"/>
              <a:gd name="connsiteX2198" fmla="*/ 3582729 w 5410020"/>
              <a:gd name="connsiteY2198" fmla="*/ 485952 h 1838326"/>
              <a:gd name="connsiteX2199" fmla="*/ 3605589 w 5410020"/>
              <a:gd name="connsiteY2199" fmla="*/ 469900 h 1838326"/>
              <a:gd name="connsiteX2200" fmla="*/ 3536549 w 5410020"/>
              <a:gd name="connsiteY2200" fmla="*/ 469900 h 1838326"/>
              <a:gd name="connsiteX2201" fmla="*/ 3569789 w 5410020"/>
              <a:gd name="connsiteY2201" fmla="*/ 485952 h 1838326"/>
              <a:gd name="connsiteX2202" fmla="*/ 3547629 w 5410020"/>
              <a:gd name="connsiteY2202" fmla="*/ 503238 h 1838326"/>
              <a:gd name="connsiteX2203" fmla="*/ 3514388 w 5410020"/>
              <a:gd name="connsiteY2203" fmla="*/ 485952 h 1838326"/>
              <a:gd name="connsiteX2204" fmla="*/ 3536549 w 5410020"/>
              <a:gd name="connsiteY2204" fmla="*/ 469900 h 1838326"/>
              <a:gd name="connsiteX2205" fmla="*/ 3467347 w 5410020"/>
              <a:gd name="connsiteY2205" fmla="*/ 469900 h 1838326"/>
              <a:gd name="connsiteX2206" fmla="*/ 3501462 w 5410020"/>
              <a:gd name="connsiteY2206" fmla="*/ 485952 h 1838326"/>
              <a:gd name="connsiteX2207" fmla="*/ 3477455 w 5410020"/>
              <a:gd name="connsiteY2207" fmla="*/ 503238 h 1838326"/>
              <a:gd name="connsiteX2208" fmla="*/ 3444603 w 5410020"/>
              <a:gd name="connsiteY2208" fmla="*/ 485952 h 1838326"/>
              <a:gd name="connsiteX2209" fmla="*/ 3467347 w 5410020"/>
              <a:gd name="connsiteY2209" fmla="*/ 469900 h 1838326"/>
              <a:gd name="connsiteX2210" fmla="*/ 3398437 w 5410020"/>
              <a:gd name="connsiteY2210" fmla="*/ 469900 h 1838326"/>
              <a:gd name="connsiteX2211" fmla="*/ 3430446 w 5410020"/>
              <a:gd name="connsiteY2211" fmla="*/ 485952 h 1838326"/>
              <a:gd name="connsiteX2212" fmla="*/ 3408286 w 5410020"/>
              <a:gd name="connsiteY2212" fmla="*/ 503238 h 1838326"/>
              <a:gd name="connsiteX2213" fmla="*/ 3375045 w 5410020"/>
              <a:gd name="connsiteY2213" fmla="*/ 485952 h 1838326"/>
              <a:gd name="connsiteX2214" fmla="*/ 3398437 w 5410020"/>
              <a:gd name="connsiteY2214" fmla="*/ 469900 h 1838326"/>
              <a:gd name="connsiteX2215" fmla="*/ 3330356 w 5410020"/>
              <a:gd name="connsiteY2215" fmla="*/ 469900 h 1838326"/>
              <a:gd name="connsiteX2216" fmla="*/ 3361776 w 5410020"/>
              <a:gd name="connsiteY2216" fmla="*/ 485952 h 1838326"/>
              <a:gd name="connsiteX2217" fmla="*/ 3337897 w 5410020"/>
              <a:gd name="connsiteY2217" fmla="*/ 503238 h 1838326"/>
              <a:gd name="connsiteX2218" fmla="*/ 3305221 w 5410020"/>
              <a:gd name="connsiteY2218" fmla="*/ 485952 h 1838326"/>
              <a:gd name="connsiteX2219" fmla="*/ 3330356 w 5410020"/>
              <a:gd name="connsiteY2219" fmla="*/ 469900 h 1838326"/>
              <a:gd name="connsiteX2220" fmla="*/ 3261199 w 5410020"/>
              <a:gd name="connsiteY2220" fmla="*/ 469900 h 1838326"/>
              <a:gd name="connsiteX2221" fmla="*/ 3291977 w 5410020"/>
              <a:gd name="connsiteY2221" fmla="*/ 485952 h 1838326"/>
              <a:gd name="connsiteX2222" fmla="*/ 3267355 w 5410020"/>
              <a:gd name="connsiteY2222" fmla="*/ 503238 h 1838326"/>
              <a:gd name="connsiteX2223" fmla="*/ 3236576 w 5410020"/>
              <a:gd name="connsiteY2223" fmla="*/ 485952 h 1838326"/>
              <a:gd name="connsiteX2224" fmla="*/ 3261199 w 5410020"/>
              <a:gd name="connsiteY2224" fmla="*/ 469900 h 1838326"/>
              <a:gd name="connsiteX2225" fmla="*/ 3191913 w 5410020"/>
              <a:gd name="connsiteY2225" fmla="*/ 469900 h 1838326"/>
              <a:gd name="connsiteX2226" fmla="*/ 3223332 w 5410020"/>
              <a:gd name="connsiteY2226" fmla="*/ 485952 h 1838326"/>
              <a:gd name="connsiteX2227" fmla="*/ 3198197 w 5410020"/>
              <a:gd name="connsiteY2227" fmla="*/ 503238 h 1838326"/>
              <a:gd name="connsiteX2228" fmla="*/ 3166778 w 5410020"/>
              <a:gd name="connsiteY2228" fmla="*/ 485952 h 1838326"/>
              <a:gd name="connsiteX2229" fmla="*/ 3191913 w 5410020"/>
              <a:gd name="connsiteY2229" fmla="*/ 469900 h 1838326"/>
              <a:gd name="connsiteX2230" fmla="*/ 3123650 w 5410020"/>
              <a:gd name="connsiteY2230" fmla="*/ 469900 h 1838326"/>
              <a:gd name="connsiteX2231" fmla="*/ 3155069 w 5410020"/>
              <a:gd name="connsiteY2231" fmla="*/ 485952 h 1838326"/>
              <a:gd name="connsiteX2232" fmla="*/ 3128677 w 5410020"/>
              <a:gd name="connsiteY2232" fmla="*/ 503238 h 1838326"/>
              <a:gd name="connsiteX2233" fmla="*/ 3098515 w 5410020"/>
              <a:gd name="connsiteY2233" fmla="*/ 485952 h 1838326"/>
              <a:gd name="connsiteX2234" fmla="*/ 3123650 w 5410020"/>
              <a:gd name="connsiteY2234" fmla="*/ 469900 h 1838326"/>
              <a:gd name="connsiteX2235" fmla="*/ 3053800 w 5410020"/>
              <a:gd name="connsiteY2235" fmla="*/ 469900 h 1838326"/>
              <a:gd name="connsiteX2236" fmla="*/ 3083963 w 5410020"/>
              <a:gd name="connsiteY2236" fmla="*/ 485952 h 1838326"/>
              <a:gd name="connsiteX2237" fmla="*/ 3058827 w 5410020"/>
              <a:gd name="connsiteY2237" fmla="*/ 503238 h 1838326"/>
              <a:gd name="connsiteX2238" fmla="*/ 3027408 w 5410020"/>
              <a:gd name="connsiteY2238" fmla="*/ 485952 h 1838326"/>
              <a:gd name="connsiteX2239" fmla="*/ 3053800 w 5410020"/>
              <a:gd name="connsiteY2239" fmla="*/ 469900 h 1838326"/>
              <a:gd name="connsiteX2240" fmla="*/ 2985384 w 5410020"/>
              <a:gd name="connsiteY2240" fmla="*/ 469900 h 1838326"/>
              <a:gd name="connsiteX2241" fmla="*/ 3015378 w 5410020"/>
              <a:gd name="connsiteY2241" fmla="*/ 485952 h 1838326"/>
              <a:gd name="connsiteX2242" fmla="*/ 2989133 w 5410020"/>
              <a:gd name="connsiteY2242" fmla="*/ 503238 h 1838326"/>
              <a:gd name="connsiteX2243" fmla="*/ 2959139 w 5410020"/>
              <a:gd name="connsiteY2243" fmla="*/ 485952 h 1838326"/>
              <a:gd name="connsiteX2244" fmla="*/ 2985384 w 5410020"/>
              <a:gd name="connsiteY2244" fmla="*/ 469900 h 1838326"/>
              <a:gd name="connsiteX2245" fmla="*/ 2500689 w 5410020"/>
              <a:gd name="connsiteY2245" fmla="*/ 469900 h 1838326"/>
              <a:gd name="connsiteX2246" fmla="*/ 2529264 w 5410020"/>
              <a:gd name="connsiteY2246" fmla="*/ 485952 h 1838326"/>
              <a:gd name="connsiteX2247" fmla="*/ 2500689 w 5410020"/>
              <a:gd name="connsiteY2247" fmla="*/ 503238 h 1838326"/>
              <a:gd name="connsiteX2248" fmla="*/ 2473357 w 5410020"/>
              <a:gd name="connsiteY2248" fmla="*/ 485952 h 1838326"/>
              <a:gd name="connsiteX2249" fmla="*/ 2500689 w 5410020"/>
              <a:gd name="connsiteY2249" fmla="*/ 469900 h 1838326"/>
              <a:gd name="connsiteX2250" fmla="*/ 2432910 w 5410020"/>
              <a:gd name="connsiteY2250" fmla="*/ 469900 h 1838326"/>
              <a:gd name="connsiteX2251" fmla="*/ 2459725 w 5410020"/>
              <a:gd name="connsiteY2251" fmla="*/ 485952 h 1838326"/>
              <a:gd name="connsiteX2252" fmla="*/ 2430356 w 5410020"/>
              <a:gd name="connsiteY2252" fmla="*/ 503238 h 1838326"/>
              <a:gd name="connsiteX2253" fmla="*/ 2402264 w 5410020"/>
              <a:gd name="connsiteY2253" fmla="*/ 485952 h 1838326"/>
              <a:gd name="connsiteX2254" fmla="*/ 2432910 w 5410020"/>
              <a:gd name="connsiteY2254" fmla="*/ 469900 h 1838326"/>
              <a:gd name="connsiteX2255" fmla="*/ 2363819 w 5410020"/>
              <a:gd name="connsiteY2255" fmla="*/ 469900 h 1838326"/>
              <a:gd name="connsiteX2256" fmla="*/ 2389909 w 5410020"/>
              <a:gd name="connsiteY2256" fmla="*/ 485952 h 1838326"/>
              <a:gd name="connsiteX2257" fmla="*/ 2361334 w 5410020"/>
              <a:gd name="connsiteY2257" fmla="*/ 503238 h 1838326"/>
              <a:gd name="connsiteX2258" fmla="*/ 2334001 w 5410020"/>
              <a:gd name="connsiteY2258" fmla="*/ 485952 h 1838326"/>
              <a:gd name="connsiteX2259" fmla="*/ 2363819 w 5410020"/>
              <a:gd name="connsiteY2259" fmla="*/ 469900 h 1838326"/>
              <a:gd name="connsiteX2260" fmla="*/ 845043 w 5410020"/>
              <a:gd name="connsiteY2260" fmla="*/ 469900 h 1838326"/>
              <a:gd name="connsiteX2261" fmla="*/ 865269 w 5410020"/>
              <a:gd name="connsiteY2261" fmla="*/ 485952 h 1838326"/>
              <a:gd name="connsiteX2262" fmla="*/ 827345 w 5410020"/>
              <a:gd name="connsiteY2262" fmla="*/ 503238 h 1838326"/>
              <a:gd name="connsiteX2263" fmla="*/ 807119 w 5410020"/>
              <a:gd name="connsiteY2263" fmla="*/ 485952 h 1838326"/>
              <a:gd name="connsiteX2264" fmla="*/ 845043 w 5410020"/>
              <a:gd name="connsiteY2264" fmla="*/ 469900 h 1838326"/>
              <a:gd name="connsiteX2265" fmla="*/ 707982 w 5410020"/>
              <a:gd name="connsiteY2265" fmla="*/ 469900 h 1838326"/>
              <a:gd name="connsiteX2266" fmla="*/ 725594 w 5410020"/>
              <a:gd name="connsiteY2266" fmla="*/ 485952 h 1838326"/>
              <a:gd name="connsiteX2267" fmla="*/ 687853 w 5410020"/>
              <a:gd name="connsiteY2267" fmla="*/ 503238 h 1838326"/>
              <a:gd name="connsiteX2268" fmla="*/ 668983 w 5410020"/>
              <a:gd name="connsiteY2268" fmla="*/ 485952 h 1838326"/>
              <a:gd name="connsiteX2269" fmla="*/ 707982 w 5410020"/>
              <a:gd name="connsiteY2269" fmla="*/ 469900 h 1838326"/>
              <a:gd name="connsiteX2270" fmla="*/ 638022 w 5410020"/>
              <a:gd name="connsiteY2270" fmla="*/ 469900 h 1838326"/>
              <a:gd name="connsiteX2271" fmla="*/ 655719 w 5410020"/>
              <a:gd name="connsiteY2271" fmla="*/ 485952 h 1838326"/>
              <a:gd name="connsiteX2272" fmla="*/ 616531 w 5410020"/>
              <a:gd name="connsiteY2272" fmla="*/ 503238 h 1838326"/>
              <a:gd name="connsiteX2273" fmla="*/ 598834 w 5410020"/>
              <a:gd name="connsiteY2273" fmla="*/ 485952 h 1838326"/>
              <a:gd name="connsiteX2274" fmla="*/ 638022 w 5410020"/>
              <a:gd name="connsiteY2274" fmla="*/ 469900 h 1838326"/>
              <a:gd name="connsiteX2275" fmla="*/ 4478804 w 5410020"/>
              <a:gd name="connsiteY2275" fmla="*/ 430213 h 1838326"/>
              <a:gd name="connsiteX2276" fmla="*/ 4516544 w 5410020"/>
              <a:gd name="connsiteY2276" fmla="*/ 446882 h 1838326"/>
              <a:gd name="connsiteX2277" fmla="*/ 4498932 w 5410020"/>
              <a:gd name="connsiteY2277" fmla="*/ 463551 h 1838326"/>
              <a:gd name="connsiteX2278" fmla="*/ 4459933 w 5410020"/>
              <a:gd name="connsiteY2278" fmla="*/ 446882 h 1838326"/>
              <a:gd name="connsiteX2279" fmla="*/ 4478804 w 5410020"/>
              <a:gd name="connsiteY2279" fmla="*/ 430213 h 1838326"/>
              <a:gd name="connsiteX2280" fmla="*/ 4273896 w 5410020"/>
              <a:gd name="connsiteY2280" fmla="*/ 430213 h 1838326"/>
              <a:gd name="connsiteX2281" fmla="*/ 4310195 w 5410020"/>
              <a:gd name="connsiteY2281" fmla="*/ 446882 h 1838326"/>
              <a:gd name="connsiteX2282" fmla="*/ 4291420 w 5410020"/>
              <a:gd name="connsiteY2282" fmla="*/ 463551 h 1838326"/>
              <a:gd name="connsiteX2283" fmla="*/ 4255121 w 5410020"/>
              <a:gd name="connsiteY2283" fmla="*/ 446882 h 1838326"/>
              <a:gd name="connsiteX2284" fmla="*/ 4273896 w 5410020"/>
              <a:gd name="connsiteY2284" fmla="*/ 430213 h 1838326"/>
              <a:gd name="connsiteX2285" fmla="*/ 4137371 w 5410020"/>
              <a:gd name="connsiteY2285" fmla="*/ 430213 h 1838326"/>
              <a:gd name="connsiteX2286" fmla="*/ 4173670 w 5410020"/>
              <a:gd name="connsiteY2286" fmla="*/ 446882 h 1838326"/>
              <a:gd name="connsiteX2287" fmla="*/ 4154895 w 5410020"/>
              <a:gd name="connsiteY2287" fmla="*/ 463551 h 1838326"/>
              <a:gd name="connsiteX2288" fmla="*/ 4118596 w 5410020"/>
              <a:gd name="connsiteY2288" fmla="*/ 446882 h 1838326"/>
              <a:gd name="connsiteX2289" fmla="*/ 4137371 w 5410020"/>
              <a:gd name="connsiteY2289" fmla="*/ 430213 h 1838326"/>
              <a:gd name="connsiteX2290" fmla="*/ 4068983 w 5410020"/>
              <a:gd name="connsiteY2290" fmla="*/ 430213 h 1838326"/>
              <a:gd name="connsiteX2291" fmla="*/ 4105091 w 5410020"/>
              <a:gd name="connsiteY2291" fmla="*/ 446882 h 1838326"/>
              <a:gd name="connsiteX2292" fmla="*/ 4085169 w 5410020"/>
              <a:gd name="connsiteY2292" fmla="*/ 463551 h 1838326"/>
              <a:gd name="connsiteX2293" fmla="*/ 4049062 w 5410020"/>
              <a:gd name="connsiteY2293" fmla="*/ 446882 h 1838326"/>
              <a:gd name="connsiteX2294" fmla="*/ 4068983 w 5410020"/>
              <a:gd name="connsiteY2294" fmla="*/ 430213 h 1838326"/>
              <a:gd name="connsiteX2295" fmla="*/ 4001313 w 5410020"/>
              <a:gd name="connsiteY2295" fmla="*/ 430213 h 1838326"/>
              <a:gd name="connsiteX2296" fmla="*/ 4037047 w 5410020"/>
              <a:gd name="connsiteY2296" fmla="*/ 446882 h 1838326"/>
              <a:gd name="connsiteX2297" fmla="*/ 4016628 w 5410020"/>
              <a:gd name="connsiteY2297" fmla="*/ 463551 h 1838326"/>
              <a:gd name="connsiteX2298" fmla="*/ 3980893 w 5410020"/>
              <a:gd name="connsiteY2298" fmla="*/ 446882 h 1838326"/>
              <a:gd name="connsiteX2299" fmla="*/ 4001313 w 5410020"/>
              <a:gd name="connsiteY2299" fmla="*/ 430213 h 1838326"/>
              <a:gd name="connsiteX2300" fmla="*/ 3933703 w 5410020"/>
              <a:gd name="connsiteY2300" fmla="*/ 430213 h 1838326"/>
              <a:gd name="connsiteX2301" fmla="*/ 3968566 w 5410020"/>
              <a:gd name="connsiteY2301" fmla="*/ 446882 h 1838326"/>
              <a:gd name="connsiteX2302" fmla="*/ 3947399 w 5410020"/>
              <a:gd name="connsiteY2302" fmla="*/ 463551 h 1838326"/>
              <a:gd name="connsiteX2303" fmla="*/ 3912537 w 5410020"/>
              <a:gd name="connsiteY2303" fmla="*/ 446882 h 1838326"/>
              <a:gd name="connsiteX2304" fmla="*/ 3933703 w 5410020"/>
              <a:gd name="connsiteY2304" fmla="*/ 430213 h 1838326"/>
              <a:gd name="connsiteX2305" fmla="*/ 3865939 w 5410020"/>
              <a:gd name="connsiteY2305" fmla="*/ 430213 h 1838326"/>
              <a:gd name="connsiteX2306" fmla="*/ 3900229 w 5410020"/>
              <a:gd name="connsiteY2306" fmla="*/ 446882 h 1838326"/>
              <a:gd name="connsiteX2307" fmla="*/ 3878639 w 5410020"/>
              <a:gd name="connsiteY2307" fmla="*/ 463551 h 1838326"/>
              <a:gd name="connsiteX2308" fmla="*/ 3844349 w 5410020"/>
              <a:gd name="connsiteY2308" fmla="*/ 446882 h 1838326"/>
              <a:gd name="connsiteX2309" fmla="*/ 3865939 w 5410020"/>
              <a:gd name="connsiteY2309" fmla="*/ 430213 h 1838326"/>
              <a:gd name="connsiteX2310" fmla="*/ 3796214 w 5410020"/>
              <a:gd name="connsiteY2310" fmla="*/ 430213 h 1838326"/>
              <a:gd name="connsiteX2311" fmla="*/ 3831949 w 5410020"/>
              <a:gd name="connsiteY2311" fmla="*/ 446882 h 1838326"/>
              <a:gd name="connsiteX2312" fmla="*/ 3810253 w 5410020"/>
              <a:gd name="connsiteY2312" fmla="*/ 463551 h 1838326"/>
              <a:gd name="connsiteX2313" fmla="*/ 3774518 w 5410020"/>
              <a:gd name="connsiteY2313" fmla="*/ 446882 h 1838326"/>
              <a:gd name="connsiteX2314" fmla="*/ 3796214 w 5410020"/>
              <a:gd name="connsiteY2314" fmla="*/ 430213 h 1838326"/>
              <a:gd name="connsiteX2315" fmla="*/ 3728779 w 5410020"/>
              <a:gd name="connsiteY2315" fmla="*/ 430213 h 1838326"/>
              <a:gd name="connsiteX2316" fmla="*/ 3762212 w 5410020"/>
              <a:gd name="connsiteY2316" fmla="*/ 446882 h 1838326"/>
              <a:gd name="connsiteX2317" fmla="*/ 3741162 w 5410020"/>
              <a:gd name="connsiteY2317" fmla="*/ 463551 h 1838326"/>
              <a:gd name="connsiteX2318" fmla="*/ 3707729 w 5410020"/>
              <a:gd name="connsiteY2318" fmla="*/ 446882 h 1838326"/>
              <a:gd name="connsiteX2319" fmla="*/ 3728779 w 5410020"/>
              <a:gd name="connsiteY2319" fmla="*/ 430213 h 1838326"/>
              <a:gd name="connsiteX2320" fmla="*/ 3661022 w 5410020"/>
              <a:gd name="connsiteY2320" fmla="*/ 430213 h 1838326"/>
              <a:gd name="connsiteX2321" fmla="*/ 3695137 w 5410020"/>
              <a:gd name="connsiteY2321" fmla="*/ 446882 h 1838326"/>
              <a:gd name="connsiteX2322" fmla="*/ 3672394 w 5410020"/>
              <a:gd name="connsiteY2322" fmla="*/ 463551 h 1838326"/>
              <a:gd name="connsiteX2323" fmla="*/ 3638278 w 5410020"/>
              <a:gd name="connsiteY2323" fmla="*/ 446882 h 1838326"/>
              <a:gd name="connsiteX2324" fmla="*/ 3661022 w 5410020"/>
              <a:gd name="connsiteY2324" fmla="*/ 430213 h 1838326"/>
              <a:gd name="connsiteX2325" fmla="*/ 3592571 w 5410020"/>
              <a:gd name="connsiteY2325" fmla="*/ 430213 h 1838326"/>
              <a:gd name="connsiteX2326" fmla="*/ 3625591 w 5410020"/>
              <a:gd name="connsiteY2326" fmla="*/ 446882 h 1838326"/>
              <a:gd name="connsiteX2327" fmla="*/ 3602731 w 5410020"/>
              <a:gd name="connsiteY2327" fmla="*/ 463551 h 1838326"/>
              <a:gd name="connsiteX2328" fmla="*/ 3569711 w 5410020"/>
              <a:gd name="connsiteY2328" fmla="*/ 446882 h 1838326"/>
              <a:gd name="connsiteX2329" fmla="*/ 3592571 w 5410020"/>
              <a:gd name="connsiteY2329" fmla="*/ 430213 h 1838326"/>
              <a:gd name="connsiteX2330" fmla="*/ 3525080 w 5410020"/>
              <a:gd name="connsiteY2330" fmla="*/ 430213 h 1838326"/>
              <a:gd name="connsiteX2331" fmla="*/ 3557089 w 5410020"/>
              <a:gd name="connsiteY2331" fmla="*/ 446882 h 1838326"/>
              <a:gd name="connsiteX2332" fmla="*/ 3534929 w 5410020"/>
              <a:gd name="connsiteY2332" fmla="*/ 463551 h 1838326"/>
              <a:gd name="connsiteX2333" fmla="*/ 3501688 w 5410020"/>
              <a:gd name="connsiteY2333" fmla="*/ 446882 h 1838326"/>
              <a:gd name="connsiteX2334" fmla="*/ 3525080 w 5410020"/>
              <a:gd name="connsiteY2334" fmla="*/ 430213 h 1838326"/>
              <a:gd name="connsiteX2335" fmla="*/ 3456100 w 5410020"/>
              <a:gd name="connsiteY2335" fmla="*/ 430213 h 1838326"/>
              <a:gd name="connsiteX2336" fmla="*/ 3488776 w 5410020"/>
              <a:gd name="connsiteY2336" fmla="*/ 446882 h 1838326"/>
              <a:gd name="connsiteX2337" fmla="*/ 3466154 w 5410020"/>
              <a:gd name="connsiteY2337" fmla="*/ 463551 h 1838326"/>
              <a:gd name="connsiteX2338" fmla="*/ 3433478 w 5410020"/>
              <a:gd name="connsiteY2338" fmla="*/ 446882 h 1838326"/>
              <a:gd name="connsiteX2339" fmla="*/ 3456100 w 5410020"/>
              <a:gd name="connsiteY2339" fmla="*/ 430213 h 1838326"/>
              <a:gd name="connsiteX2340" fmla="*/ 3387648 w 5410020"/>
              <a:gd name="connsiteY2340" fmla="*/ 430213 h 1838326"/>
              <a:gd name="connsiteX2341" fmla="*/ 3420500 w 5410020"/>
              <a:gd name="connsiteY2341" fmla="*/ 446882 h 1838326"/>
              <a:gd name="connsiteX2342" fmla="*/ 3396493 w 5410020"/>
              <a:gd name="connsiteY2342" fmla="*/ 463551 h 1838326"/>
              <a:gd name="connsiteX2343" fmla="*/ 3363641 w 5410020"/>
              <a:gd name="connsiteY2343" fmla="*/ 446882 h 1838326"/>
              <a:gd name="connsiteX2344" fmla="*/ 3387648 w 5410020"/>
              <a:gd name="connsiteY2344" fmla="*/ 430213 h 1838326"/>
              <a:gd name="connsiteX2345" fmla="*/ 3320831 w 5410020"/>
              <a:gd name="connsiteY2345" fmla="*/ 430213 h 1838326"/>
              <a:gd name="connsiteX2346" fmla="*/ 3352251 w 5410020"/>
              <a:gd name="connsiteY2346" fmla="*/ 446882 h 1838326"/>
              <a:gd name="connsiteX2347" fmla="*/ 3328372 w 5410020"/>
              <a:gd name="connsiteY2347" fmla="*/ 463551 h 1838326"/>
              <a:gd name="connsiteX2348" fmla="*/ 3296953 w 5410020"/>
              <a:gd name="connsiteY2348" fmla="*/ 446882 h 1838326"/>
              <a:gd name="connsiteX2349" fmla="*/ 3320831 w 5410020"/>
              <a:gd name="connsiteY2349" fmla="*/ 430213 h 1838326"/>
              <a:gd name="connsiteX2350" fmla="*/ 3252421 w 5410020"/>
              <a:gd name="connsiteY2350" fmla="*/ 430213 h 1838326"/>
              <a:gd name="connsiteX2351" fmla="*/ 3283665 w 5410020"/>
              <a:gd name="connsiteY2351" fmla="*/ 446882 h 1838326"/>
              <a:gd name="connsiteX2352" fmla="*/ 3258670 w 5410020"/>
              <a:gd name="connsiteY2352" fmla="*/ 463551 h 1838326"/>
              <a:gd name="connsiteX2353" fmla="*/ 3227426 w 5410020"/>
              <a:gd name="connsiteY2353" fmla="*/ 446882 h 1838326"/>
              <a:gd name="connsiteX2354" fmla="*/ 3252421 w 5410020"/>
              <a:gd name="connsiteY2354" fmla="*/ 430213 h 1838326"/>
              <a:gd name="connsiteX2355" fmla="*/ 3115896 w 5410020"/>
              <a:gd name="connsiteY2355" fmla="*/ 430213 h 1838326"/>
              <a:gd name="connsiteX2356" fmla="*/ 3147140 w 5410020"/>
              <a:gd name="connsiteY2356" fmla="*/ 446882 h 1838326"/>
              <a:gd name="connsiteX2357" fmla="*/ 3122145 w 5410020"/>
              <a:gd name="connsiteY2357" fmla="*/ 463551 h 1838326"/>
              <a:gd name="connsiteX2358" fmla="*/ 3090901 w 5410020"/>
              <a:gd name="connsiteY2358" fmla="*/ 446882 h 1838326"/>
              <a:gd name="connsiteX2359" fmla="*/ 3115896 w 5410020"/>
              <a:gd name="connsiteY2359" fmla="*/ 430213 h 1838326"/>
              <a:gd name="connsiteX2360" fmla="*/ 3047479 w 5410020"/>
              <a:gd name="connsiteY2360" fmla="*/ 430213 h 1838326"/>
              <a:gd name="connsiteX2361" fmla="*/ 3077297 w 5410020"/>
              <a:gd name="connsiteY2361" fmla="*/ 446882 h 1838326"/>
              <a:gd name="connsiteX2362" fmla="*/ 3052449 w 5410020"/>
              <a:gd name="connsiteY2362" fmla="*/ 463551 h 1838326"/>
              <a:gd name="connsiteX2363" fmla="*/ 3022632 w 5410020"/>
              <a:gd name="connsiteY2363" fmla="*/ 446882 h 1838326"/>
              <a:gd name="connsiteX2364" fmla="*/ 3047479 w 5410020"/>
              <a:gd name="connsiteY2364" fmla="*/ 430213 h 1838326"/>
              <a:gd name="connsiteX2365" fmla="*/ 2979776 w 5410020"/>
              <a:gd name="connsiteY2365" fmla="*/ 430213 h 1838326"/>
              <a:gd name="connsiteX2366" fmla="*/ 3010581 w 5410020"/>
              <a:gd name="connsiteY2366" fmla="*/ 446882 h 1838326"/>
              <a:gd name="connsiteX2367" fmla="*/ 2983627 w 5410020"/>
              <a:gd name="connsiteY2367" fmla="*/ 463551 h 1838326"/>
              <a:gd name="connsiteX2368" fmla="*/ 2952823 w 5410020"/>
              <a:gd name="connsiteY2368" fmla="*/ 446882 h 1838326"/>
              <a:gd name="connsiteX2369" fmla="*/ 2979776 w 5410020"/>
              <a:gd name="connsiteY2369" fmla="*/ 430213 h 1838326"/>
              <a:gd name="connsiteX2370" fmla="*/ 2912197 w 5410020"/>
              <a:gd name="connsiteY2370" fmla="*/ 430213 h 1838326"/>
              <a:gd name="connsiteX2371" fmla="*/ 2940772 w 5410020"/>
              <a:gd name="connsiteY2371" fmla="*/ 446882 h 1838326"/>
              <a:gd name="connsiteX2372" fmla="*/ 2914682 w 5410020"/>
              <a:gd name="connsiteY2372" fmla="*/ 463551 h 1838326"/>
              <a:gd name="connsiteX2373" fmla="*/ 2886107 w 5410020"/>
              <a:gd name="connsiteY2373" fmla="*/ 446882 h 1838326"/>
              <a:gd name="connsiteX2374" fmla="*/ 2912197 w 5410020"/>
              <a:gd name="connsiteY2374" fmla="*/ 430213 h 1838326"/>
              <a:gd name="connsiteX2375" fmla="*/ 2842531 w 5410020"/>
              <a:gd name="connsiteY2375" fmla="*/ 430213 h 1838326"/>
              <a:gd name="connsiteX2376" fmla="*/ 2872164 w 5410020"/>
              <a:gd name="connsiteY2376" fmla="*/ 446882 h 1838326"/>
              <a:gd name="connsiteX2377" fmla="*/ 2846235 w 5410020"/>
              <a:gd name="connsiteY2377" fmla="*/ 463551 h 1838326"/>
              <a:gd name="connsiteX2378" fmla="*/ 2816601 w 5410020"/>
              <a:gd name="connsiteY2378" fmla="*/ 446882 h 1838326"/>
              <a:gd name="connsiteX2379" fmla="*/ 2842531 w 5410020"/>
              <a:gd name="connsiteY2379" fmla="*/ 430213 h 1838326"/>
              <a:gd name="connsiteX2380" fmla="*/ 2774843 w 5410020"/>
              <a:gd name="connsiteY2380" fmla="*/ 430213 h 1838326"/>
              <a:gd name="connsiteX2381" fmla="*/ 2804212 w 5410020"/>
              <a:gd name="connsiteY2381" fmla="*/ 446882 h 1838326"/>
              <a:gd name="connsiteX2382" fmla="*/ 2777397 w 5410020"/>
              <a:gd name="connsiteY2382" fmla="*/ 463551 h 1838326"/>
              <a:gd name="connsiteX2383" fmla="*/ 2748028 w 5410020"/>
              <a:gd name="connsiteY2383" fmla="*/ 446882 h 1838326"/>
              <a:gd name="connsiteX2384" fmla="*/ 2774843 w 5410020"/>
              <a:gd name="connsiteY2384" fmla="*/ 430213 h 1838326"/>
              <a:gd name="connsiteX2385" fmla="*/ 2707240 w 5410020"/>
              <a:gd name="connsiteY2385" fmla="*/ 430213 h 1838326"/>
              <a:gd name="connsiteX2386" fmla="*/ 2735639 w 5410020"/>
              <a:gd name="connsiteY2386" fmla="*/ 446882 h 1838326"/>
              <a:gd name="connsiteX2387" fmla="*/ 2708475 w 5410020"/>
              <a:gd name="connsiteY2387" fmla="*/ 463551 h 1838326"/>
              <a:gd name="connsiteX2388" fmla="*/ 2680076 w 5410020"/>
              <a:gd name="connsiteY2388" fmla="*/ 446882 h 1838326"/>
              <a:gd name="connsiteX2389" fmla="*/ 2707240 w 5410020"/>
              <a:gd name="connsiteY2389" fmla="*/ 430213 h 1838326"/>
              <a:gd name="connsiteX2390" fmla="*/ 2366235 w 5410020"/>
              <a:gd name="connsiteY2390" fmla="*/ 430213 h 1838326"/>
              <a:gd name="connsiteX2391" fmla="*/ 2393050 w 5410020"/>
              <a:gd name="connsiteY2391" fmla="*/ 446882 h 1838326"/>
              <a:gd name="connsiteX2392" fmla="*/ 2363681 w 5410020"/>
              <a:gd name="connsiteY2392" fmla="*/ 463551 h 1838326"/>
              <a:gd name="connsiteX2393" fmla="*/ 2336866 w 5410020"/>
              <a:gd name="connsiteY2393" fmla="*/ 446882 h 1838326"/>
              <a:gd name="connsiteX2394" fmla="*/ 2366235 w 5410020"/>
              <a:gd name="connsiteY2394" fmla="*/ 430213 h 1838326"/>
              <a:gd name="connsiteX2395" fmla="*/ 2298386 w 5410020"/>
              <a:gd name="connsiteY2395" fmla="*/ 430213 h 1838326"/>
              <a:gd name="connsiteX2396" fmla="*/ 2324476 w 5410020"/>
              <a:gd name="connsiteY2396" fmla="*/ 446882 h 1838326"/>
              <a:gd name="connsiteX2397" fmla="*/ 2294659 w 5410020"/>
              <a:gd name="connsiteY2397" fmla="*/ 463551 h 1838326"/>
              <a:gd name="connsiteX2398" fmla="*/ 2268569 w 5410020"/>
              <a:gd name="connsiteY2398" fmla="*/ 446882 h 1838326"/>
              <a:gd name="connsiteX2399" fmla="*/ 2298386 w 5410020"/>
              <a:gd name="connsiteY2399" fmla="*/ 430213 h 1838326"/>
              <a:gd name="connsiteX2400" fmla="*/ 1275636 w 5410020"/>
              <a:gd name="connsiteY2400" fmla="*/ 430213 h 1838326"/>
              <a:gd name="connsiteX2401" fmla="*/ 1296803 w 5410020"/>
              <a:gd name="connsiteY2401" fmla="*/ 446882 h 1838326"/>
              <a:gd name="connsiteX2402" fmla="*/ 1261940 w 5410020"/>
              <a:gd name="connsiteY2402" fmla="*/ 463551 h 1838326"/>
              <a:gd name="connsiteX2403" fmla="*/ 1242018 w 5410020"/>
              <a:gd name="connsiteY2403" fmla="*/ 446882 h 1838326"/>
              <a:gd name="connsiteX2404" fmla="*/ 1275636 w 5410020"/>
              <a:gd name="connsiteY2404" fmla="*/ 430213 h 1838326"/>
              <a:gd name="connsiteX2405" fmla="*/ 1207374 w 5410020"/>
              <a:gd name="connsiteY2405" fmla="*/ 430213 h 1838326"/>
              <a:gd name="connsiteX2406" fmla="*/ 1228541 w 5410020"/>
              <a:gd name="connsiteY2406" fmla="*/ 446882 h 1838326"/>
              <a:gd name="connsiteX2407" fmla="*/ 1193678 w 5410020"/>
              <a:gd name="connsiteY2407" fmla="*/ 463551 h 1838326"/>
              <a:gd name="connsiteX2408" fmla="*/ 1172511 w 5410020"/>
              <a:gd name="connsiteY2408" fmla="*/ 446882 h 1838326"/>
              <a:gd name="connsiteX2409" fmla="*/ 1207374 w 5410020"/>
              <a:gd name="connsiteY2409" fmla="*/ 430213 h 1838326"/>
              <a:gd name="connsiteX2410" fmla="*/ 1139765 w 5410020"/>
              <a:gd name="connsiteY2410" fmla="*/ 430213 h 1838326"/>
              <a:gd name="connsiteX2411" fmla="*/ 1160185 w 5410020"/>
              <a:gd name="connsiteY2411" fmla="*/ 446882 h 1838326"/>
              <a:gd name="connsiteX2412" fmla="*/ 1124451 w 5410020"/>
              <a:gd name="connsiteY2412" fmla="*/ 463551 h 1838326"/>
              <a:gd name="connsiteX2413" fmla="*/ 1104031 w 5410020"/>
              <a:gd name="connsiteY2413" fmla="*/ 446882 h 1838326"/>
              <a:gd name="connsiteX2414" fmla="*/ 1139765 w 5410020"/>
              <a:gd name="connsiteY2414" fmla="*/ 430213 h 1838326"/>
              <a:gd name="connsiteX2415" fmla="*/ 1071969 w 5410020"/>
              <a:gd name="connsiteY2415" fmla="*/ 430213 h 1838326"/>
              <a:gd name="connsiteX2416" fmla="*/ 1091996 w 5410020"/>
              <a:gd name="connsiteY2416" fmla="*/ 446882 h 1838326"/>
              <a:gd name="connsiteX2417" fmla="*/ 1055697 w 5410020"/>
              <a:gd name="connsiteY2417" fmla="*/ 463551 h 1838326"/>
              <a:gd name="connsiteX2418" fmla="*/ 1035670 w 5410020"/>
              <a:gd name="connsiteY2418" fmla="*/ 446882 h 1838326"/>
              <a:gd name="connsiteX2419" fmla="*/ 1071969 w 5410020"/>
              <a:gd name="connsiteY2419" fmla="*/ 430213 h 1838326"/>
              <a:gd name="connsiteX2420" fmla="*/ 1002455 w 5410020"/>
              <a:gd name="connsiteY2420" fmla="*/ 430213 h 1838326"/>
              <a:gd name="connsiteX2421" fmla="*/ 1022482 w 5410020"/>
              <a:gd name="connsiteY2421" fmla="*/ 446882 h 1838326"/>
              <a:gd name="connsiteX2422" fmla="*/ 986183 w 5410020"/>
              <a:gd name="connsiteY2422" fmla="*/ 463551 h 1838326"/>
              <a:gd name="connsiteX2423" fmla="*/ 967408 w 5410020"/>
              <a:gd name="connsiteY2423" fmla="*/ 446882 h 1838326"/>
              <a:gd name="connsiteX2424" fmla="*/ 1002455 w 5410020"/>
              <a:gd name="connsiteY2424" fmla="*/ 430213 h 1838326"/>
              <a:gd name="connsiteX2425" fmla="*/ 935444 w 5410020"/>
              <a:gd name="connsiteY2425" fmla="*/ 430213 h 1838326"/>
              <a:gd name="connsiteX2426" fmla="*/ 955471 w 5410020"/>
              <a:gd name="connsiteY2426" fmla="*/ 446882 h 1838326"/>
              <a:gd name="connsiteX2427" fmla="*/ 917920 w 5410020"/>
              <a:gd name="connsiteY2427" fmla="*/ 463551 h 1838326"/>
              <a:gd name="connsiteX2428" fmla="*/ 899145 w 5410020"/>
              <a:gd name="connsiteY2428" fmla="*/ 446882 h 1838326"/>
              <a:gd name="connsiteX2429" fmla="*/ 935444 w 5410020"/>
              <a:gd name="connsiteY2429" fmla="*/ 430213 h 1838326"/>
              <a:gd name="connsiteX2430" fmla="*/ 867182 w 5410020"/>
              <a:gd name="connsiteY2430" fmla="*/ 430213 h 1838326"/>
              <a:gd name="connsiteX2431" fmla="*/ 885957 w 5410020"/>
              <a:gd name="connsiteY2431" fmla="*/ 446882 h 1838326"/>
              <a:gd name="connsiteX2432" fmla="*/ 849658 w 5410020"/>
              <a:gd name="connsiteY2432" fmla="*/ 463551 h 1838326"/>
              <a:gd name="connsiteX2433" fmla="*/ 830883 w 5410020"/>
              <a:gd name="connsiteY2433" fmla="*/ 446882 h 1838326"/>
              <a:gd name="connsiteX2434" fmla="*/ 867182 w 5410020"/>
              <a:gd name="connsiteY2434" fmla="*/ 430213 h 1838326"/>
              <a:gd name="connsiteX2435" fmla="*/ 798799 w 5410020"/>
              <a:gd name="connsiteY2435" fmla="*/ 430213 h 1838326"/>
              <a:gd name="connsiteX2436" fmla="*/ 817669 w 5410020"/>
              <a:gd name="connsiteY2436" fmla="*/ 446882 h 1838326"/>
              <a:gd name="connsiteX2437" fmla="*/ 779928 w 5410020"/>
              <a:gd name="connsiteY2437" fmla="*/ 463551 h 1838326"/>
              <a:gd name="connsiteX2438" fmla="*/ 761058 w 5410020"/>
              <a:gd name="connsiteY2438" fmla="*/ 446882 h 1838326"/>
              <a:gd name="connsiteX2439" fmla="*/ 798799 w 5410020"/>
              <a:gd name="connsiteY2439" fmla="*/ 430213 h 1838326"/>
              <a:gd name="connsiteX2440" fmla="*/ 731794 w 5410020"/>
              <a:gd name="connsiteY2440" fmla="*/ 430213 h 1838326"/>
              <a:gd name="connsiteX2441" fmla="*/ 749406 w 5410020"/>
              <a:gd name="connsiteY2441" fmla="*/ 446882 h 1838326"/>
              <a:gd name="connsiteX2442" fmla="*/ 711665 w 5410020"/>
              <a:gd name="connsiteY2442" fmla="*/ 463551 h 1838326"/>
              <a:gd name="connsiteX2443" fmla="*/ 694053 w 5410020"/>
              <a:gd name="connsiteY2443" fmla="*/ 446882 h 1838326"/>
              <a:gd name="connsiteX2444" fmla="*/ 731794 w 5410020"/>
              <a:gd name="connsiteY2444" fmla="*/ 430213 h 1838326"/>
              <a:gd name="connsiteX2445" fmla="*/ 662274 w 5410020"/>
              <a:gd name="connsiteY2445" fmla="*/ 430213 h 1838326"/>
              <a:gd name="connsiteX2446" fmla="*/ 681144 w 5410020"/>
              <a:gd name="connsiteY2446" fmla="*/ 446882 h 1838326"/>
              <a:gd name="connsiteX2447" fmla="*/ 642145 w 5410020"/>
              <a:gd name="connsiteY2447" fmla="*/ 463551 h 1838326"/>
              <a:gd name="connsiteX2448" fmla="*/ 624533 w 5410020"/>
              <a:gd name="connsiteY2448" fmla="*/ 446882 h 1838326"/>
              <a:gd name="connsiteX2449" fmla="*/ 662274 w 5410020"/>
              <a:gd name="connsiteY2449" fmla="*/ 430213 h 1838326"/>
              <a:gd name="connsiteX2450" fmla="*/ 593895 w 5410020"/>
              <a:gd name="connsiteY2450" fmla="*/ 430213 h 1838326"/>
              <a:gd name="connsiteX2451" fmla="*/ 611593 w 5410020"/>
              <a:gd name="connsiteY2451" fmla="*/ 446882 h 1838326"/>
              <a:gd name="connsiteX2452" fmla="*/ 572405 w 5410020"/>
              <a:gd name="connsiteY2452" fmla="*/ 463551 h 1838326"/>
              <a:gd name="connsiteX2453" fmla="*/ 555972 w 5410020"/>
              <a:gd name="connsiteY2453" fmla="*/ 446882 h 1838326"/>
              <a:gd name="connsiteX2454" fmla="*/ 593895 w 5410020"/>
              <a:gd name="connsiteY2454" fmla="*/ 430213 h 1838326"/>
              <a:gd name="connsiteX2455" fmla="*/ 4453733 w 5410020"/>
              <a:gd name="connsiteY2455" fmla="*/ 392113 h 1838326"/>
              <a:gd name="connsiteX2456" fmla="*/ 4491473 w 5410020"/>
              <a:gd name="connsiteY2456" fmla="*/ 407353 h 1838326"/>
              <a:gd name="connsiteX2457" fmla="*/ 4473861 w 5410020"/>
              <a:gd name="connsiteY2457" fmla="*/ 423863 h 1838326"/>
              <a:gd name="connsiteX2458" fmla="*/ 4436120 w 5410020"/>
              <a:gd name="connsiteY2458" fmla="*/ 407353 h 1838326"/>
              <a:gd name="connsiteX2459" fmla="*/ 4453733 w 5410020"/>
              <a:gd name="connsiteY2459" fmla="*/ 392113 h 1838326"/>
              <a:gd name="connsiteX2460" fmla="*/ 4319231 w 5410020"/>
              <a:gd name="connsiteY2460" fmla="*/ 392113 h 1838326"/>
              <a:gd name="connsiteX2461" fmla="*/ 4357697 w 5410020"/>
              <a:gd name="connsiteY2461" fmla="*/ 407353 h 1838326"/>
              <a:gd name="connsiteX2462" fmla="*/ 4338464 w 5410020"/>
              <a:gd name="connsiteY2462" fmla="*/ 423863 h 1838326"/>
              <a:gd name="connsiteX2463" fmla="*/ 4301280 w 5410020"/>
              <a:gd name="connsiteY2463" fmla="*/ 407353 h 1838326"/>
              <a:gd name="connsiteX2464" fmla="*/ 4319231 w 5410020"/>
              <a:gd name="connsiteY2464" fmla="*/ 392113 h 1838326"/>
              <a:gd name="connsiteX2465" fmla="*/ 4253258 w 5410020"/>
              <a:gd name="connsiteY2465" fmla="*/ 392113 h 1838326"/>
              <a:gd name="connsiteX2466" fmla="*/ 4289557 w 5410020"/>
              <a:gd name="connsiteY2466" fmla="*/ 407353 h 1838326"/>
              <a:gd name="connsiteX2467" fmla="*/ 4270782 w 5410020"/>
              <a:gd name="connsiteY2467" fmla="*/ 423863 h 1838326"/>
              <a:gd name="connsiteX2468" fmla="*/ 4234483 w 5410020"/>
              <a:gd name="connsiteY2468" fmla="*/ 407353 h 1838326"/>
              <a:gd name="connsiteX2469" fmla="*/ 4253258 w 5410020"/>
              <a:gd name="connsiteY2469" fmla="*/ 392113 h 1838326"/>
              <a:gd name="connsiteX2470" fmla="*/ 4184996 w 5410020"/>
              <a:gd name="connsiteY2470" fmla="*/ 392113 h 1838326"/>
              <a:gd name="connsiteX2471" fmla="*/ 4221295 w 5410020"/>
              <a:gd name="connsiteY2471" fmla="*/ 407353 h 1838326"/>
              <a:gd name="connsiteX2472" fmla="*/ 4202520 w 5410020"/>
              <a:gd name="connsiteY2472" fmla="*/ 423863 h 1838326"/>
              <a:gd name="connsiteX2473" fmla="*/ 4166221 w 5410020"/>
              <a:gd name="connsiteY2473" fmla="*/ 407353 h 1838326"/>
              <a:gd name="connsiteX2474" fmla="*/ 4184996 w 5410020"/>
              <a:gd name="connsiteY2474" fmla="*/ 392113 h 1838326"/>
              <a:gd name="connsiteX2475" fmla="*/ 4118196 w 5410020"/>
              <a:gd name="connsiteY2475" fmla="*/ 392113 h 1838326"/>
              <a:gd name="connsiteX2476" fmla="*/ 4153059 w 5410020"/>
              <a:gd name="connsiteY2476" fmla="*/ 407353 h 1838326"/>
              <a:gd name="connsiteX2477" fmla="*/ 4134382 w 5410020"/>
              <a:gd name="connsiteY2477" fmla="*/ 423863 h 1838326"/>
              <a:gd name="connsiteX2478" fmla="*/ 4098275 w 5410020"/>
              <a:gd name="connsiteY2478" fmla="*/ 407353 h 1838326"/>
              <a:gd name="connsiteX2479" fmla="*/ 4118196 w 5410020"/>
              <a:gd name="connsiteY2479" fmla="*/ 392113 h 1838326"/>
              <a:gd name="connsiteX2480" fmla="*/ 4050525 w 5410020"/>
              <a:gd name="connsiteY2480" fmla="*/ 392113 h 1838326"/>
              <a:gd name="connsiteX2481" fmla="*/ 4086259 w 5410020"/>
              <a:gd name="connsiteY2481" fmla="*/ 407353 h 1838326"/>
              <a:gd name="connsiteX2482" fmla="*/ 4065840 w 5410020"/>
              <a:gd name="connsiteY2482" fmla="*/ 423863 h 1838326"/>
              <a:gd name="connsiteX2483" fmla="*/ 4030105 w 5410020"/>
              <a:gd name="connsiteY2483" fmla="*/ 407353 h 1838326"/>
              <a:gd name="connsiteX2484" fmla="*/ 4050525 w 5410020"/>
              <a:gd name="connsiteY2484" fmla="*/ 392113 h 1838326"/>
              <a:gd name="connsiteX2485" fmla="*/ 3983539 w 5410020"/>
              <a:gd name="connsiteY2485" fmla="*/ 392113 h 1838326"/>
              <a:gd name="connsiteX2486" fmla="*/ 4017997 w 5410020"/>
              <a:gd name="connsiteY2486" fmla="*/ 407353 h 1838326"/>
              <a:gd name="connsiteX2487" fmla="*/ 3997578 w 5410020"/>
              <a:gd name="connsiteY2487" fmla="*/ 423863 h 1838326"/>
              <a:gd name="connsiteX2488" fmla="*/ 3963119 w 5410020"/>
              <a:gd name="connsiteY2488" fmla="*/ 407353 h 1838326"/>
              <a:gd name="connsiteX2489" fmla="*/ 3983539 w 5410020"/>
              <a:gd name="connsiteY2489" fmla="*/ 392113 h 1838326"/>
              <a:gd name="connsiteX2490" fmla="*/ 3915469 w 5410020"/>
              <a:gd name="connsiteY2490" fmla="*/ 392113 h 1838326"/>
              <a:gd name="connsiteX2491" fmla="*/ 3951029 w 5410020"/>
              <a:gd name="connsiteY2491" fmla="*/ 407353 h 1838326"/>
              <a:gd name="connsiteX2492" fmla="*/ 3929439 w 5410020"/>
              <a:gd name="connsiteY2492" fmla="*/ 423863 h 1838326"/>
              <a:gd name="connsiteX2493" fmla="*/ 3895149 w 5410020"/>
              <a:gd name="connsiteY2493" fmla="*/ 407353 h 1838326"/>
              <a:gd name="connsiteX2494" fmla="*/ 3915469 w 5410020"/>
              <a:gd name="connsiteY2494" fmla="*/ 392113 h 1838326"/>
              <a:gd name="connsiteX2495" fmla="*/ 3849429 w 5410020"/>
              <a:gd name="connsiteY2495" fmla="*/ 392113 h 1838326"/>
              <a:gd name="connsiteX2496" fmla="*/ 3882862 w 5410020"/>
              <a:gd name="connsiteY2496" fmla="*/ 407353 h 1838326"/>
              <a:gd name="connsiteX2497" fmla="*/ 3861812 w 5410020"/>
              <a:gd name="connsiteY2497" fmla="*/ 423863 h 1838326"/>
              <a:gd name="connsiteX2498" fmla="*/ 3828379 w 5410020"/>
              <a:gd name="connsiteY2498" fmla="*/ 407353 h 1838326"/>
              <a:gd name="connsiteX2499" fmla="*/ 3849429 w 5410020"/>
              <a:gd name="connsiteY2499" fmla="*/ 392113 h 1838326"/>
              <a:gd name="connsiteX2500" fmla="*/ 3781801 w 5410020"/>
              <a:gd name="connsiteY2500" fmla="*/ 392113 h 1838326"/>
              <a:gd name="connsiteX2501" fmla="*/ 3816091 w 5410020"/>
              <a:gd name="connsiteY2501" fmla="*/ 407353 h 1838326"/>
              <a:gd name="connsiteX2502" fmla="*/ 3794501 w 5410020"/>
              <a:gd name="connsiteY2502" fmla="*/ 423863 h 1838326"/>
              <a:gd name="connsiteX2503" fmla="*/ 3760211 w 5410020"/>
              <a:gd name="connsiteY2503" fmla="*/ 407353 h 1838326"/>
              <a:gd name="connsiteX2504" fmla="*/ 3781801 w 5410020"/>
              <a:gd name="connsiteY2504" fmla="*/ 392113 h 1838326"/>
              <a:gd name="connsiteX2505" fmla="*/ 3714997 w 5410020"/>
              <a:gd name="connsiteY2505" fmla="*/ 392113 h 1838326"/>
              <a:gd name="connsiteX2506" fmla="*/ 3747849 w 5410020"/>
              <a:gd name="connsiteY2506" fmla="*/ 407353 h 1838326"/>
              <a:gd name="connsiteX2507" fmla="*/ 3726369 w 5410020"/>
              <a:gd name="connsiteY2507" fmla="*/ 423863 h 1838326"/>
              <a:gd name="connsiteX2508" fmla="*/ 3692253 w 5410020"/>
              <a:gd name="connsiteY2508" fmla="*/ 407353 h 1838326"/>
              <a:gd name="connsiteX2509" fmla="*/ 3714997 w 5410020"/>
              <a:gd name="connsiteY2509" fmla="*/ 392113 h 1838326"/>
              <a:gd name="connsiteX2510" fmla="*/ 3646735 w 5410020"/>
              <a:gd name="connsiteY2510" fmla="*/ 392113 h 1838326"/>
              <a:gd name="connsiteX2511" fmla="*/ 3679587 w 5410020"/>
              <a:gd name="connsiteY2511" fmla="*/ 407353 h 1838326"/>
              <a:gd name="connsiteX2512" fmla="*/ 3658107 w 5410020"/>
              <a:gd name="connsiteY2512" fmla="*/ 423863 h 1838326"/>
              <a:gd name="connsiteX2513" fmla="*/ 3623991 w 5410020"/>
              <a:gd name="connsiteY2513" fmla="*/ 407353 h 1838326"/>
              <a:gd name="connsiteX2514" fmla="*/ 3646735 w 5410020"/>
              <a:gd name="connsiteY2514" fmla="*/ 392113 h 1838326"/>
              <a:gd name="connsiteX2515" fmla="*/ 3579412 w 5410020"/>
              <a:gd name="connsiteY2515" fmla="*/ 392113 h 1838326"/>
              <a:gd name="connsiteX2516" fmla="*/ 3612652 w 5410020"/>
              <a:gd name="connsiteY2516" fmla="*/ 407353 h 1838326"/>
              <a:gd name="connsiteX2517" fmla="*/ 3590492 w 5410020"/>
              <a:gd name="connsiteY2517" fmla="*/ 423863 h 1838326"/>
              <a:gd name="connsiteX2518" fmla="*/ 3558483 w 5410020"/>
              <a:gd name="connsiteY2518" fmla="*/ 407353 h 1838326"/>
              <a:gd name="connsiteX2519" fmla="*/ 3579412 w 5410020"/>
              <a:gd name="connsiteY2519" fmla="*/ 392113 h 1838326"/>
              <a:gd name="connsiteX2520" fmla="*/ 3513250 w 5410020"/>
              <a:gd name="connsiteY2520" fmla="*/ 392113 h 1838326"/>
              <a:gd name="connsiteX2521" fmla="*/ 3545926 w 5410020"/>
              <a:gd name="connsiteY2521" fmla="*/ 407353 h 1838326"/>
              <a:gd name="connsiteX2522" fmla="*/ 3523304 w 5410020"/>
              <a:gd name="connsiteY2522" fmla="*/ 423863 h 1838326"/>
              <a:gd name="connsiteX2523" fmla="*/ 3490628 w 5410020"/>
              <a:gd name="connsiteY2523" fmla="*/ 407353 h 1838326"/>
              <a:gd name="connsiteX2524" fmla="*/ 3513250 w 5410020"/>
              <a:gd name="connsiteY2524" fmla="*/ 392113 h 1838326"/>
              <a:gd name="connsiteX2525" fmla="*/ 3444987 w 5410020"/>
              <a:gd name="connsiteY2525" fmla="*/ 392113 h 1838326"/>
              <a:gd name="connsiteX2526" fmla="*/ 3477663 w 5410020"/>
              <a:gd name="connsiteY2526" fmla="*/ 407353 h 1838326"/>
              <a:gd name="connsiteX2527" fmla="*/ 3455041 w 5410020"/>
              <a:gd name="connsiteY2527" fmla="*/ 423863 h 1838326"/>
              <a:gd name="connsiteX2528" fmla="*/ 3422365 w 5410020"/>
              <a:gd name="connsiteY2528" fmla="*/ 407353 h 1838326"/>
              <a:gd name="connsiteX2529" fmla="*/ 3444987 w 5410020"/>
              <a:gd name="connsiteY2529" fmla="*/ 392113 h 1838326"/>
              <a:gd name="connsiteX2530" fmla="*/ 3377981 w 5410020"/>
              <a:gd name="connsiteY2530" fmla="*/ 392113 h 1838326"/>
              <a:gd name="connsiteX2531" fmla="*/ 3409401 w 5410020"/>
              <a:gd name="connsiteY2531" fmla="*/ 407353 h 1838326"/>
              <a:gd name="connsiteX2532" fmla="*/ 3386779 w 5410020"/>
              <a:gd name="connsiteY2532" fmla="*/ 423863 h 1838326"/>
              <a:gd name="connsiteX2533" fmla="*/ 3354103 w 5410020"/>
              <a:gd name="connsiteY2533" fmla="*/ 407353 h 1838326"/>
              <a:gd name="connsiteX2534" fmla="*/ 3377981 w 5410020"/>
              <a:gd name="connsiteY2534" fmla="*/ 392113 h 1838326"/>
              <a:gd name="connsiteX2535" fmla="*/ 3309909 w 5410020"/>
              <a:gd name="connsiteY2535" fmla="*/ 392113 h 1838326"/>
              <a:gd name="connsiteX2536" fmla="*/ 3341153 w 5410020"/>
              <a:gd name="connsiteY2536" fmla="*/ 407353 h 1838326"/>
              <a:gd name="connsiteX2537" fmla="*/ 3317408 w 5410020"/>
              <a:gd name="connsiteY2537" fmla="*/ 423863 h 1838326"/>
              <a:gd name="connsiteX2538" fmla="*/ 3286164 w 5410020"/>
              <a:gd name="connsiteY2538" fmla="*/ 407353 h 1838326"/>
              <a:gd name="connsiteX2539" fmla="*/ 3309909 w 5410020"/>
              <a:gd name="connsiteY2539" fmla="*/ 392113 h 1838326"/>
              <a:gd name="connsiteX2540" fmla="*/ 3243605 w 5410020"/>
              <a:gd name="connsiteY2540" fmla="*/ 392113 h 1838326"/>
              <a:gd name="connsiteX2541" fmla="*/ 3275693 w 5410020"/>
              <a:gd name="connsiteY2541" fmla="*/ 407353 h 1838326"/>
              <a:gd name="connsiteX2542" fmla="*/ 3250023 w 5410020"/>
              <a:gd name="connsiteY2542" fmla="*/ 423863 h 1838326"/>
              <a:gd name="connsiteX2543" fmla="*/ 3219218 w 5410020"/>
              <a:gd name="connsiteY2543" fmla="*/ 407353 h 1838326"/>
              <a:gd name="connsiteX2544" fmla="*/ 3243605 w 5410020"/>
              <a:gd name="connsiteY2544" fmla="*/ 392113 h 1838326"/>
              <a:gd name="connsiteX2545" fmla="*/ 3176221 w 5410020"/>
              <a:gd name="connsiteY2545" fmla="*/ 392113 h 1838326"/>
              <a:gd name="connsiteX2546" fmla="*/ 3207465 w 5410020"/>
              <a:gd name="connsiteY2546" fmla="*/ 407353 h 1838326"/>
              <a:gd name="connsiteX2547" fmla="*/ 3182470 w 5410020"/>
              <a:gd name="connsiteY2547" fmla="*/ 423863 h 1838326"/>
              <a:gd name="connsiteX2548" fmla="*/ 3152476 w 5410020"/>
              <a:gd name="connsiteY2548" fmla="*/ 407353 h 1838326"/>
              <a:gd name="connsiteX2549" fmla="*/ 3176221 w 5410020"/>
              <a:gd name="connsiteY2549" fmla="*/ 392113 h 1838326"/>
              <a:gd name="connsiteX2550" fmla="*/ 3041129 w 5410020"/>
              <a:gd name="connsiteY2550" fmla="*/ 392113 h 1838326"/>
              <a:gd name="connsiteX2551" fmla="*/ 3070947 w 5410020"/>
              <a:gd name="connsiteY2551" fmla="*/ 407353 h 1838326"/>
              <a:gd name="connsiteX2552" fmla="*/ 3046099 w 5410020"/>
              <a:gd name="connsiteY2552" fmla="*/ 423863 h 1838326"/>
              <a:gd name="connsiteX2553" fmla="*/ 3016282 w 5410020"/>
              <a:gd name="connsiteY2553" fmla="*/ 407353 h 1838326"/>
              <a:gd name="connsiteX2554" fmla="*/ 3041129 w 5410020"/>
              <a:gd name="connsiteY2554" fmla="*/ 392113 h 1838326"/>
              <a:gd name="connsiteX2555" fmla="*/ 2772512 w 5410020"/>
              <a:gd name="connsiteY2555" fmla="*/ 392113 h 1838326"/>
              <a:gd name="connsiteX2556" fmla="*/ 2800726 w 5410020"/>
              <a:gd name="connsiteY2556" fmla="*/ 407353 h 1838326"/>
              <a:gd name="connsiteX2557" fmla="*/ 2774965 w 5410020"/>
              <a:gd name="connsiteY2557" fmla="*/ 423863 h 1838326"/>
              <a:gd name="connsiteX2558" fmla="*/ 2746751 w 5410020"/>
              <a:gd name="connsiteY2558" fmla="*/ 407353 h 1838326"/>
              <a:gd name="connsiteX2559" fmla="*/ 2772512 w 5410020"/>
              <a:gd name="connsiteY2559" fmla="*/ 392113 h 1838326"/>
              <a:gd name="connsiteX2560" fmla="*/ 2706271 w 5410020"/>
              <a:gd name="connsiteY2560" fmla="*/ 392113 h 1838326"/>
              <a:gd name="connsiteX2561" fmla="*/ 2734052 w 5410020"/>
              <a:gd name="connsiteY2561" fmla="*/ 407353 h 1838326"/>
              <a:gd name="connsiteX2562" fmla="*/ 2707534 w 5410020"/>
              <a:gd name="connsiteY2562" fmla="*/ 423863 h 1838326"/>
              <a:gd name="connsiteX2563" fmla="*/ 2678489 w 5410020"/>
              <a:gd name="connsiteY2563" fmla="*/ 407353 h 1838326"/>
              <a:gd name="connsiteX2564" fmla="*/ 2706271 w 5410020"/>
              <a:gd name="connsiteY2564" fmla="*/ 392113 h 1838326"/>
              <a:gd name="connsiteX2565" fmla="*/ 2638008 w 5410020"/>
              <a:gd name="connsiteY2565" fmla="*/ 392113 h 1838326"/>
              <a:gd name="connsiteX2566" fmla="*/ 2665789 w 5410020"/>
              <a:gd name="connsiteY2566" fmla="*/ 407353 h 1838326"/>
              <a:gd name="connsiteX2567" fmla="*/ 2639271 w 5410020"/>
              <a:gd name="connsiteY2567" fmla="*/ 423863 h 1838326"/>
              <a:gd name="connsiteX2568" fmla="*/ 2610226 w 5410020"/>
              <a:gd name="connsiteY2568" fmla="*/ 407353 h 1838326"/>
              <a:gd name="connsiteX2569" fmla="*/ 2638008 w 5410020"/>
              <a:gd name="connsiteY2569" fmla="*/ 392113 h 1838326"/>
              <a:gd name="connsiteX2570" fmla="*/ 2569746 w 5410020"/>
              <a:gd name="connsiteY2570" fmla="*/ 392113 h 1838326"/>
              <a:gd name="connsiteX2571" fmla="*/ 2597527 w 5410020"/>
              <a:gd name="connsiteY2571" fmla="*/ 407353 h 1838326"/>
              <a:gd name="connsiteX2572" fmla="*/ 2569746 w 5410020"/>
              <a:gd name="connsiteY2572" fmla="*/ 423863 h 1838326"/>
              <a:gd name="connsiteX2573" fmla="*/ 2541964 w 5410020"/>
              <a:gd name="connsiteY2573" fmla="*/ 407353 h 1838326"/>
              <a:gd name="connsiteX2574" fmla="*/ 2569746 w 5410020"/>
              <a:gd name="connsiteY2574" fmla="*/ 392113 h 1838326"/>
              <a:gd name="connsiteX2575" fmla="*/ 2503688 w 5410020"/>
              <a:gd name="connsiteY2575" fmla="*/ 392113 h 1838326"/>
              <a:gd name="connsiteX2576" fmla="*/ 2530852 w 5410020"/>
              <a:gd name="connsiteY2576" fmla="*/ 407353 h 1838326"/>
              <a:gd name="connsiteX2577" fmla="*/ 2502453 w 5410020"/>
              <a:gd name="connsiteY2577" fmla="*/ 423863 h 1838326"/>
              <a:gd name="connsiteX2578" fmla="*/ 2476524 w 5410020"/>
              <a:gd name="connsiteY2578" fmla="*/ 407353 h 1838326"/>
              <a:gd name="connsiteX2579" fmla="*/ 2503688 w 5410020"/>
              <a:gd name="connsiteY2579" fmla="*/ 392113 h 1838326"/>
              <a:gd name="connsiteX2580" fmla="*/ 2435425 w 5410020"/>
              <a:gd name="connsiteY2580" fmla="*/ 392113 h 1838326"/>
              <a:gd name="connsiteX2581" fmla="*/ 2462589 w 5410020"/>
              <a:gd name="connsiteY2581" fmla="*/ 407353 h 1838326"/>
              <a:gd name="connsiteX2582" fmla="*/ 2434190 w 5410020"/>
              <a:gd name="connsiteY2582" fmla="*/ 423863 h 1838326"/>
              <a:gd name="connsiteX2583" fmla="*/ 2408261 w 5410020"/>
              <a:gd name="connsiteY2583" fmla="*/ 407353 h 1838326"/>
              <a:gd name="connsiteX2584" fmla="*/ 2435425 w 5410020"/>
              <a:gd name="connsiteY2584" fmla="*/ 392113 h 1838326"/>
              <a:gd name="connsiteX2585" fmla="*/ 2369396 w 5410020"/>
              <a:gd name="connsiteY2585" fmla="*/ 392113 h 1838326"/>
              <a:gd name="connsiteX2586" fmla="*/ 2395914 w 5410020"/>
              <a:gd name="connsiteY2586" fmla="*/ 407353 h 1838326"/>
              <a:gd name="connsiteX2587" fmla="*/ 2366870 w 5410020"/>
              <a:gd name="connsiteY2587" fmla="*/ 423863 h 1838326"/>
              <a:gd name="connsiteX2588" fmla="*/ 2340351 w 5410020"/>
              <a:gd name="connsiteY2588" fmla="*/ 407353 h 1838326"/>
              <a:gd name="connsiteX2589" fmla="*/ 2369396 w 5410020"/>
              <a:gd name="connsiteY2589" fmla="*/ 392113 h 1838326"/>
              <a:gd name="connsiteX2590" fmla="*/ 2301299 w 5410020"/>
              <a:gd name="connsiteY2590" fmla="*/ 392113 h 1838326"/>
              <a:gd name="connsiteX2591" fmla="*/ 2327969 w 5410020"/>
              <a:gd name="connsiteY2591" fmla="*/ 407353 h 1838326"/>
              <a:gd name="connsiteX2592" fmla="*/ 2298759 w 5410020"/>
              <a:gd name="connsiteY2592" fmla="*/ 423863 h 1838326"/>
              <a:gd name="connsiteX2593" fmla="*/ 2272089 w 5410020"/>
              <a:gd name="connsiteY2593" fmla="*/ 407353 h 1838326"/>
              <a:gd name="connsiteX2594" fmla="*/ 2301299 w 5410020"/>
              <a:gd name="connsiteY2594" fmla="*/ 392113 h 1838326"/>
              <a:gd name="connsiteX2595" fmla="*/ 1359911 w 5410020"/>
              <a:gd name="connsiteY2595" fmla="*/ 392113 h 1838326"/>
              <a:gd name="connsiteX2596" fmla="*/ 1380961 w 5410020"/>
              <a:gd name="connsiteY2596" fmla="*/ 407353 h 1838326"/>
              <a:gd name="connsiteX2597" fmla="*/ 1347528 w 5410020"/>
              <a:gd name="connsiteY2597" fmla="*/ 423863 h 1838326"/>
              <a:gd name="connsiteX2598" fmla="*/ 1326478 w 5410020"/>
              <a:gd name="connsiteY2598" fmla="*/ 407353 h 1838326"/>
              <a:gd name="connsiteX2599" fmla="*/ 1359911 w 5410020"/>
              <a:gd name="connsiteY2599" fmla="*/ 392113 h 1838326"/>
              <a:gd name="connsiteX2600" fmla="*/ 1291649 w 5410020"/>
              <a:gd name="connsiteY2600" fmla="*/ 392113 h 1838326"/>
              <a:gd name="connsiteX2601" fmla="*/ 1312699 w 5410020"/>
              <a:gd name="connsiteY2601" fmla="*/ 407353 h 1838326"/>
              <a:gd name="connsiteX2602" fmla="*/ 1279266 w 5410020"/>
              <a:gd name="connsiteY2602" fmla="*/ 423863 h 1838326"/>
              <a:gd name="connsiteX2603" fmla="*/ 1258216 w 5410020"/>
              <a:gd name="connsiteY2603" fmla="*/ 407353 h 1838326"/>
              <a:gd name="connsiteX2604" fmla="*/ 1291649 w 5410020"/>
              <a:gd name="connsiteY2604" fmla="*/ 392113 h 1838326"/>
              <a:gd name="connsiteX2605" fmla="*/ 1225608 w 5410020"/>
              <a:gd name="connsiteY2605" fmla="*/ 392113 h 1838326"/>
              <a:gd name="connsiteX2606" fmla="*/ 1245928 w 5410020"/>
              <a:gd name="connsiteY2606" fmla="*/ 407353 h 1838326"/>
              <a:gd name="connsiteX2607" fmla="*/ 1211638 w 5410020"/>
              <a:gd name="connsiteY2607" fmla="*/ 423863 h 1838326"/>
              <a:gd name="connsiteX2608" fmla="*/ 1190048 w 5410020"/>
              <a:gd name="connsiteY2608" fmla="*/ 407353 h 1838326"/>
              <a:gd name="connsiteX2609" fmla="*/ 1225608 w 5410020"/>
              <a:gd name="connsiteY2609" fmla="*/ 392113 h 1838326"/>
              <a:gd name="connsiteX2610" fmla="*/ 1157539 w 5410020"/>
              <a:gd name="connsiteY2610" fmla="*/ 392113 h 1838326"/>
              <a:gd name="connsiteX2611" fmla="*/ 1177959 w 5410020"/>
              <a:gd name="connsiteY2611" fmla="*/ 407353 h 1838326"/>
              <a:gd name="connsiteX2612" fmla="*/ 1142224 w 5410020"/>
              <a:gd name="connsiteY2612" fmla="*/ 423863 h 1838326"/>
              <a:gd name="connsiteX2613" fmla="*/ 1121805 w 5410020"/>
              <a:gd name="connsiteY2613" fmla="*/ 407353 h 1838326"/>
              <a:gd name="connsiteX2614" fmla="*/ 1157539 w 5410020"/>
              <a:gd name="connsiteY2614" fmla="*/ 392113 h 1838326"/>
              <a:gd name="connsiteX2615" fmla="*/ 1091144 w 5410020"/>
              <a:gd name="connsiteY2615" fmla="*/ 392113 h 1838326"/>
              <a:gd name="connsiteX2616" fmla="*/ 1111066 w 5410020"/>
              <a:gd name="connsiteY2616" fmla="*/ 407353 h 1838326"/>
              <a:gd name="connsiteX2617" fmla="*/ 1074958 w 5410020"/>
              <a:gd name="connsiteY2617" fmla="*/ 423863 h 1838326"/>
              <a:gd name="connsiteX2618" fmla="*/ 1056281 w 5410020"/>
              <a:gd name="connsiteY2618" fmla="*/ 407353 h 1838326"/>
              <a:gd name="connsiteX2619" fmla="*/ 1091144 w 5410020"/>
              <a:gd name="connsiteY2619" fmla="*/ 392113 h 1838326"/>
              <a:gd name="connsiteX2620" fmla="*/ 1022881 w 5410020"/>
              <a:gd name="connsiteY2620" fmla="*/ 392113 h 1838326"/>
              <a:gd name="connsiteX2621" fmla="*/ 1042803 w 5410020"/>
              <a:gd name="connsiteY2621" fmla="*/ 407353 h 1838326"/>
              <a:gd name="connsiteX2622" fmla="*/ 1006695 w 5410020"/>
              <a:gd name="connsiteY2622" fmla="*/ 423863 h 1838326"/>
              <a:gd name="connsiteX2623" fmla="*/ 988018 w 5410020"/>
              <a:gd name="connsiteY2623" fmla="*/ 407353 h 1838326"/>
              <a:gd name="connsiteX2624" fmla="*/ 1022881 w 5410020"/>
              <a:gd name="connsiteY2624" fmla="*/ 392113 h 1838326"/>
              <a:gd name="connsiteX2625" fmla="*/ 956082 w 5410020"/>
              <a:gd name="connsiteY2625" fmla="*/ 392113 h 1838326"/>
              <a:gd name="connsiteX2626" fmla="*/ 974857 w 5410020"/>
              <a:gd name="connsiteY2626" fmla="*/ 407353 h 1838326"/>
              <a:gd name="connsiteX2627" fmla="*/ 938558 w 5410020"/>
              <a:gd name="connsiteY2627" fmla="*/ 423863 h 1838326"/>
              <a:gd name="connsiteX2628" fmla="*/ 919783 w 5410020"/>
              <a:gd name="connsiteY2628" fmla="*/ 407353 h 1838326"/>
              <a:gd name="connsiteX2629" fmla="*/ 956082 w 5410020"/>
              <a:gd name="connsiteY2629" fmla="*/ 392113 h 1838326"/>
              <a:gd name="connsiteX2630" fmla="*/ 887819 w 5410020"/>
              <a:gd name="connsiteY2630" fmla="*/ 392113 h 1838326"/>
              <a:gd name="connsiteX2631" fmla="*/ 906594 w 5410020"/>
              <a:gd name="connsiteY2631" fmla="*/ 407353 h 1838326"/>
              <a:gd name="connsiteX2632" fmla="*/ 870295 w 5410020"/>
              <a:gd name="connsiteY2632" fmla="*/ 423863 h 1838326"/>
              <a:gd name="connsiteX2633" fmla="*/ 851520 w 5410020"/>
              <a:gd name="connsiteY2633" fmla="*/ 407353 h 1838326"/>
              <a:gd name="connsiteX2634" fmla="*/ 887819 w 5410020"/>
              <a:gd name="connsiteY2634" fmla="*/ 392113 h 1838326"/>
              <a:gd name="connsiteX2635" fmla="*/ 822395 w 5410020"/>
              <a:gd name="connsiteY2635" fmla="*/ 392113 h 1838326"/>
              <a:gd name="connsiteX2636" fmla="*/ 839919 w 5410020"/>
              <a:gd name="connsiteY2636" fmla="*/ 407353 h 1838326"/>
              <a:gd name="connsiteX2637" fmla="*/ 803620 w 5410020"/>
              <a:gd name="connsiteY2637" fmla="*/ 423863 h 1838326"/>
              <a:gd name="connsiteX2638" fmla="*/ 784845 w 5410020"/>
              <a:gd name="connsiteY2638" fmla="*/ 407353 h 1838326"/>
              <a:gd name="connsiteX2639" fmla="*/ 822395 w 5410020"/>
              <a:gd name="connsiteY2639" fmla="*/ 392113 h 1838326"/>
              <a:gd name="connsiteX2640" fmla="*/ 754349 w 5410020"/>
              <a:gd name="connsiteY2640" fmla="*/ 392113 h 1838326"/>
              <a:gd name="connsiteX2641" fmla="*/ 773219 w 5410020"/>
              <a:gd name="connsiteY2641" fmla="*/ 407353 h 1838326"/>
              <a:gd name="connsiteX2642" fmla="*/ 735478 w 5410020"/>
              <a:gd name="connsiteY2642" fmla="*/ 423863 h 1838326"/>
              <a:gd name="connsiteX2643" fmla="*/ 717866 w 5410020"/>
              <a:gd name="connsiteY2643" fmla="*/ 407353 h 1838326"/>
              <a:gd name="connsiteX2644" fmla="*/ 754349 w 5410020"/>
              <a:gd name="connsiteY2644" fmla="*/ 392113 h 1838326"/>
              <a:gd name="connsiteX2645" fmla="*/ 687344 w 5410020"/>
              <a:gd name="connsiteY2645" fmla="*/ 392113 h 1838326"/>
              <a:gd name="connsiteX2646" fmla="*/ 704956 w 5410020"/>
              <a:gd name="connsiteY2646" fmla="*/ 407353 h 1838326"/>
              <a:gd name="connsiteX2647" fmla="*/ 667215 w 5410020"/>
              <a:gd name="connsiteY2647" fmla="*/ 423863 h 1838326"/>
              <a:gd name="connsiteX2648" fmla="*/ 649603 w 5410020"/>
              <a:gd name="connsiteY2648" fmla="*/ 407353 h 1838326"/>
              <a:gd name="connsiteX2649" fmla="*/ 687344 w 5410020"/>
              <a:gd name="connsiteY2649" fmla="*/ 392113 h 1838326"/>
              <a:gd name="connsiteX2650" fmla="*/ 619082 w 5410020"/>
              <a:gd name="connsiteY2650" fmla="*/ 392113 h 1838326"/>
              <a:gd name="connsiteX2651" fmla="*/ 636694 w 5410020"/>
              <a:gd name="connsiteY2651" fmla="*/ 407353 h 1838326"/>
              <a:gd name="connsiteX2652" fmla="*/ 598953 w 5410020"/>
              <a:gd name="connsiteY2652" fmla="*/ 423863 h 1838326"/>
              <a:gd name="connsiteX2653" fmla="*/ 581341 w 5410020"/>
              <a:gd name="connsiteY2653" fmla="*/ 407353 h 1838326"/>
              <a:gd name="connsiteX2654" fmla="*/ 619082 w 5410020"/>
              <a:gd name="connsiteY2654" fmla="*/ 392113 h 1838326"/>
              <a:gd name="connsiteX2655" fmla="*/ 4431058 w 5410020"/>
              <a:gd name="connsiteY2655" fmla="*/ 355601 h 1838326"/>
              <a:gd name="connsiteX2656" fmla="*/ 4467357 w 5410020"/>
              <a:gd name="connsiteY2656" fmla="*/ 370079 h 1838326"/>
              <a:gd name="connsiteX2657" fmla="*/ 4449834 w 5410020"/>
              <a:gd name="connsiteY2657" fmla="*/ 385764 h 1838326"/>
              <a:gd name="connsiteX2658" fmla="*/ 4413535 w 5410020"/>
              <a:gd name="connsiteY2658" fmla="*/ 370079 h 1838326"/>
              <a:gd name="connsiteX2659" fmla="*/ 4431058 w 5410020"/>
              <a:gd name="connsiteY2659" fmla="*/ 355601 h 1838326"/>
              <a:gd name="connsiteX2660" fmla="*/ 4364600 w 5410020"/>
              <a:gd name="connsiteY2660" fmla="*/ 355601 h 1838326"/>
              <a:gd name="connsiteX2661" fmla="*/ 4400708 w 5410020"/>
              <a:gd name="connsiteY2661" fmla="*/ 370079 h 1838326"/>
              <a:gd name="connsiteX2662" fmla="*/ 4383276 w 5410020"/>
              <a:gd name="connsiteY2662" fmla="*/ 385764 h 1838326"/>
              <a:gd name="connsiteX2663" fmla="*/ 4347169 w 5410020"/>
              <a:gd name="connsiteY2663" fmla="*/ 370079 h 1838326"/>
              <a:gd name="connsiteX2664" fmla="*/ 4364600 w 5410020"/>
              <a:gd name="connsiteY2664" fmla="*/ 355601 h 1838326"/>
              <a:gd name="connsiteX2665" fmla="*/ 4165023 w 5410020"/>
              <a:gd name="connsiteY2665" fmla="*/ 355601 h 1838326"/>
              <a:gd name="connsiteX2666" fmla="*/ 4200583 w 5410020"/>
              <a:gd name="connsiteY2666" fmla="*/ 370079 h 1838326"/>
              <a:gd name="connsiteX2667" fmla="*/ 4181533 w 5410020"/>
              <a:gd name="connsiteY2667" fmla="*/ 385764 h 1838326"/>
              <a:gd name="connsiteX2668" fmla="*/ 4145973 w 5410020"/>
              <a:gd name="connsiteY2668" fmla="*/ 370079 h 1838326"/>
              <a:gd name="connsiteX2669" fmla="*/ 4165023 w 5410020"/>
              <a:gd name="connsiteY2669" fmla="*/ 355601 h 1838326"/>
              <a:gd name="connsiteX2670" fmla="*/ 4098348 w 5410020"/>
              <a:gd name="connsiteY2670" fmla="*/ 355601 h 1838326"/>
              <a:gd name="connsiteX2671" fmla="*/ 4133908 w 5410020"/>
              <a:gd name="connsiteY2671" fmla="*/ 370079 h 1838326"/>
              <a:gd name="connsiteX2672" fmla="*/ 4114858 w 5410020"/>
              <a:gd name="connsiteY2672" fmla="*/ 385764 h 1838326"/>
              <a:gd name="connsiteX2673" fmla="*/ 4079298 w 5410020"/>
              <a:gd name="connsiteY2673" fmla="*/ 370079 h 1838326"/>
              <a:gd name="connsiteX2674" fmla="*/ 4098348 w 5410020"/>
              <a:gd name="connsiteY2674" fmla="*/ 355601 h 1838326"/>
              <a:gd name="connsiteX2675" fmla="*/ 4032943 w 5410020"/>
              <a:gd name="connsiteY2675" fmla="*/ 355601 h 1838326"/>
              <a:gd name="connsiteX2676" fmla="*/ 4067233 w 5410020"/>
              <a:gd name="connsiteY2676" fmla="*/ 370079 h 1838326"/>
              <a:gd name="connsiteX2677" fmla="*/ 4048183 w 5410020"/>
              <a:gd name="connsiteY2677" fmla="*/ 385764 h 1838326"/>
              <a:gd name="connsiteX2678" fmla="*/ 4012623 w 5410020"/>
              <a:gd name="connsiteY2678" fmla="*/ 370079 h 1838326"/>
              <a:gd name="connsiteX2679" fmla="*/ 4032943 w 5410020"/>
              <a:gd name="connsiteY2679" fmla="*/ 355601 h 1838326"/>
              <a:gd name="connsiteX2680" fmla="*/ 3966145 w 5410020"/>
              <a:gd name="connsiteY2680" fmla="*/ 355601 h 1838326"/>
              <a:gd name="connsiteX2681" fmla="*/ 4000261 w 5410020"/>
              <a:gd name="connsiteY2681" fmla="*/ 370079 h 1838326"/>
              <a:gd name="connsiteX2682" fmla="*/ 3980044 w 5410020"/>
              <a:gd name="connsiteY2682" fmla="*/ 385764 h 1838326"/>
              <a:gd name="connsiteX2683" fmla="*/ 3945929 w 5410020"/>
              <a:gd name="connsiteY2683" fmla="*/ 370079 h 1838326"/>
              <a:gd name="connsiteX2684" fmla="*/ 3966145 w 5410020"/>
              <a:gd name="connsiteY2684" fmla="*/ 355601 h 1838326"/>
              <a:gd name="connsiteX2685" fmla="*/ 3899470 w 5410020"/>
              <a:gd name="connsiteY2685" fmla="*/ 355601 h 1838326"/>
              <a:gd name="connsiteX2686" fmla="*/ 3933586 w 5410020"/>
              <a:gd name="connsiteY2686" fmla="*/ 370079 h 1838326"/>
              <a:gd name="connsiteX2687" fmla="*/ 3913369 w 5410020"/>
              <a:gd name="connsiteY2687" fmla="*/ 385764 h 1838326"/>
              <a:gd name="connsiteX2688" fmla="*/ 3879254 w 5410020"/>
              <a:gd name="connsiteY2688" fmla="*/ 370079 h 1838326"/>
              <a:gd name="connsiteX2689" fmla="*/ 3899470 w 5410020"/>
              <a:gd name="connsiteY2689" fmla="*/ 355601 h 1838326"/>
              <a:gd name="connsiteX2690" fmla="*/ 3832795 w 5410020"/>
              <a:gd name="connsiteY2690" fmla="*/ 355601 h 1838326"/>
              <a:gd name="connsiteX2691" fmla="*/ 3866911 w 5410020"/>
              <a:gd name="connsiteY2691" fmla="*/ 370079 h 1838326"/>
              <a:gd name="connsiteX2692" fmla="*/ 3845431 w 5410020"/>
              <a:gd name="connsiteY2692" fmla="*/ 385764 h 1838326"/>
              <a:gd name="connsiteX2693" fmla="*/ 3811315 w 5410020"/>
              <a:gd name="connsiteY2693" fmla="*/ 370079 h 1838326"/>
              <a:gd name="connsiteX2694" fmla="*/ 3832795 w 5410020"/>
              <a:gd name="connsiteY2694" fmla="*/ 355601 h 1838326"/>
              <a:gd name="connsiteX2695" fmla="*/ 3765992 w 5410020"/>
              <a:gd name="connsiteY2695" fmla="*/ 355601 h 1838326"/>
              <a:gd name="connsiteX2696" fmla="*/ 3799925 w 5410020"/>
              <a:gd name="connsiteY2696" fmla="*/ 370079 h 1838326"/>
              <a:gd name="connsiteX2697" fmla="*/ 3778560 w 5410020"/>
              <a:gd name="connsiteY2697" fmla="*/ 385764 h 1838326"/>
              <a:gd name="connsiteX2698" fmla="*/ 3744627 w 5410020"/>
              <a:gd name="connsiteY2698" fmla="*/ 370079 h 1838326"/>
              <a:gd name="connsiteX2699" fmla="*/ 3765992 w 5410020"/>
              <a:gd name="connsiteY2699" fmla="*/ 355601 h 1838326"/>
              <a:gd name="connsiteX2700" fmla="*/ 3699317 w 5410020"/>
              <a:gd name="connsiteY2700" fmla="*/ 355601 h 1838326"/>
              <a:gd name="connsiteX2701" fmla="*/ 3733250 w 5410020"/>
              <a:gd name="connsiteY2701" fmla="*/ 370079 h 1838326"/>
              <a:gd name="connsiteX2702" fmla="*/ 3710628 w 5410020"/>
              <a:gd name="connsiteY2702" fmla="*/ 385764 h 1838326"/>
              <a:gd name="connsiteX2703" fmla="*/ 3677952 w 5410020"/>
              <a:gd name="connsiteY2703" fmla="*/ 370079 h 1838326"/>
              <a:gd name="connsiteX2704" fmla="*/ 3699317 w 5410020"/>
              <a:gd name="connsiteY2704" fmla="*/ 355601 h 1838326"/>
              <a:gd name="connsiteX2705" fmla="*/ 3632642 w 5410020"/>
              <a:gd name="connsiteY2705" fmla="*/ 355601 h 1838326"/>
              <a:gd name="connsiteX2706" fmla="*/ 3665318 w 5410020"/>
              <a:gd name="connsiteY2706" fmla="*/ 370079 h 1838326"/>
              <a:gd name="connsiteX2707" fmla="*/ 3643953 w 5410020"/>
              <a:gd name="connsiteY2707" fmla="*/ 385764 h 1838326"/>
              <a:gd name="connsiteX2708" fmla="*/ 3611277 w 5410020"/>
              <a:gd name="connsiteY2708" fmla="*/ 370079 h 1838326"/>
              <a:gd name="connsiteX2709" fmla="*/ 3632642 w 5410020"/>
              <a:gd name="connsiteY2709" fmla="*/ 355601 h 1838326"/>
              <a:gd name="connsiteX2710" fmla="*/ 3567224 w 5410020"/>
              <a:gd name="connsiteY2710" fmla="*/ 355601 h 1838326"/>
              <a:gd name="connsiteX2711" fmla="*/ 3598643 w 5410020"/>
              <a:gd name="connsiteY2711" fmla="*/ 370079 h 1838326"/>
              <a:gd name="connsiteX2712" fmla="*/ 3577278 w 5410020"/>
              <a:gd name="connsiteY2712" fmla="*/ 385764 h 1838326"/>
              <a:gd name="connsiteX2713" fmla="*/ 3544602 w 5410020"/>
              <a:gd name="connsiteY2713" fmla="*/ 370079 h 1838326"/>
              <a:gd name="connsiteX2714" fmla="*/ 3567224 w 5410020"/>
              <a:gd name="connsiteY2714" fmla="*/ 355601 h 1838326"/>
              <a:gd name="connsiteX2715" fmla="*/ 3501083 w 5410020"/>
              <a:gd name="connsiteY2715" fmla="*/ 355601 h 1838326"/>
              <a:gd name="connsiteX2716" fmla="*/ 3533171 w 5410020"/>
              <a:gd name="connsiteY2716" fmla="*/ 370079 h 1838326"/>
              <a:gd name="connsiteX2717" fmla="*/ 3510068 w 5410020"/>
              <a:gd name="connsiteY2717" fmla="*/ 385764 h 1838326"/>
              <a:gd name="connsiteX2718" fmla="*/ 3477980 w 5410020"/>
              <a:gd name="connsiteY2718" fmla="*/ 370079 h 1838326"/>
              <a:gd name="connsiteX2719" fmla="*/ 3501083 w 5410020"/>
              <a:gd name="connsiteY2719" fmla="*/ 355601 h 1838326"/>
              <a:gd name="connsiteX2720" fmla="*/ 3434408 w 5410020"/>
              <a:gd name="connsiteY2720" fmla="*/ 355601 h 1838326"/>
              <a:gd name="connsiteX2721" fmla="*/ 3466496 w 5410020"/>
              <a:gd name="connsiteY2721" fmla="*/ 370079 h 1838326"/>
              <a:gd name="connsiteX2722" fmla="*/ 3443393 w 5410020"/>
              <a:gd name="connsiteY2722" fmla="*/ 385764 h 1838326"/>
              <a:gd name="connsiteX2723" fmla="*/ 3411305 w 5410020"/>
              <a:gd name="connsiteY2723" fmla="*/ 370079 h 1838326"/>
              <a:gd name="connsiteX2724" fmla="*/ 3434408 w 5410020"/>
              <a:gd name="connsiteY2724" fmla="*/ 355601 h 1838326"/>
              <a:gd name="connsiteX2725" fmla="*/ 3368646 w 5410020"/>
              <a:gd name="connsiteY2725" fmla="*/ 355601 h 1838326"/>
              <a:gd name="connsiteX2726" fmla="*/ 3399890 w 5410020"/>
              <a:gd name="connsiteY2726" fmla="*/ 370079 h 1838326"/>
              <a:gd name="connsiteX2727" fmla="*/ 3376145 w 5410020"/>
              <a:gd name="connsiteY2727" fmla="*/ 385764 h 1838326"/>
              <a:gd name="connsiteX2728" fmla="*/ 3344901 w 5410020"/>
              <a:gd name="connsiteY2728" fmla="*/ 370079 h 1838326"/>
              <a:gd name="connsiteX2729" fmla="*/ 3368646 w 5410020"/>
              <a:gd name="connsiteY2729" fmla="*/ 355601 h 1838326"/>
              <a:gd name="connsiteX2730" fmla="*/ 3301824 w 5410020"/>
              <a:gd name="connsiteY2730" fmla="*/ 355601 h 1838326"/>
              <a:gd name="connsiteX2731" fmla="*/ 3332884 w 5410020"/>
              <a:gd name="connsiteY2731" fmla="*/ 370079 h 1838326"/>
              <a:gd name="connsiteX2732" fmla="*/ 3309278 w 5410020"/>
              <a:gd name="connsiteY2732" fmla="*/ 385764 h 1838326"/>
              <a:gd name="connsiteX2733" fmla="*/ 3278219 w 5410020"/>
              <a:gd name="connsiteY2733" fmla="*/ 370079 h 1838326"/>
              <a:gd name="connsiteX2734" fmla="*/ 3301824 w 5410020"/>
              <a:gd name="connsiteY2734" fmla="*/ 355601 h 1838326"/>
              <a:gd name="connsiteX2735" fmla="*/ 3235149 w 5410020"/>
              <a:gd name="connsiteY2735" fmla="*/ 355601 h 1838326"/>
              <a:gd name="connsiteX2736" fmla="*/ 3266209 w 5410020"/>
              <a:gd name="connsiteY2736" fmla="*/ 370079 h 1838326"/>
              <a:gd name="connsiteX2737" fmla="*/ 3242603 w 5410020"/>
              <a:gd name="connsiteY2737" fmla="*/ 385764 h 1838326"/>
              <a:gd name="connsiteX2738" fmla="*/ 3211544 w 5410020"/>
              <a:gd name="connsiteY2738" fmla="*/ 370079 h 1838326"/>
              <a:gd name="connsiteX2739" fmla="*/ 3235149 w 5410020"/>
              <a:gd name="connsiteY2739" fmla="*/ 355601 h 1838326"/>
              <a:gd name="connsiteX2740" fmla="*/ 3168474 w 5410020"/>
              <a:gd name="connsiteY2740" fmla="*/ 355601 h 1838326"/>
              <a:gd name="connsiteX2741" fmla="*/ 3198291 w 5410020"/>
              <a:gd name="connsiteY2741" fmla="*/ 370079 h 1838326"/>
              <a:gd name="connsiteX2742" fmla="*/ 3174686 w 5410020"/>
              <a:gd name="connsiteY2742" fmla="*/ 385764 h 1838326"/>
              <a:gd name="connsiteX2743" fmla="*/ 3144869 w 5410020"/>
              <a:gd name="connsiteY2743" fmla="*/ 370079 h 1838326"/>
              <a:gd name="connsiteX2744" fmla="*/ 3168474 w 5410020"/>
              <a:gd name="connsiteY2744" fmla="*/ 355601 h 1838326"/>
              <a:gd name="connsiteX2745" fmla="*/ 1508434 w 5410020"/>
              <a:gd name="connsiteY2745" fmla="*/ 355601 h 1838326"/>
              <a:gd name="connsiteX2746" fmla="*/ 1529799 w 5410020"/>
              <a:gd name="connsiteY2746" fmla="*/ 370079 h 1838326"/>
              <a:gd name="connsiteX2747" fmla="*/ 1497123 w 5410020"/>
              <a:gd name="connsiteY2747" fmla="*/ 385764 h 1838326"/>
              <a:gd name="connsiteX2748" fmla="*/ 1475758 w 5410020"/>
              <a:gd name="connsiteY2748" fmla="*/ 370079 h 1838326"/>
              <a:gd name="connsiteX2749" fmla="*/ 1508434 w 5410020"/>
              <a:gd name="connsiteY2749" fmla="*/ 355601 h 1838326"/>
              <a:gd name="connsiteX2750" fmla="*/ 1441759 w 5410020"/>
              <a:gd name="connsiteY2750" fmla="*/ 355601 h 1838326"/>
              <a:gd name="connsiteX2751" fmla="*/ 1463124 w 5410020"/>
              <a:gd name="connsiteY2751" fmla="*/ 370079 h 1838326"/>
              <a:gd name="connsiteX2752" fmla="*/ 1429192 w 5410020"/>
              <a:gd name="connsiteY2752" fmla="*/ 385764 h 1838326"/>
              <a:gd name="connsiteX2753" fmla="*/ 1407826 w 5410020"/>
              <a:gd name="connsiteY2753" fmla="*/ 370079 h 1838326"/>
              <a:gd name="connsiteX2754" fmla="*/ 1441759 w 5410020"/>
              <a:gd name="connsiteY2754" fmla="*/ 355601 h 1838326"/>
              <a:gd name="connsiteX2755" fmla="*/ 1375084 w 5410020"/>
              <a:gd name="connsiteY2755" fmla="*/ 355601 h 1838326"/>
              <a:gd name="connsiteX2756" fmla="*/ 1396449 w 5410020"/>
              <a:gd name="connsiteY2756" fmla="*/ 370079 h 1838326"/>
              <a:gd name="connsiteX2757" fmla="*/ 1362517 w 5410020"/>
              <a:gd name="connsiteY2757" fmla="*/ 385764 h 1838326"/>
              <a:gd name="connsiteX2758" fmla="*/ 1341151 w 5410020"/>
              <a:gd name="connsiteY2758" fmla="*/ 370079 h 1838326"/>
              <a:gd name="connsiteX2759" fmla="*/ 1375084 w 5410020"/>
              <a:gd name="connsiteY2759" fmla="*/ 355601 h 1838326"/>
              <a:gd name="connsiteX2760" fmla="*/ 1308282 w 5410020"/>
              <a:gd name="connsiteY2760" fmla="*/ 355601 h 1838326"/>
              <a:gd name="connsiteX2761" fmla="*/ 1329762 w 5410020"/>
              <a:gd name="connsiteY2761" fmla="*/ 370079 h 1838326"/>
              <a:gd name="connsiteX2762" fmla="*/ 1295646 w 5410020"/>
              <a:gd name="connsiteY2762" fmla="*/ 385764 h 1838326"/>
              <a:gd name="connsiteX2763" fmla="*/ 1274166 w 5410020"/>
              <a:gd name="connsiteY2763" fmla="*/ 370079 h 1838326"/>
              <a:gd name="connsiteX2764" fmla="*/ 1308282 w 5410020"/>
              <a:gd name="connsiteY2764" fmla="*/ 355601 h 1838326"/>
              <a:gd name="connsiteX2765" fmla="*/ 1241607 w 5410020"/>
              <a:gd name="connsiteY2765" fmla="*/ 355601 h 1838326"/>
              <a:gd name="connsiteX2766" fmla="*/ 1261823 w 5410020"/>
              <a:gd name="connsiteY2766" fmla="*/ 370079 h 1838326"/>
              <a:gd name="connsiteX2767" fmla="*/ 1227708 w 5410020"/>
              <a:gd name="connsiteY2767" fmla="*/ 385764 h 1838326"/>
              <a:gd name="connsiteX2768" fmla="*/ 1207491 w 5410020"/>
              <a:gd name="connsiteY2768" fmla="*/ 370079 h 1838326"/>
              <a:gd name="connsiteX2769" fmla="*/ 1241607 w 5410020"/>
              <a:gd name="connsiteY2769" fmla="*/ 355601 h 1838326"/>
              <a:gd name="connsiteX2770" fmla="*/ 1174932 w 5410020"/>
              <a:gd name="connsiteY2770" fmla="*/ 355601 h 1838326"/>
              <a:gd name="connsiteX2771" fmla="*/ 1195148 w 5410020"/>
              <a:gd name="connsiteY2771" fmla="*/ 370079 h 1838326"/>
              <a:gd name="connsiteX2772" fmla="*/ 1161033 w 5410020"/>
              <a:gd name="connsiteY2772" fmla="*/ 385764 h 1838326"/>
              <a:gd name="connsiteX2773" fmla="*/ 1140816 w 5410020"/>
              <a:gd name="connsiteY2773" fmla="*/ 370079 h 1838326"/>
              <a:gd name="connsiteX2774" fmla="*/ 1174932 w 5410020"/>
              <a:gd name="connsiteY2774" fmla="*/ 355601 h 1838326"/>
              <a:gd name="connsiteX2775" fmla="*/ 1108133 w 5410020"/>
              <a:gd name="connsiteY2775" fmla="*/ 355601 h 1838326"/>
              <a:gd name="connsiteX2776" fmla="*/ 1128453 w 5410020"/>
              <a:gd name="connsiteY2776" fmla="*/ 370079 h 1838326"/>
              <a:gd name="connsiteX2777" fmla="*/ 1092893 w 5410020"/>
              <a:gd name="connsiteY2777" fmla="*/ 385764 h 1838326"/>
              <a:gd name="connsiteX2778" fmla="*/ 1073843 w 5410020"/>
              <a:gd name="connsiteY2778" fmla="*/ 370079 h 1838326"/>
              <a:gd name="connsiteX2779" fmla="*/ 1108133 w 5410020"/>
              <a:gd name="connsiteY2779" fmla="*/ 355601 h 1838326"/>
              <a:gd name="connsiteX2780" fmla="*/ 1042728 w 5410020"/>
              <a:gd name="connsiteY2780" fmla="*/ 355601 h 1838326"/>
              <a:gd name="connsiteX2781" fmla="*/ 1061778 w 5410020"/>
              <a:gd name="connsiteY2781" fmla="*/ 370079 h 1838326"/>
              <a:gd name="connsiteX2782" fmla="*/ 1026218 w 5410020"/>
              <a:gd name="connsiteY2782" fmla="*/ 385764 h 1838326"/>
              <a:gd name="connsiteX2783" fmla="*/ 1007168 w 5410020"/>
              <a:gd name="connsiteY2783" fmla="*/ 370079 h 1838326"/>
              <a:gd name="connsiteX2784" fmla="*/ 1042728 w 5410020"/>
              <a:gd name="connsiteY2784" fmla="*/ 355601 h 1838326"/>
              <a:gd name="connsiteX2785" fmla="*/ 976625 w 5410020"/>
              <a:gd name="connsiteY2785" fmla="*/ 355601 h 1838326"/>
              <a:gd name="connsiteX2786" fmla="*/ 995199 w 5410020"/>
              <a:gd name="connsiteY2786" fmla="*/ 370079 h 1838326"/>
              <a:gd name="connsiteX2787" fmla="*/ 960528 w 5410020"/>
              <a:gd name="connsiteY2787" fmla="*/ 385764 h 1838326"/>
              <a:gd name="connsiteX2788" fmla="*/ 941954 w 5410020"/>
              <a:gd name="connsiteY2788" fmla="*/ 370079 h 1838326"/>
              <a:gd name="connsiteX2789" fmla="*/ 976625 w 5410020"/>
              <a:gd name="connsiteY2789" fmla="*/ 355601 h 1838326"/>
              <a:gd name="connsiteX2790" fmla="*/ 843369 w 5410020"/>
              <a:gd name="connsiteY2790" fmla="*/ 355601 h 1838326"/>
              <a:gd name="connsiteX2791" fmla="*/ 862144 w 5410020"/>
              <a:gd name="connsiteY2791" fmla="*/ 370079 h 1838326"/>
              <a:gd name="connsiteX2792" fmla="*/ 825845 w 5410020"/>
              <a:gd name="connsiteY2792" fmla="*/ 385764 h 1838326"/>
              <a:gd name="connsiteX2793" fmla="*/ 807070 w 5410020"/>
              <a:gd name="connsiteY2793" fmla="*/ 370079 h 1838326"/>
              <a:gd name="connsiteX2794" fmla="*/ 843369 w 5410020"/>
              <a:gd name="connsiteY2794" fmla="*/ 355601 h 1838326"/>
              <a:gd name="connsiteX2795" fmla="*/ 4297926 w 5410020"/>
              <a:gd name="connsiteY2795" fmla="*/ 355600 h 1838326"/>
              <a:gd name="connsiteX2796" fmla="*/ 4334034 w 5410020"/>
              <a:gd name="connsiteY2796" fmla="*/ 370078 h 1838326"/>
              <a:gd name="connsiteX2797" fmla="*/ 4315357 w 5410020"/>
              <a:gd name="connsiteY2797" fmla="*/ 385763 h 1838326"/>
              <a:gd name="connsiteX2798" fmla="*/ 4279250 w 5410020"/>
              <a:gd name="connsiteY2798" fmla="*/ 370078 h 1838326"/>
              <a:gd name="connsiteX2799" fmla="*/ 4297926 w 5410020"/>
              <a:gd name="connsiteY2799" fmla="*/ 355600 h 1838326"/>
              <a:gd name="connsiteX2800" fmla="*/ 4231699 w 5410020"/>
              <a:gd name="connsiteY2800" fmla="*/ 355600 h 1838326"/>
              <a:gd name="connsiteX2801" fmla="*/ 4268529 w 5410020"/>
              <a:gd name="connsiteY2801" fmla="*/ 370078 h 1838326"/>
              <a:gd name="connsiteX2802" fmla="*/ 4249479 w 5410020"/>
              <a:gd name="connsiteY2802" fmla="*/ 385763 h 1838326"/>
              <a:gd name="connsiteX2803" fmla="*/ 4212649 w 5410020"/>
              <a:gd name="connsiteY2803" fmla="*/ 370078 h 1838326"/>
              <a:gd name="connsiteX2804" fmla="*/ 4231699 w 5410020"/>
              <a:gd name="connsiteY2804" fmla="*/ 355600 h 1838326"/>
              <a:gd name="connsiteX2805" fmla="*/ 3036206 w 5410020"/>
              <a:gd name="connsiteY2805" fmla="*/ 355600 h 1838326"/>
              <a:gd name="connsiteX2806" fmla="*/ 3064605 w 5410020"/>
              <a:gd name="connsiteY2806" fmla="*/ 370078 h 1838326"/>
              <a:gd name="connsiteX2807" fmla="*/ 3039910 w 5410020"/>
              <a:gd name="connsiteY2807" fmla="*/ 385763 h 1838326"/>
              <a:gd name="connsiteX2808" fmla="*/ 3011511 w 5410020"/>
              <a:gd name="connsiteY2808" fmla="*/ 370078 h 1838326"/>
              <a:gd name="connsiteX2809" fmla="*/ 3036206 w 5410020"/>
              <a:gd name="connsiteY2809" fmla="*/ 355600 h 1838326"/>
              <a:gd name="connsiteX2810" fmla="*/ 2969531 w 5410020"/>
              <a:gd name="connsiteY2810" fmla="*/ 355600 h 1838326"/>
              <a:gd name="connsiteX2811" fmla="*/ 2997930 w 5410020"/>
              <a:gd name="connsiteY2811" fmla="*/ 370078 h 1838326"/>
              <a:gd name="connsiteX2812" fmla="*/ 2973235 w 5410020"/>
              <a:gd name="connsiteY2812" fmla="*/ 385763 h 1838326"/>
              <a:gd name="connsiteX2813" fmla="*/ 2944836 w 5410020"/>
              <a:gd name="connsiteY2813" fmla="*/ 370078 h 1838326"/>
              <a:gd name="connsiteX2814" fmla="*/ 2969531 w 5410020"/>
              <a:gd name="connsiteY2814" fmla="*/ 355600 h 1838326"/>
              <a:gd name="connsiteX2815" fmla="*/ 2902856 w 5410020"/>
              <a:gd name="connsiteY2815" fmla="*/ 355600 h 1838326"/>
              <a:gd name="connsiteX2816" fmla="*/ 2931255 w 5410020"/>
              <a:gd name="connsiteY2816" fmla="*/ 370078 h 1838326"/>
              <a:gd name="connsiteX2817" fmla="*/ 2906560 w 5410020"/>
              <a:gd name="connsiteY2817" fmla="*/ 385763 h 1838326"/>
              <a:gd name="connsiteX2818" fmla="*/ 2876926 w 5410020"/>
              <a:gd name="connsiteY2818" fmla="*/ 370078 h 1838326"/>
              <a:gd name="connsiteX2819" fmla="*/ 2902856 w 5410020"/>
              <a:gd name="connsiteY2819" fmla="*/ 355600 h 1838326"/>
              <a:gd name="connsiteX2820" fmla="*/ 2836770 w 5410020"/>
              <a:gd name="connsiteY2820" fmla="*/ 355600 h 1838326"/>
              <a:gd name="connsiteX2821" fmla="*/ 2865814 w 5410020"/>
              <a:gd name="connsiteY2821" fmla="*/ 370078 h 1838326"/>
              <a:gd name="connsiteX2822" fmla="*/ 2839296 w 5410020"/>
              <a:gd name="connsiteY2822" fmla="*/ 385763 h 1838326"/>
              <a:gd name="connsiteX2823" fmla="*/ 2810251 w 5410020"/>
              <a:gd name="connsiteY2823" fmla="*/ 370078 h 1838326"/>
              <a:gd name="connsiteX2824" fmla="*/ 2836770 w 5410020"/>
              <a:gd name="connsiteY2824" fmla="*/ 355600 h 1838326"/>
              <a:gd name="connsiteX2825" fmla="*/ 2770095 w 5410020"/>
              <a:gd name="connsiteY2825" fmla="*/ 355600 h 1838326"/>
              <a:gd name="connsiteX2826" fmla="*/ 2799139 w 5410020"/>
              <a:gd name="connsiteY2826" fmla="*/ 370078 h 1838326"/>
              <a:gd name="connsiteX2827" fmla="*/ 2772621 w 5410020"/>
              <a:gd name="connsiteY2827" fmla="*/ 385763 h 1838326"/>
              <a:gd name="connsiteX2828" fmla="*/ 2743576 w 5410020"/>
              <a:gd name="connsiteY2828" fmla="*/ 370078 h 1838326"/>
              <a:gd name="connsiteX2829" fmla="*/ 2770095 w 5410020"/>
              <a:gd name="connsiteY2829" fmla="*/ 355600 h 1838326"/>
              <a:gd name="connsiteX2830" fmla="*/ 2703420 w 5410020"/>
              <a:gd name="connsiteY2830" fmla="*/ 355600 h 1838326"/>
              <a:gd name="connsiteX2831" fmla="*/ 2731201 w 5410020"/>
              <a:gd name="connsiteY2831" fmla="*/ 370078 h 1838326"/>
              <a:gd name="connsiteX2832" fmla="*/ 2704683 w 5410020"/>
              <a:gd name="connsiteY2832" fmla="*/ 385763 h 1838326"/>
              <a:gd name="connsiteX2833" fmla="*/ 2676901 w 5410020"/>
              <a:gd name="connsiteY2833" fmla="*/ 370078 h 1838326"/>
              <a:gd name="connsiteX2834" fmla="*/ 2703420 w 5410020"/>
              <a:gd name="connsiteY2834" fmla="*/ 355600 h 1838326"/>
              <a:gd name="connsiteX2835" fmla="*/ 2636745 w 5410020"/>
              <a:gd name="connsiteY2835" fmla="*/ 355600 h 1838326"/>
              <a:gd name="connsiteX2836" fmla="*/ 2664526 w 5410020"/>
              <a:gd name="connsiteY2836" fmla="*/ 370078 h 1838326"/>
              <a:gd name="connsiteX2837" fmla="*/ 2638008 w 5410020"/>
              <a:gd name="connsiteY2837" fmla="*/ 385763 h 1838326"/>
              <a:gd name="connsiteX2838" fmla="*/ 2610226 w 5410020"/>
              <a:gd name="connsiteY2838" fmla="*/ 370078 h 1838326"/>
              <a:gd name="connsiteX2839" fmla="*/ 2636745 w 5410020"/>
              <a:gd name="connsiteY2839" fmla="*/ 355600 h 1838326"/>
              <a:gd name="connsiteX2840" fmla="*/ 2571166 w 5410020"/>
              <a:gd name="connsiteY2840" fmla="*/ 355600 h 1838326"/>
              <a:gd name="connsiteX2841" fmla="*/ 2597526 w 5410020"/>
              <a:gd name="connsiteY2841" fmla="*/ 370078 h 1838326"/>
              <a:gd name="connsiteX2842" fmla="*/ 2569911 w 5410020"/>
              <a:gd name="connsiteY2842" fmla="*/ 385763 h 1838326"/>
              <a:gd name="connsiteX2843" fmla="*/ 2543551 w 5410020"/>
              <a:gd name="connsiteY2843" fmla="*/ 370078 h 1838326"/>
              <a:gd name="connsiteX2844" fmla="*/ 2571166 w 5410020"/>
              <a:gd name="connsiteY2844" fmla="*/ 355600 h 1838326"/>
              <a:gd name="connsiteX2845" fmla="*/ 2504334 w 5410020"/>
              <a:gd name="connsiteY2845" fmla="*/ 355600 h 1838326"/>
              <a:gd name="connsiteX2846" fmla="*/ 2530852 w 5410020"/>
              <a:gd name="connsiteY2846" fmla="*/ 370078 h 1838326"/>
              <a:gd name="connsiteX2847" fmla="*/ 2503071 w 5410020"/>
              <a:gd name="connsiteY2847" fmla="*/ 385763 h 1838326"/>
              <a:gd name="connsiteX2848" fmla="*/ 2476552 w 5410020"/>
              <a:gd name="connsiteY2848" fmla="*/ 370078 h 1838326"/>
              <a:gd name="connsiteX2849" fmla="*/ 2504334 w 5410020"/>
              <a:gd name="connsiteY2849" fmla="*/ 355600 h 1838326"/>
              <a:gd name="connsiteX2850" fmla="*/ 2437659 w 5410020"/>
              <a:gd name="connsiteY2850" fmla="*/ 355600 h 1838326"/>
              <a:gd name="connsiteX2851" fmla="*/ 2464177 w 5410020"/>
              <a:gd name="connsiteY2851" fmla="*/ 370078 h 1838326"/>
              <a:gd name="connsiteX2852" fmla="*/ 2436396 w 5410020"/>
              <a:gd name="connsiteY2852" fmla="*/ 385763 h 1838326"/>
              <a:gd name="connsiteX2853" fmla="*/ 2409877 w 5410020"/>
              <a:gd name="connsiteY2853" fmla="*/ 370078 h 1838326"/>
              <a:gd name="connsiteX2854" fmla="*/ 2437659 w 5410020"/>
              <a:gd name="connsiteY2854" fmla="*/ 355600 h 1838326"/>
              <a:gd name="connsiteX2855" fmla="*/ 2370984 w 5410020"/>
              <a:gd name="connsiteY2855" fmla="*/ 355600 h 1838326"/>
              <a:gd name="connsiteX2856" fmla="*/ 2397502 w 5410020"/>
              <a:gd name="connsiteY2856" fmla="*/ 370078 h 1838326"/>
              <a:gd name="connsiteX2857" fmla="*/ 2368458 w 5410020"/>
              <a:gd name="connsiteY2857" fmla="*/ 385763 h 1838326"/>
              <a:gd name="connsiteX2858" fmla="*/ 2341939 w 5410020"/>
              <a:gd name="connsiteY2858" fmla="*/ 370078 h 1838326"/>
              <a:gd name="connsiteX2859" fmla="*/ 2370984 w 5410020"/>
              <a:gd name="connsiteY2859" fmla="*/ 355600 h 1838326"/>
              <a:gd name="connsiteX2860" fmla="*/ 909950 w 5410020"/>
              <a:gd name="connsiteY2860" fmla="*/ 355600 h 1838326"/>
              <a:gd name="connsiteX2861" fmla="*/ 928524 w 5410020"/>
              <a:gd name="connsiteY2861" fmla="*/ 370078 h 1838326"/>
              <a:gd name="connsiteX2862" fmla="*/ 892615 w 5410020"/>
              <a:gd name="connsiteY2862" fmla="*/ 385763 h 1838326"/>
              <a:gd name="connsiteX2863" fmla="*/ 874041 w 5410020"/>
              <a:gd name="connsiteY2863" fmla="*/ 370078 h 1838326"/>
              <a:gd name="connsiteX2864" fmla="*/ 909950 w 5410020"/>
              <a:gd name="connsiteY2864" fmla="*/ 355600 h 1838326"/>
              <a:gd name="connsiteX2865" fmla="*/ 776694 w 5410020"/>
              <a:gd name="connsiteY2865" fmla="*/ 355600 h 1838326"/>
              <a:gd name="connsiteX2866" fmla="*/ 795469 w 5410020"/>
              <a:gd name="connsiteY2866" fmla="*/ 370078 h 1838326"/>
              <a:gd name="connsiteX2867" fmla="*/ 757918 w 5410020"/>
              <a:gd name="connsiteY2867" fmla="*/ 385763 h 1838326"/>
              <a:gd name="connsiteX2868" fmla="*/ 740395 w 5410020"/>
              <a:gd name="connsiteY2868" fmla="*/ 370078 h 1838326"/>
              <a:gd name="connsiteX2869" fmla="*/ 776694 w 5410020"/>
              <a:gd name="connsiteY2869" fmla="*/ 355600 h 1838326"/>
              <a:gd name="connsiteX2870" fmla="*/ 710019 w 5410020"/>
              <a:gd name="connsiteY2870" fmla="*/ 355600 h 1838326"/>
              <a:gd name="connsiteX2871" fmla="*/ 727542 w 5410020"/>
              <a:gd name="connsiteY2871" fmla="*/ 370078 h 1838326"/>
              <a:gd name="connsiteX2872" fmla="*/ 691243 w 5410020"/>
              <a:gd name="connsiteY2872" fmla="*/ 385763 h 1838326"/>
              <a:gd name="connsiteX2873" fmla="*/ 673720 w 5410020"/>
              <a:gd name="connsiteY2873" fmla="*/ 370078 h 1838326"/>
              <a:gd name="connsiteX2874" fmla="*/ 710019 w 5410020"/>
              <a:gd name="connsiteY2874" fmla="*/ 355600 h 1838326"/>
              <a:gd name="connsiteX2875" fmla="*/ 643224 w 5410020"/>
              <a:gd name="connsiteY2875" fmla="*/ 355600 h 1838326"/>
              <a:gd name="connsiteX2876" fmla="*/ 660836 w 5410020"/>
              <a:gd name="connsiteY2876" fmla="*/ 370078 h 1838326"/>
              <a:gd name="connsiteX2877" fmla="*/ 624353 w 5410020"/>
              <a:gd name="connsiteY2877" fmla="*/ 385763 h 1838326"/>
              <a:gd name="connsiteX2878" fmla="*/ 606741 w 5410020"/>
              <a:gd name="connsiteY2878" fmla="*/ 370078 h 1838326"/>
              <a:gd name="connsiteX2879" fmla="*/ 643224 w 5410020"/>
              <a:gd name="connsiteY2879" fmla="*/ 355600 h 1838326"/>
              <a:gd name="connsiteX2880" fmla="*/ 4407582 w 5410020"/>
              <a:gd name="connsiteY2880" fmla="*/ 319088 h 1838326"/>
              <a:gd name="connsiteX2881" fmla="*/ 4443881 w 5410020"/>
              <a:gd name="connsiteY2881" fmla="*/ 334170 h 1838326"/>
              <a:gd name="connsiteX2882" fmla="*/ 4426357 w 5410020"/>
              <a:gd name="connsiteY2882" fmla="*/ 349251 h 1838326"/>
              <a:gd name="connsiteX2883" fmla="*/ 4390058 w 5410020"/>
              <a:gd name="connsiteY2883" fmla="*/ 334170 h 1838326"/>
              <a:gd name="connsiteX2884" fmla="*/ 4407582 w 5410020"/>
              <a:gd name="connsiteY2884" fmla="*/ 319088 h 1838326"/>
              <a:gd name="connsiteX2885" fmla="*/ 4342375 w 5410020"/>
              <a:gd name="connsiteY2885" fmla="*/ 319088 h 1838326"/>
              <a:gd name="connsiteX2886" fmla="*/ 4378483 w 5410020"/>
              <a:gd name="connsiteY2886" fmla="*/ 334170 h 1838326"/>
              <a:gd name="connsiteX2887" fmla="*/ 4361051 w 5410020"/>
              <a:gd name="connsiteY2887" fmla="*/ 349251 h 1838326"/>
              <a:gd name="connsiteX2888" fmla="*/ 4324944 w 5410020"/>
              <a:gd name="connsiteY2888" fmla="*/ 334170 h 1838326"/>
              <a:gd name="connsiteX2889" fmla="*/ 4342375 w 5410020"/>
              <a:gd name="connsiteY2889" fmla="*/ 319088 h 1838326"/>
              <a:gd name="connsiteX2890" fmla="*/ 4276148 w 5410020"/>
              <a:gd name="connsiteY2890" fmla="*/ 319088 h 1838326"/>
              <a:gd name="connsiteX2891" fmla="*/ 4311708 w 5410020"/>
              <a:gd name="connsiteY2891" fmla="*/ 334170 h 1838326"/>
              <a:gd name="connsiteX2892" fmla="*/ 4293928 w 5410020"/>
              <a:gd name="connsiteY2892" fmla="*/ 349251 h 1838326"/>
              <a:gd name="connsiteX2893" fmla="*/ 4258368 w 5410020"/>
              <a:gd name="connsiteY2893" fmla="*/ 334170 h 1838326"/>
              <a:gd name="connsiteX2894" fmla="*/ 4276148 w 5410020"/>
              <a:gd name="connsiteY2894" fmla="*/ 319088 h 1838326"/>
              <a:gd name="connsiteX2895" fmla="*/ 4211858 w 5410020"/>
              <a:gd name="connsiteY2895" fmla="*/ 319088 h 1838326"/>
              <a:gd name="connsiteX2896" fmla="*/ 4246721 w 5410020"/>
              <a:gd name="connsiteY2896" fmla="*/ 334170 h 1838326"/>
              <a:gd name="connsiteX2897" fmla="*/ 4228044 w 5410020"/>
              <a:gd name="connsiteY2897" fmla="*/ 349251 h 1838326"/>
              <a:gd name="connsiteX2898" fmla="*/ 4193182 w 5410020"/>
              <a:gd name="connsiteY2898" fmla="*/ 334170 h 1838326"/>
              <a:gd name="connsiteX2899" fmla="*/ 4211858 w 5410020"/>
              <a:gd name="connsiteY2899" fmla="*/ 319088 h 1838326"/>
              <a:gd name="connsiteX2900" fmla="*/ 4145656 w 5410020"/>
              <a:gd name="connsiteY2900" fmla="*/ 319088 h 1838326"/>
              <a:gd name="connsiteX2901" fmla="*/ 4179946 w 5410020"/>
              <a:gd name="connsiteY2901" fmla="*/ 334170 h 1838326"/>
              <a:gd name="connsiteX2902" fmla="*/ 4160896 w 5410020"/>
              <a:gd name="connsiteY2902" fmla="*/ 349251 h 1838326"/>
              <a:gd name="connsiteX2903" fmla="*/ 4126606 w 5410020"/>
              <a:gd name="connsiteY2903" fmla="*/ 334170 h 1838326"/>
              <a:gd name="connsiteX2904" fmla="*/ 4145656 w 5410020"/>
              <a:gd name="connsiteY2904" fmla="*/ 319088 h 1838326"/>
              <a:gd name="connsiteX2905" fmla="*/ 4079182 w 5410020"/>
              <a:gd name="connsiteY2905" fmla="*/ 319088 h 1838326"/>
              <a:gd name="connsiteX2906" fmla="*/ 4114561 w 5410020"/>
              <a:gd name="connsiteY2906" fmla="*/ 334170 h 1838326"/>
              <a:gd name="connsiteX2907" fmla="*/ 4095608 w 5410020"/>
              <a:gd name="connsiteY2907" fmla="*/ 349251 h 1838326"/>
              <a:gd name="connsiteX2908" fmla="*/ 4060229 w 5410020"/>
              <a:gd name="connsiteY2908" fmla="*/ 334170 h 1838326"/>
              <a:gd name="connsiteX2909" fmla="*/ 4079182 w 5410020"/>
              <a:gd name="connsiteY2909" fmla="*/ 319088 h 1838326"/>
              <a:gd name="connsiteX2910" fmla="*/ 4013893 w 5410020"/>
              <a:gd name="connsiteY2910" fmla="*/ 319088 h 1838326"/>
              <a:gd name="connsiteX2911" fmla="*/ 4048183 w 5410020"/>
              <a:gd name="connsiteY2911" fmla="*/ 334170 h 1838326"/>
              <a:gd name="connsiteX2912" fmla="*/ 4029133 w 5410020"/>
              <a:gd name="connsiteY2912" fmla="*/ 349251 h 1838326"/>
              <a:gd name="connsiteX2913" fmla="*/ 3994843 w 5410020"/>
              <a:gd name="connsiteY2913" fmla="*/ 334170 h 1838326"/>
              <a:gd name="connsiteX2914" fmla="*/ 4013893 w 5410020"/>
              <a:gd name="connsiteY2914" fmla="*/ 319088 h 1838326"/>
              <a:gd name="connsiteX2915" fmla="*/ 3948683 w 5410020"/>
              <a:gd name="connsiteY2915" fmla="*/ 319088 h 1838326"/>
              <a:gd name="connsiteX2916" fmla="*/ 3982799 w 5410020"/>
              <a:gd name="connsiteY2916" fmla="*/ 334170 h 1838326"/>
              <a:gd name="connsiteX2917" fmla="*/ 3962582 w 5410020"/>
              <a:gd name="connsiteY2917" fmla="*/ 349251 h 1838326"/>
              <a:gd name="connsiteX2918" fmla="*/ 3928467 w 5410020"/>
              <a:gd name="connsiteY2918" fmla="*/ 334170 h 1838326"/>
              <a:gd name="connsiteX2919" fmla="*/ 3948683 w 5410020"/>
              <a:gd name="connsiteY2919" fmla="*/ 319088 h 1838326"/>
              <a:gd name="connsiteX2920" fmla="*/ 3883595 w 5410020"/>
              <a:gd name="connsiteY2920" fmla="*/ 319088 h 1838326"/>
              <a:gd name="connsiteX2921" fmla="*/ 3917711 w 5410020"/>
              <a:gd name="connsiteY2921" fmla="*/ 334170 h 1838326"/>
              <a:gd name="connsiteX2922" fmla="*/ 3896231 w 5410020"/>
              <a:gd name="connsiteY2922" fmla="*/ 349251 h 1838326"/>
              <a:gd name="connsiteX2923" fmla="*/ 3863379 w 5410020"/>
              <a:gd name="connsiteY2923" fmla="*/ 334170 h 1838326"/>
              <a:gd name="connsiteX2924" fmla="*/ 3883595 w 5410020"/>
              <a:gd name="connsiteY2924" fmla="*/ 319088 h 1838326"/>
              <a:gd name="connsiteX2925" fmla="*/ 3818184 w 5410020"/>
              <a:gd name="connsiteY2925" fmla="*/ 319088 h 1838326"/>
              <a:gd name="connsiteX2926" fmla="*/ 3851036 w 5410020"/>
              <a:gd name="connsiteY2926" fmla="*/ 334170 h 1838326"/>
              <a:gd name="connsiteX2927" fmla="*/ 3830819 w 5410020"/>
              <a:gd name="connsiteY2927" fmla="*/ 349251 h 1838326"/>
              <a:gd name="connsiteX2928" fmla="*/ 3796704 w 5410020"/>
              <a:gd name="connsiteY2928" fmla="*/ 334170 h 1838326"/>
              <a:gd name="connsiteX2929" fmla="*/ 3818184 w 5410020"/>
              <a:gd name="connsiteY2929" fmla="*/ 319088 h 1838326"/>
              <a:gd name="connsiteX2930" fmla="*/ 3751705 w 5410020"/>
              <a:gd name="connsiteY2930" fmla="*/ 319088 h 1838326"/>
              <a:gd name="connsiteX2931" fmla="*/ 3785638 w 5410020"/>
              <a:gd name="connsiteY2931" fmla="*/ 334170 h 1838326"/>
              <a:gd name="connsiteX2932" fmla="*/ 3764273 w 5410020"/>
              <a:gd name="connsiteY2932" fmla="*/ 349251 h 1838326"/>
              <a:gd name="connsiteX2933" fmla="*/ 3731597 w 5410020"/>
              <a:gd name="connsiteY2933" fmla="*/ 334170 h 1838326"/>
              <a:gd name="connsiteX2934" fmla="*/ 3751705 w 5410020"/>
              <a:gd name="connsiteY2934" fmla="*/ 319088 h 1838326"/>
              <a:gd name="connsiteX2935" fmla="*/ 3686617 w 5410020"/>
              <a:gd name="connsiteY2935" fmla="*/ 319088 h 1838326"/>
              <a:gd name="connsiteX2936" fmla="*/ 3719293 w 5410020"/>
              <a:gd name="connsiteY2936" fmla="*/ 334170 h 1838326"/>
              <a:gd name="connsiteX2937" fmla="*/ 3697928 w 5410020"/>
              <a:gd name="connsiteY2937" fmla="*/ 349251 h 1838326"/>
              <a:gd name="connsiteX2938" fmla="*/ 3665252 w 5410020"/>
              <a:gd name="connsiteY2938" fmla="*/ 334170 h 1838326"/>
              <a:gd name="connsiteX2939" fmla="*/ 3686617 w 5410020"/>
              <a:gd name="connsiteY2939" fmla="*/ 319088 h 1838326"/>
              <a:gd name="connsiteX2940" fmla="*/ 3621199 w 5410020"/>
              <a:gd name="connsiteY2940" fmla="*/ 319088 h 1838326"/>
              <a:gd name="connsiteX2941" fmla="*/ 3653875 w 5410020"/>
              <a:gd name="connsiteY2941" fmla="*/ 334170 h 1838326"/>
              <a:gd name="connsiteX2942" fmla="*/ 3631253 w 5410020"/>
              <a:gd name="connsiteY2942" fmla="*/ 349251 h 1838326"/>
              <a:gd name="connsiteX2943" fmla="*/ 3599834 w 5410020"/>
              <a:gd name="connsiteY2943" fmla="*/ 334170 h 1838326"/>
              <a:gd name="connsiteX2944" fmla="*/ 3621199 w 5410020"/>
              <a:gd name="connsiteY2944" fmla="*/ 319088 h 1838326"/>
              <a:gd name="connsiteX2945" fmla="*/ 3555058 w 5410020"/>
              <a:gd name="connsiteY2945" fmla="*/ 319088 h 1838326"/>
              <a:gd name="connsiteX2946" fmla="*/ 3587146 w 5410020"/>
              <a:gd name="connsiteY2946" fmla="*/ 334170 h 1838326"/>
              <a:gd name="connsiteX2947" fmla="*/ 3565327 w 5410020"/>
              <a:gd name="connsiteY2947" fmla="*/ 349251 h 1838326"/>
              <a:gd name="connsiteX2948" fmla="*/ 3531955 w 5410020"/>
              <a:gd name="connsiteY2948" fmla="*/ 334170 h 1838326"/>
              <a:gd name="connsiteX2949" fmla="*/ 3555058 w 5410020"/>
              <a:gd name="connsiteY2949" fmla="*/ 319088 h 1838326"/>
              <a:gd name="connsiteX2950" fmla="*/ 3489971 w 5410020"/>
              <a:gd name="connsiteY2950" fmla="*/ 319088 h 1838326"/>
              <a:gd name="connsiteX2951" fmla="*/ 3522059 w 5410020"/>
              <a:gd name="connsiteY2951" fmla="*/ 334170 h 1838326"/>
              <a:gd name="connsiteX2952" fmla="*/ 3498956 w 5410020"/>
              <a:gd name="connsiteY2952" fmla="*/ 349251 h 1838326"/>
              <a:gd name="connsiteX2953" fmla="*/ 3466868 w 5410020"/>
              <a:gd name="connsiteY2953" fmla="*/ 334170 h 1838326"/>
              <a:gd name="connsiteX2954" fmla="*/ 3489971 w 5410020"/>
              <a:gd name="connsiteY2954" fmla="*/ 319088 h 1838326"/>
              <a:gd name="connsiteX2955" fmla="*/ 3423475 w 5410020"/>
              <a:gd name="connsiteY2955" fmla="*/ 319088 h 1838326"/>
              <a:gd name="connsiteX2956" fmla="*/ 3455397 w 5410020"/>
              <a:gd name="connsiteY2956" fmla="*/ 334170 h 1838326"/>
              <a:gd name="connsiteX2957" fmla="*/ 3432413 w 5410020"/>
              <a:gd name="connsiteY2957" fmla="*/ 349251 h 1838326"/>
              <a:gd name="connsiteX2958" fmla="*/ 3400490 w 5410020"/>
              <a:gd name="connsiteY2958" fmla="*/ 334170 h 1838326"/>
              <a:gd name="connsiteX2959" fmla="*/ 3423475 w 5410020"/>
              <a:gd name="connsiteY2959" fmla="*/ 319088 h 1838326"/>
              <a:gd name="connsiteX2960" fmla="*/ 3357533 w 5410020"/>
              <a:gd name="connsiteY2960" fmla="*/ 319088 h 1838326"/>
              <a:gd name="connsiteX2961" fmla="*/ 3388777 w 5410020"/>
              <a:gd name="connsiteY2961" fmla="*/ 334170 h 1838326"/>
              <a:gd name="connsiteX2962" fmla="*/ 3365032 w 5410020"/>
              <a:gd name="connsiteY2962" fmla="*/ 349251 h 1838326"/>
              <a:gd name="connsiteX2963" fmla="*/ 3335038 w 5410020"/>
              <a:gd name="connsiteY2963" fmla="*/ 334170 h 1838326"/>
              <a:gd name="connsiteX2964" fmla="*/ 3357533 w 5410020"/>
              <a:gd name="connsiteY2964" fmla="*/ 319088 h 1838326"/>
              <a:gd name="connsiteX2965" fmla="*/ 3292299 w 5410020"/>
              <a:gd name="connsiteY2965" fmla="*/ 319088 h 1838326"/>
              <a:gd name="connsiteX2966" fmla="*/ 3322116 w 5410020"/>
              <a:gd name="connsiteY2966" fmla="*/ 334170 h 1838326"/>
              <a:gd name="connsiteX2967" fmla="*/ 3299753 w 5410020"/>
              <a:gd name="connsiteY2967" fmla="*/ 349251 h 1838326"/>
              <a:gd name="connsiteX2968" fmla="*/ 3268694 w 5410020"/>
              <a:gd name="connsiteY2968" fmla="*/ 334170 h 1838326"/>
              <a:gd name="connsiteX2969" fmla="*/ 3292299 w 5410020"/>
              <a:gd name="connsiteY2969" fmla="*/ 319088 h 1838326"/>
              <a:gd name="connsiteX2970" fmla="*/ 3226866 w 5410020"/>
              <a:gd name="connsiteY2970" fmla="*/ 319088 h 1838326"/>
              <a:gd name="connsiteX2971" fmla="*/ 3256684 w 5410020"/>
              <a:gd name="connsiteY2971" fmla="*/ 334170 h 1838326"/>
              <a:gd name="connsiteX2972" fmla="*/ 3233078 w 5410020"/>
              <a:gd name="connsiteY2972" fmla="*/ 349251 h 1838326"/>
              <a:gd name="connsiteX2973" fmla="*/ 3203261 w 5410020"/>
              <a:gd name="connsiteY2973" fmla="*/ 334170 h 1838326"/>
              <a:gd name="connsiteX2974" fmla="*/ 3226866 w 5410020"/>
              <a:gd name="connsiteY2974" fmla="*/ 319088 h 1838326"/>
              <a:gd name="connsiteX2975" fmla="*/ 3160536 w 5410020"/>
              <a:gd name="connsiteY2975" fmla="*/ 319088 h 1838326"/>
              <a:gd name="connsiteX2976" fmla="*/ 3190353 w 5410020"/>
              <a:gd name="connsiteY2976" fmla="*/ 334170 h 1838326"/>
              <a:gd name="connsiteX2977" fmla="*/ 3166748 w 5410020"/>
              <a:gd name="connsiteY2977" fmla="*/ 349251 h 1838326"/>
              <a:gd name="connsiteX2978" fmla="*/ 3136931 w 5410020"/>
              <a:gd name="connsiteY2978" fmla="*/ 334170 h 1838326"/>
              <a:gd name="connsiteX2979" fmla="*/ 3160536 w 5410020"/>
              <a:gd name="connsiteY2979" fmla="*/ 319088 h 1838326"/>
              <a:gd name="connsiteX2980" fmla="*/ 3095296 w 5410020"/>
              <a:gd name="connsiteY2980" fmla="*/ 319088 h 1838326"/>
              <a:gd name="connsiteX2981" fmla="*/ 3124930 w 5410020"/>
              <a:gd name="connsiteY2981" fmla="*/ 334170 h 1838326"/>
              <a:gd name="connsiteX2982" fmla="*/ 3100235 w 5410020"/>
              <a:gd name="connsiteY2982" fmla="*/ 349251 h 1838326"/>
              <a:gd name="connsiteX2983" fmla="*/ 3071836 w 5410020"/>
              <a:gd name="connsiteY2983" fmla="*/ 334170 h 1838326"/>
              <a:gd name="connsiteX2984" fmla="*/ 3095296 w 5410020"/>
              <a:gd name="connsiteY2984" fmla="*/ 319088 h 1838326"/>
              <a:gd name="connsiteX2985" fmla="*/ 3030047 w 5410020"/>
              <a:gd name="connsiteY2985" fmla="*/ 319088 h 1838326"/>
              <a:gd name="connsiteX2986" fmla="*/ 3058262 w 5410020"/>
              <a:gd name="connsiteY2986" fmla="*/ 334170 h 1838326"/>
              <a:gd name="connsiteX2987" fmla="*/ 3034954 w 5410020"/>
              <a:gd name="connsiteY2987" fmla="*/ 349251 h 1838326"/>
              <a:gd name="connsiteX2988" fmla="*/ 3005513 w 5410020"/>
              <a:gd name="connsiteY2988" fmla="*/ 334170 h 1838326"/>
              <a:gd name="connsiteX2989" fmla="*/ 3030047 w 5410020"/>
              <a:gd name="connsiteY2989" fmla="*/ 319088 h 1838326"/>
              <a:gd name="connsiteX2990" fmla="*/ 2964769 w 5410020"/>
              <a:gd name="connsiteY2990" fmla="*/ 319088 h 1838326"/>
              <a:gd name="connsiteX2991" fmla="*/ 2993168 w 5410020"/>
              <a:gd name="connsiteY2991" fmla="*/ 334170 h 1838326"/>
              <a:gd name="connsiteX2992" fmla="*/ 2968473 w 5410020"/>
              <a:gd name="connsiteY2992" fmla="*/ 349251 h 1838326"/>
              <a:gd name="connsiteX2993" fmla="*/ 2940074 w 5410020"/>
              <a:gd name="connsiteY2993" fmla="*/ 334170 h 1838326"/>
              <a:gd name="connsiteX2994" fmla="*/ 2964769 w 5410020"/>
              <a:gd name="connsiteY2994" fmla="*/ 319088 h 1838326"/>
              <a:gd name="connsiteX2995" fmla="*/ 2898683 w 5410020"/>
              <a:gd name="connsiteY2995" fmla="*/ 319088 h 1838326"/>
              <a:gd name="connsiteX2996" fmla="*/ 2926464 w 5410020"/>
              <a:gd name="connsiteY2996" fmla="*/ 334170 h 1838326"/>
              <a:gd name="connsiteX2997" fmla="*/ 2901209 w 5410020"/>
              <a:gd name="connsiteY2997" fmla="*/ 349251 h 1838326"/>
              <a:gd name="connsiteX2998" fmla="*/ 2873427 w 5410020"/>
              <a:gd name="connsiteY2998" fmla="*/ 334170 h 1838326"/>
              <a:gd name="connsiteX2999" fmla="*/ 2898683 w 5410020"/>
              <a:gd name="connsiteY2999" fmla="*/ 319088 h 1838326"/>
              <a:gd name="connsiteX3000" fmla="*/ 2832332 w 5410020"/>
              <a:gd name="connsiteY3000" fmla="*/ 319088 h 1838326"/>
              <a:gd name="connsiteX3001" fmla="*/ 2861376 w 5410020"/>
              <a:gd name="connsiteY3001" fmla="*/ 334170 h 1838326"/>
              <a:gd name="connsiteX3002" fmla="*/ 2836121 w 5410020"/>
              <a:gd name="connsiteY3002" fmla="*/ 349251 h 1838326"/>
              <a:gd name="connsiteX3003" fmla="*/ 2807076 w 5410020"/>
              <a:gd name="connsiteY3003" fmla="*/ 334170 h 1838326"/>
              <a:gd name="connsiteX3004" fmla="*/ 2832332 w 5410020"/>
              <a:gd name="connsiteY3004" fmla="*/ 319088 h 1838326"/>
              <a:gd name="connsiteX3005" fmla="*/ 2766920 w 5410020"/>
              <a:gd name="connsiteY3005" fmla="*/ 319088 h 1838326"/>
              <a:gd name="connsiteX3006" fmla="*/ 2794701 w 5410020"/>
              <a:gd name="connsiteY3006" fmla="*/ 334170 h 1838326"/>
              <a:gd name="connsiteX3007" fmla="*/ 2769446 w 5410020"/>
              <a:gd name="connsiteY3007" fmla="*/ 349251 h 1838326"/>
              <a:gd name="connsiteX3008" fmla="*/ 2741664 w 5410020"/>
              <a:gd name="connsiteY3008" fmla="*/ 334170 h 1838326"/>
              <a:gd name="connsiteX3009" fmla="*/ 2766920 w 5410020"/>
              <a:gd name="connsiteY3009" fmla="*/ 319088 h 1838326"/>
              <a:gd name="connsiteX3010" fmla="*/ 2701674 w 5410020"/>
              <a:gd name="connsiteY3010" fmla="*/ 319088 h 1838326"/>
              <a:gd name="connsiteX3011" fmla="*/ 2729289 w 5410020"/>
              <a:gd name="connsiteY3011" fmla="*/ 334170 h 1838326"/>
              <a:gd name="connsiteX3012" fmla="*/ 2702929 w 5410020"/>
              <a:gd name="connsiteY3012" fmla="*/ 349251 h 1838326"/>
              <a:gd name="connsiteX3013" fmla="*/ 2675314 w 5410020"/>
              <a:gd name="connsiteY3013" fmla="*/ 334170 h 1838326"/>
              <a:gd name="connsiteX3014" fmla="*/ 2701674 w 5410020"/>
              <a:gd name="connsiteY3014" fmla="*/ 319088 h 1838326"/>
              <a:gd name="connsiteX3015" fmla="*/ 2636586 w 5410020"/>
              <a:gd name="connsiteY3015" fmla="*/ 319088 h 1838326"/>
              <a:gd name="connsiteX3016" fmla="*/ 2662946 w 5410020"/>
              <a:gd name="connsiteY3016" fmla="*/ 334170 h 1838326"/>
              <a:gd name="connsiteX3017" fmla="*/ 2636586 w 5410020"/>
              <a:gd name="connsiteY3017" fmla="*/ 349251 h 1838326"/>
              <a:gd name="connsiteX3018" fmla="*/ 2610226 w 5410020"/>
              <a:gd name="connsiteY3018" fmla="*/ 334170 h 1838326"/>
              <a:gd name="connsiteX3019" fmla="*/ 2636586 w 5410020"/>
              <a:gd name="connsiteY3019" fmla="*/ 319088 h 1838326"/>
              <a:gd name="connsiteX3020" fmla="*/ 2570539 w 5410020"/>
              <a:gd name="connsiteY3020" fmla="*/ 319088 h 1838326"/>
              <a:gd name="connsiteX3021" fmla="*/ 2597527 w 5410020"/>
              <a:gd name="connsiteY3021" fmla="*/ 334170 h 1838326"/>
              <a:gd name="connsiteX3022" fmla="*/ 2570539 w 5410020"/>
              <a:gd name="connsiteY3022" fmla="*/ 349252 h 1838326"/>
              <a:gd name="connsiteX3023" fmla="*/ 2543551 w 5410020"/>
              <a:gd name="connsiteY3023" fmla="*/ 334170 h 1838326"/>
              <a:gd name="connsiteX3024" fmla="*/ 2570539 w 5410020"/>
              <a:gd name="connsiteY3024" fmla="*/ 319088 h 1838326"/>
              <a:gd name="connsiteX3025" fmla="*/ 2504658 w 5410020"/>
              <a:gd name="connsiteY3025" fmla="*/ 319088 h 1838326"/>
              <a:gd name="connsiteX3026" fmla="*/ 2531176 w 5410020"/>
              <a:gd name="connsiteY3026" fmla="*/ 334170 h 1838326"/>
              <a:gd name="connsiteX3027" fmla="*/ 2504658 w 5410020"/>
              <a:gd name="connsiteY3027" fmla="*/ 349251 h 1838326"/>
              <a:gd name="connsiteX3028" fmla="*/ 2478139 w 5410020"/>
              <a:gd name="connsiteY3028" fmla="*/ 334170 h 1838326"/>
              <a:gd name="connsiteX3029" fmla="*/ 2504658 w 5410020"/>
              <a:gd name="connsiteY3029" fmla="*/ 319088 h 1838326"/>
              <a:gd name="connsiteX3030" fmla="*/ 2439404 w 5410020"/>
              <a:gd name="connsiteY3030" fmla="*/ 319088 h 1838326"/>
              <a:gd name="connsiteX3031" fmla="*/ 2465764 w 5410020"/>
              <a:gd name="connsiteY3031" fmla="*/ 334170 h 1838326"/>
              <a:gd name="connsiteX3032" fmla="*/ 2438149 w 5410020"/>
              <a:gd name="connsiteY3032" fmla="*/ 349251 h 1838326"/>
              <a:gd name="connsiteX3033" fmla="*/ 2411789 w 5410020"/>
              <a:gd name="connsiteY3033" fmla="*/ 334170 h 1838326"/>
              <a:gd name="connsiteX3034" fmla="*/ 2439404 w 5410020"/>
              <a:gd name="connsiteY3034" fmla="*/ 319088 h 1838326"/>
              <a:gd name="connsiteX3035" fmla="*/ 2309070 w 5410020"/>
              <a:gd name="connsiteY3035" fmla="*/ 319088 h 1838326"/>
              <a:gd name="connsiteX3036" fmla="*/ 2334326 w 5410020"/>
              <a:gd name="connsiteY3036" fmla="*/ 334170 h 1838326"/>
              <a:gd name="connsiteX3037" fmla="*/ 2306545 w 5410020"/>
              <a:gd name="connsiteY3037" fmla="*/ 349251 h 1838326"/>
              <a:gd name="connsiteX3038" fmla="*/ 2280026 w 5410020"/>
              <a:gd name="connsiteY3038" fmla="*/ 334170 h 1838326"/>
              <a:gd name="connsiteX3039" fmla="*/ 2309070 w 5410020"/>
              <a:gd name="connsiteY3039" fmla="*/ 319088 h 1838326"/>
              <a:gd name="connsiteX3040" fmla="*/ 1456047 w 5410020"/>
              <a:gd name="connsiteY3040" fmla="*/ 319088 h 1838326"/>
              <a:gd name="connsiteX3041" fmla="*/ 1477412 w 5410020"/>
              <a:gd name="connsiteY3041" fmla="*/ 334170 h 1838326"/>
              <a:gd name="connsiteX3042" fmla="*/ 1444736 w 5410020"/>
              <a:gd name="connsiteY3042" fmla="*/ 349251 h 1838326"/>
              <a:gd name="connsiteX3043" fmla="*/ 1423371 w 5410020"/>
              <a:gd name="connsiteY3043" fmla="*/ 334170 h 1838326"/>
              <a:gd name="connsiteX3044" fmla="*/ 1456047 w 5410020"/>
              <a:gd name="connsiteY3044" fmla="*/ 319088 h 1838326"/>
              <a:gd name="connsiteX3045" fmla="*/ 1389372 w 5410020"/>
              <a:gd name="connsiteY3045" fmla="*/ 319088 h 1838326"/>
              <a:gd name="connsiteX3046" fmla="*/ 1409481 w 5410020"/>
              <a:gd name="connsiteY3046" fmla="*/ 334170 h 1838326"/>
              <a:gd name="connsiteX3047" fmla="*/ 1376805 w 5410020"/>
              <a:gd name="connsiteY3047" fmla="*/ 349251 h 1838326"/>
              <a:gd name="connsiteX3048" fmla="*/ 1356696 w 5410020"/>
              <a:gd name="connsiteY3048" fmla="*/ 334170 h 1838326"/>
              <a:gd name="connsiteX3049" fmla="*/ 1389372 w 5410020"/>
              <a:gd name="connsiteY3049" fmla="*/ 319088 h 1838326"/>
              <a:gd name="connsiteX3050" fmla="*/ 1322893 w 5410020"/>
              <a:gd name="connsiteY3050" fmla="*/ 319088 h 1838326"/>
              <a:gd name="connsiteX3051" fmla="*/ 1344373 w 5410020"/>
              <a:gd name="connsiteY3051" fmla="*/ 334170 h 1838326"/>
              <a:gd name="connsiteX3052" fmla="*/ 1310258 w 5410020"/>
              <a:gd name="connsiteY3052" fmla="*/ 349251 h 1838326"/>
              <a:gd name="connsiteX3053" fmla="*/ 1290041 w 5410020"/>
              <a:gd name="connsiteY3053" fmla="*/ 334170 h 1838326"/>
              <a:gd name="connsiteX3054" fmla="*/ 1322893 w 5410020"/>
              <a:gd name="connsiteY3054" fmla="*/ 319088 h 1838326"/>
              <a:gd name="connsiteX3055" fmla="*/ 1257609 w 5410020"/>
              <a:gd name="connsiteY3055" fmla="*/ 319088 h 1838326"/>
              <a:gd name="connsiteX3056" fmla="*/ 1277718 w 5410020"/>
              <a:gd name="connsiteY3056" fmla="*/ 334170 h 1838326"/>
              <a:gd name="connsiteX3057" fmla="*/ 1245042 w 5410020"/>
              <a:gd name="connsiteY3057" fmla="*/ 349251 h 1838326"/>
              <a:gd name="connsiteX3058" fmla="*/ 1224933 w 5410020"/>
              <a:gd name="connsiteY3058" fmla="*/ 334170 h 1838326"/>
              <a:gd name="connsiteX3059" fmla="*/ 1257609 w 5410020"/>
              <a:gd name="connsiteY3059" fmla="*/ 319088 h 1838326"/>
              <a:gd name="connsiteX3060" fmla="*/ 1192394 w 5410020"/>
              <a:gd name="connsiteY3060" fmla="*/ 319088 h 1838326"/>
              <a:gd name="connsiteX3061" fmla="*/ 1212610 w 5410020"/>
              <a:gd name="connsiteY3061" fmla="*/ 334170 h 1838326"/>
              <a:gd name="connsiteX3062" fmla="*/ 1178495 w 5410020"/>
              <a:gd name="connsiteY3062" fmla="*/ 349251 h 1838326"/>
              <a:gd name="connsiteX3063" fmla="*/ 1158278 w 5410020"/>
              <a:gd name="connsiteY3063" fmla="*/ 334170 h 1838326"/>
              <a:gd name="connsiteX3064" fmla="*/ 1192394 w 5410020"/>
              <a:gd name="connsiteY3064" fmla="*/ 319088 h 1838326"/>
              <a:gd name="connsiteX3065" fmla="*/ 1127183 w 5410020"/>
              <a:gd name="connsiteY3065" fmla="*/ 319088 h 1838326"/>
              <a:gd name="connsiteX3066" fmla="*/ 1146233 w 5410020"/>
              <a:gd name="connsiteY3066" fmla="*/ 334170 h 1838326"/>
              <a:gd name="connsiteX3067" fmla="*/ 1111943 w 5410020"/>
              <a:gd name="connsiteY3067" fmla="*/ 349251 h 1838326"/>
              <a:gd name="connsiteX3068" fmla="*/ 1092893 w 5410020"/>
              <a:gd name="connsiteY3068" fmla="*/ 334170 h 1838326"/>
              <a:gd name="connsiteX3069" fmla="*/ 1127183 w 5410020"/>
              <a:gd name="connsiteY3069" fmla="*/ 319088 h 1838326"/>
              <a:gd name="connsiteX3070" fmla="*/ 1061895 w 5410020"/>
              <a:gd name="connsiteY3070" fmla="*/ 319088 h 1838326"/>
              <a:gd name="connsiteX3071" fmla="*/ 1080848 w 5410020"/>
              <a:gd name="connsiteY3071" fmla="*/ 334170 h 1838326"/>
              <a:gd name="connsiteX3072" fmla="*/ 1045469 w 5410020"/>
              <a:gd name="connsiteY3072" fmla="*/ 349251 h 1838326"/>
              <a:gd name="connsiteX3073" fmla="*/ 1026516 w 5410020"/>
              <a:gd name="connsiteY3073" fmla="*/ 334170 h 1838326"/>
              <a:gd name="connsiteX3074" fmla="*/ 1061895 w 5410020"/>
              <a:gd name="connsiteY3074" fmla="*/ 319088 h 1838326"/>
              <a:gd name="connsiteX3075" fmla="*/ 995421 w 5410020"/>
              <a:gd name="connsiteY3075" fmla="*/ 319088 h 1838326"/>
              <a:gd name="connsiteX3076" fmla="*/ 1014471 w 5410020"/>
              <a:gd name="connsiteY3076" fmla="*/ 334170 h 1838326"/>
              <a:gd name="connsiteX3077" fmla="*/ 980181 w 5410020"/>
              <a:gd name="connsiteY3077" fmla="*/ 349251 h 1838326"/>
              <a:gd name="connsiteX3078" fmla="*/ 961131 w 5410020"/>
              <a:gd name="connsiteY3078" fmla="*/ 334170 h 1838326"/>
              <a:gd name="connsiteX3079" fmla="*/ 995421 w 5410020"/>
              <a:gd name="connsiteY3079" fmla="*/ 319088 h 1838326"/>
              <a:gd name="connsiteX3080" fmla="*/ 930215 w 5410020"/>
              <a:gd name="connsiteY3080" fmla="*/ 319088 h 1838326"/>
              <a:gd name="connsiteX3081" fmla="*/ 949359 w 5410020"/>
              <a:gd name="connsiteY3081" fmla="*/ 334170 h 1838326"/>
              <a:gd name="connsiteX3082" fmla="*/ 913624 w 5410020"/>
              <a:gd name="connsiteY3082" fmla="*/ 349251 h 1838326"/>
              <a:gd name="connsiteX3083" fmla="*/ 894481 w 5410020"/>
              <a:gd name="connsiteY3083" fmla="*/ 334170 h 1838326"/>
              <a:gd name="connsiteX3084" fmla="*/ 930215 w 5410020"/>
              <a:gd name="connsiteY3084" fmla="*/ 319088 h 1838326"/>
              <a:gd name="connsiteX3085" fmla="*/ 864928 w 5410020"/>
              <a:gd name="connsiteY3085" fmla="*/ 319088 h 1838326"/>
              <a:gd name="connsiteX3086" fmla="*/ 883978 w 5410020"/>
              <a:gd name="connsiteY3086" fmla="*/ 334170 h 1838326"/>
              <a:gd name="connsiteX3087" fmla="*/ 847148 w 5410020"/>
              <a:gd name="connsiteY3087" fmla="*/ 349251 h 1838326"/>
              <a:gd name="connsiteX3088" fmla="*/ 829368 w 5410020"/>
              <a:gd name="connsiteY3088" fmla="*/ 334170 h 1838326"/>
              <a:gd name="connsiteX3089" fmla="*/ 864928 w 5410020"/>
              <a:gd name="connsiteY3089" fmla="*/ 319088 h 1838326"/>
              <a:gd name="connsiteX3090" fmla="*/ 798701 w 5410020"/>
              <a:gd name="connsiteY3090" fmla="*/ 319088 h 1838326"/>
              <a:gd name="connsiteX3091" fmla="*/ 816132 w 5410020"/>
              <a:gd name="connsiteY3091" fmla="*/ 334170 h 1838326"/>
              <a:gd name="connsiteX3092" fmla="*/ 780025 w 5410020"/>
              <a:gd name="connsiteY3092" fmla="*/ 349251 h 1838326"/>
              <a:gd name="connsiteX3093" fmla="*/ 762593 w 5410020"/>
              <a:gd name="connsiteY3093" fmla="*/ 334170 h 1838326"/>
              <a:gd name="connsiteX3094" fmla="*/ 798701 w 5410020"/>
              <a:gd name="connsiteY3094" fmla="*/ 319088 h 1838326"/>
              <a:gd name="connsiteX3095" fmla="*/ 733614 w 5410020"/>
              <a:gd name="connsiteY3095" fmla="*/ 319088 h 1838326"/>
              <a:gd name="connsiteX3096" fmla="*/ 751045 w 5410020"/>
              <a:gd name="connsiteY3096" fmla="*/ 334170 h 1838326"/>
              <a:gd name="connsiteX3097" fmla="*/ 714938 w 5410020"/>
              <a:gd name="connsiteY3097" fmla="*/ 349251 h 1838326"/>
              <a:gd name="connsiteX3098" fmla="*/ 697506 w 5410020"/>
              <a:gd name="connsiteY3098" fmla="*/ 334170 h 1838326"/>
              <a:gd name="connsiteX3099" fmla="*/ 733614 w 5410020"/>
              <a:gd name="connsiteY3099" fmla="*/ 319088 h 1838326"/>
              <a:gd name="connsiteX3100" fmla="*/ 666939 w 5410020"/>
              <a:gd name="connsiteY3100" fmla="*/ 319088 h 1838326"/>
              <a:gd name="connsiteX3101" fmla="*/ 684370 w 5410020"/>
              <a:gd name="connsiteY3101" fmla="*/ 334170 h 1838326"/>
              <a:gd name="connsiteX3102" fmla="*/ 648263 w 5410020"/>
              <a:gd name="connsiteY3102" fmla="*/ 349251 h 1838326"/>
              <a:gd name="connsiteX3103" fmla="*/ 630831 w 5410020"/>
              <a:gd name="connsiteY3103" fmla="*/ 334170 h 1838326"/>
              <a:gd name="connsiteX3104" fmla="*/ 666939 w 5410020"/>
              <a:gd name="connsiteY3104" fmla="*/ 319088 h 1838326"/>
              <a:gd name="connsiteX3105" fmla="*/ 601733 w 5410020"/>
              <a:gd name="connsiteY3105" fmla="*/ 319088 h 1838326"/>
              <a:gd name="connsiteX3106" fmla="*/ 619257 w 5410020"/>
              <a:gd name="connsiteY3106" fmla="*/ 334170 h 1838326"/>
              <a:gd name="connsiteX3107" fmla="*/ 581706 w 5410020"/>
              <a:gd name="connsiteY3107" fmla="*/ 349251 h 1838326"/>
              <a:gd name="connsiteX3108" fmla="*/ 565434 w 5410020"/>
              <a:gd name="connsiteY3108" fmla="*/ 334170 h 1838326"/>
              <a:gd name="connsiteX3109" fmla="*/ 601733 w 5410020"/>
              <a:gd name="connsiteY3109" fmla="*/ 319088 h 1838326"/>
              <a:gd name="connsiteX3110" fmla="*/ 4644872 w 5410020"/>
              <a:gd name="connsiteY3110" fmla="*/ 282576 h 1838326"/>
              <a:gd name="connsiteX3111" fmla="*/ 4681883 w 5410020"/>
              <a:gd name="connsiteY3111" fmla="*/ 298313 h 1838326"/>
              <a:gd name="connsiteX3112" fmla="*/ 4666568 w 5410020"/>
              <a:gd name="connsiteY3112" fmla="*/ 312739 h 1838326"/>
              <a:gd name="connsiteX3113" fmla="*/ 4628281 w 5410020"/>
              <a:gd name="connsiteY3113" fmla="*/ 298313 h 1838326"/>
              <a:gd name="connsiteX3114" fmla="*/ 4644872 w 5410020"/>
              <a:gd name="connsiteY3114" fmla="*/ 282576 h 1838326"/>
              <a:gd name="connsiteX3115" fmla="*/ 4579255 w 5410020"/>
              <a:gd name="connsiteY3115" fmla="*/ 282576 h 1838326"/>
              <a:gd name="connsiteX3116" fmla="*/ 4616608 w 5410020"/>
              <a:gd name="connsiteY3116" fmla="*/ 298313 h 1838326"/>
              <a:gd name="connsiteX3117" fmla="*/ 4600422 w 5410020"/>
              <a:gd name="connsiteY3117" fmla="*/ 312739 h 1838326"/>
              <a:gd name="connsiteX3118" fmla="*/ 4563069 w 5410020"/>
              <a:gd name="connsiteY3118" fmla="*/ 298313 h 1838326"/>
              <a:gd name="connsiteX3119" fmla="*/ 4579255 w 5410020"/>
              <a:gd name="connsiteY3119" fmla="*/ 282576 h 1838326"/>
              <a:gd name="connsiteX3120" fmla="*/ 4385686 w 5410020"/>
              <a:gd name="connsiteY3120" fmla="*/ 282576 h 1838326"/>
              <a:gd name="connsiteX3121" fmla="*/ 4421246 w 5410020"/>
              <a:gd name="connsiteY3121" fmla="*/ 298313 h 1838326"/>
              <a:gd name="connsiteX3122" fmla="*/ 4403466 w 5410020"/>
              <a:gd name="connsiteY3122" fmla="*/ 312739 h 1838326"/>
              <a:gd name="connsiteX3123" fmla="*/ 4367906 w 5410020"/>
              <a:gd name="connsiteY3123" fmla="*/ 298313 h 1838326"/>
              <a:gd name="connsiteX3124" fmla="*/ 4385686 w 5410020"/>
              <a:gd name="connsiteY3124" fmla="*/ 282576 h 1838326"/>
              <a:gd name="connsiteX3125" fmla="*/ 4320598 w 5410020"/>
              <a:gd name="connsiteY3125" fmla="*/ 282576 h 1838326"/>
              <a:gd name="connsiteX3126" fmla="*/ 4356158 w 5410020"/>
              <a:gd name="connsiteY3126" fmla="*/ 298313 h 1838326"/>
              <a:gd name="connsiteX3127" fmla="*/ 4338378 w 5410020"/>
              <a:gd name="connsiteY3127" fmla="*/ 312739 h 1838326"/>
              <a:gd name="connsiteX3128" fmla="*/ 4302818 w 5410020"/>
              <a:gd name="connsiteY3128" fmla="*/ 298313 h 1838326"/>
              <a:gd name="connsiteX3129" fmla="*/ 4320598 w 5410020"/>
              <a:gd name="connsiteY3129" fmla="*/ 282576 h 1838326"/>
              <a:gd name="connsiteX3130" fmla="*/ 4256781 w 5410020"/>
              <a:gd name="connsiteY3130" fmla="*/ 282576 h 1838326"/>
              <a:gd name="connsiteX3131" fmla="*/ 4291071 w 5410020"/>
              <a:gd name="connsiteY3131" fmla="*/ 298313 h 1838326"/>
              <a:gd name="connsiteX3132" fmla="*/ 4273291 w 5410020"/>
              <a:gd name="connsiteY3132" fmla="*/ 312739 h 1838326"/>
              <a:gd name="connsiteX3133" fmla="*/ 4237731 w 5410020"/>
              <a:gd name="connsiteY3133" fmla="*/ 298313 h 1838326"/>
              <a:gd name="connsiteX3134" fmla="*/ 4256781 w 5410020"/>
              <a:gd name="connsiteY3134" fmla="*/ 282576 h 1838326"/>
              <a:gd name="connsiteX3135" fmla="*/ 4191311 w 5410020"/>
              <a:gd name="connsiteY3135" fmla="*/ 282576 h 1838326"/>
              <a:gd name="connsiteX3136" fmla="*/ 4225783 w 5410020"/>
              <a:gd name="connsiteY3136" fmla="*/ 298313 h 1838326"/>
              <a:gd name="connsiteX3137" fmla="*/ 4207316 w 5410020"/>
              <a:gd name="connsiteY3137" fmla="*/ 312739 h 1838326"/>
              <a:gd name="connsiteX3138" fmla="*/ 4172845 w 5410020"/>
              <a:gd name="connsiteY3138" fmla="*/ 298313 h 1838326"/>
              <a:gd name="connsiteX3139" fmla="*/ 4191311 w 5410020"/>
              <a:gd name="connsiteY3139" fmla="*/ 282576 h 1838326"/>
              <a:gd name="connsiteX3140" fmla="*/ 4125220 w 5410020"/>
              <a:gd name="connsiteY3140" fmla="*/ 282576 h 1838326"/>
              <a:gd name="connsiteX3141" fmla="*/ 4160599 w 5410020"/>
              <a:gd name="connsiteY3141" fmla="*/ 298313 h 1838326"/>
              <a:gd name="connsiteX3142" fmla="*/ 4141646 w 5410020"/>
              <a:gd name="connsiteY3142" fmla="*/ 312739 h 1838326"/>
              <a:gd name="connsiteX3143" fmla="*/ 4106267 w 5410020"/>
              <a:gd name="connsiteY3143" fmla="*/ 298313 h 1838326"/>
              <a:gd name="connsiteX3144" fmla="*/ 4125220 w 5410020"/>
              <a:gd name="connsiteY3144" fmla="*/ 282576 h 1838326"/>
              <a:gd name="connsiteX3145" fmla="*/ 4061395 w 5410020"/>
              <a:gd name="connsiteY3145" fmla="*/ 282576 h 1838326"/>
              <a:gd name="connsiteX3146" fmla="*/ 4095511 w 5410020"/>
              <a:gd name="connsiteY3146" fmla="*/ 298313 h 1838326"/>
              <a:gd name="connsiteX3147" fmla="*/ 4076558 w 5410020"/>
              <a:gd name="connsiteY3147" fmla="*/ 312739 h 1838326"/>
              <a:gd name="connsiteX3148" fmla="*/ 4042442 w 5410020"/>
              <a:gd name="connsiteY3148" fmla="*/ 298313 h 1838326"/>
              <a:gd name="connsiteX3149" fmla="*/ 4061395 w 5410020"/>
              <a:gd name="connsiteY3149" fmla="*/ 282576 h 1838326"/>
              <a:gd name="connsiteX3150" fmla="*/ 3996510 w 5410020"/>
              <a:gd name="connsiteY3150" fmla="*/ 282576 h 1838326"/>
              <a:gd name="connsiteX3151" fmla="*/ 4030443 w 5410020"/>
              <a:gd name="connsiteY3151" fmla="*/ 298313 h 1838326"/>
              <a:gd name="connsiteX3152" fmla="*/ 4011591 w 5410020"/>
              <a:gd name="connsiteY3152" fmla="*/ 312739 h 1838326"/>
              <a:gd name="connsiteX3153" fmla="*/ 3977659 w 5410020"/>
              <a:gd name="connsiteY3153" fmla="*/ 298313 h 1838326"/>
              <a:gd name="connsiteX3154" fmla="*/ 3996510 w 5410020"/>
              <a:gd name="connsiteY3154" fmla="*/ 282576 h 1838326"/>
              <a:gd name="connsiteX3155" fmla="*/ 3932680 w 5410020"/>
              <a:gd name="connsiteY3155" fmla="*/ 282576 h 1838326"/>
              <a:gd name="connsiteX3156" fmla="*/ 3965356 w 5410020"/>
              <a:gd name="connsiteY3156" fmla="*/ 298313 h 1838326"/>
              <a:gd name="connsiteX3157" fmla="*/ 3946504 w 5410020"/>
              <a:gd name="connsiteY3157" fmla="*/ 312739 h 1838326"/>
              <a:gd name="connsiteX3158" fmla="*/ 3912572 w 5410020"/>
              <a:gd name="connsiteY3158" fmla="*/ 298313 h 1838326"/>
              <a:gd name="connsiteX3159" fmla="*/ 3932680 w 5410020"/>
              <a:gd name="connsiteY3159" fmla="*/ 282576 h 1838326"/>
              <a:gd name="connsiteX3160" fmla="*/ 3867592 w 5410020"/>
              <a:gd name="connsiteY3160" fmla="*/ 282576 h 1838326"/>
              <a:gd name="connsiteX3161" fmla="*/ 3900268 w 5410020"/>
              <a:gd name="connsiteY3161" fmla="*/ 298313 h 1838326"/>
              <a:gd name="connsiteX3162" fmla="*/ 3880160 w 5410020"/>
              <a:gd name="connsiteY3162" fmla="*/ 312739 h 1838326"/>
              <a:gd name="connsiteX3163" fmla="*/ 3847484 w 5410020"/>
              <a:gd name="connsiteY3163" fmla="*/ 298313 h 1838326"/>
              <a:gd name="connsiteX3164" fmla="*/ 3867592 w 5410020"/>
              <a:gd name="connsiteY3164" fmla="*/ 282576 h 1838326"/>
              <a:gd name="connsiteX3165" fmla="*/ 3802371 w 5410020"/>
              <a:gd name="connsiteY3165" fmla="*/ 282576 h 1838326"/>
              <a:gd name="connsiteX3166" fmla="*/ 3834865 w 5410020"/>
              <a:gd name="connsiteY3166" fmla="*/ 298313 h 1838326"/>
              <a:gd name="connsiteX3167" fmla="*/ 3813619 w 5410020"/>
              <a:gd name="connsiteY3167" fmla="*/ 312739 h 1838326"/>
              <a:gd name="connsiteX3168" fmla="*/ 3781126 w 5410020"/>
              <a:gd name="connsiteY3168" fmla="*/ 298313 h 1838326"/>
              <a:gd name="connsiteX3169" fmla="*/ 3802371 w 5410020"/>
              <a:gd name="connsiteY3169" fmla="*/ 282576 h 1838326"/>
              <a:gd name="connsiteX3170" fmla="*/ 3737283 w 5410020"/>
              <a:gd name="connsiteY3170" fmla="*/ 282576 h 1838326"/>
              <a:gd name="connsiteX3171" fmla="*/ 3769777 w 5410020"/>
              <a:gd name="connsiteY3171" fmla="*/ 298313 h 1838326"/>
              <a:gd name="connsiteX3172" fmla="*/ 3748531 w 5410020"/>
              <a:gd name="connsiteY3172" fmla="*/ 312739 h 1838326"/>
              <a:gd name="connsiteX3173" fmla="*/ 3716038 w 5410020"/>
              <a:gd name="connsiteY3173" fmla="*/ 298313 h 1838326"/>
              <a:gd name="connsiteX3174" fmla="*/ 3737283 w 5410020"/>
              <a:gd name="connsiteY3174" fmla="*/ 282576 h 1838326"/>
              <a:gd name="connsiteX3175" fmla="*/ 3672196 w 5410020"/>
              <a:gd name="connsiteY3175" fmla="*/ 282576 h 1838326"/>
              <a:gd name="connsiteX3176" fmla="*/ 3704690 w 5410020"/>
              <a:gd name="connsiteY3176" fmla="*/ 298313 h 1838326"/>
              <a:gd name="connsiteX3177" fmla="*/ 3683444 w 5410020"/>
              <a:gd name="connsiteY3177" fmla="*/ 312739 h 1838326"/>
              <a:gd name="connsiteX3178" fmla="*/ 3652200 w 5410020"/>
              <a:gd name="connsiteY3178" fmla="*/ 298313 h 1838326"/>
              <a:gd name="connsiteX3179" fmla="*/ 3672196 w 5410020"/>
              <a:gd name="connsiteY3179" fmla="*/ 282576 h 1838326"/>
              <a:gd name="connsiteX3180" fmla="*/ 3608557 w 5410020"/>
              <a:gd name="connsiteY3180" fmla="*/ 282576 h 1838326"/>
              <a:gd name="connsiteX3181" fmla="*/ 3639616 w 5410020"/>
              <a:gd name="connsiteY3181" fmla="*/ 298313 h 1838326"/>
              <a:gd name="connsiteX3182" fmla="*/ 3618496 w 5410020"/>
              <a:gd name="connsiteY3182" fmla="*/ 312739 h 1838326"/>
              <a:gd name="connsiteX3183" fmla="*/ 3587436 w 5410020"/>
              <a:gd name="connsiteY3183" fmla="*/ 298313 h 1838326"/>
              <a:gd name="connsiteX3184" fmla="*/ 3608557 w 5410020"/>
              <a:gd name="connsiteY3184" fmla="*/ 282576 h 1838326"/>
              <a:gd name="connsiteX3185" fmla="*/ 3542538 w 5410020"/>
              <a:gd name="connsiteY3185" fmla="*/ 282576 h 1838326"/>
              <a:gd name="connsiteX3186" fmla="*/ 3574460 w 5410020"/>
              <a:gd name="connsiteY3186" fmla="*/ 298313 h 1838326"/>
              <a:gd name="connsiteX3187" fmla="*/ 3552753 w 5410020"/>
              <a:gd name="connsiteY3187" fmla="*/ 312739 h 1838326"/>
              <a:gd name="connsiteX3188" fmla="*/ 3520830 w 5410020"/>
              <a:gd name="connsiteY3188" fmla="*/ 298313 h 1838326"/>
              <a:gd name="connsiteX3189" fmla="*/ 3542538 w 5410020"/>
              <a:gd name="connsiteY3189" fmla="*/ 282576 h 1838326"/>
              <a:gd name="connsiteX3190" fmla="*/ 3478727 w 5410020"/>
              <a:gd name="connsiteY3190" fmla="*/ 282576 h 1838326"/>
              <a:gd name="connsiteX3191" fmla="*/ 3509372 w 5410020"/>
              <a:gd name="connsiteY3191" fmla="*/ 298313 h 1838326"/>
              <a:gd name="connsiteX3192" fmla="*/ 3487665 w 5410020"/>
              <a:gd name="connsiteY3192" fmla="*/ 312739 h 1838326"/>
              <a:gd name="connsiteX3193" fmla="*/ 3455742 w 5410020"/>
              <a:gd name="connsiteY3193" fmla="*/ 298313 h 1838326"/>
              <a:gd name="connsiteX3194" fmla="*/ 3478727 w 5410020"/>
              <a:gd name="connsiteY3194" fmla="*/ 282576 h 1838326"/>
              <a:gd name="connsiteX3195" fmla="*/ 3413096 w 5410020"/>
              <a:gd name="connsiteY3195" fmla="*/ 282576 h 1838326"/>
              <a:gd name="connsiteX3196" fmla="*/ 3444340 w 5410020"/>
              <a:gd name="connsiteY3196" fmla="*/ 298313 h 1838326"/>
              <a:gd name="connsiteX3197" fmla="*/ 3421844 w 5410020"/>
              <a:gd name="connsiteY3197" fmla="*/ 312739 h 1838326"/>
              <a:gd name="connsiteX3198" fmla="*/ 3390601 w 5410020"/>
              <a:gd name="connsiteY3198" fmla="*/ 298313 h 1838326"/>
              <a:gd name="connsiteX3199" fmla="*/ 3413096 w 5410020"/>
              <a:gd name="connsiteY3199" fmla="*/ 282576 h 1838326"/>
              <a:gd name="connsiteX3200" fmla="*/ 3349449 w 5410020"/>
              <a:gd name="connsiteY3200" fmla="*/ 282576 h 1838326"/>
              <a:gd name="connsiteX3201" fmla="*/ 3379266 w 5410020"/>
              <a:gd name="connsiteY3201" fmla="*/ 298313 h 1838326"/>
              <a:gd name="connsiteX3202" fmla="*/ 3356903 w 5410020"/>
              <a:gd name="connsiteY3202" fmla="*/ 312739 h 1838326"/>
              <a:gd name="connsiteX3203" fmla="*/ 3325844 w 5410020"/>
              <a:gd name="connsiteY3203" fmla="*/ 298313 h 1838326"/>
              <a:gd name="connsiteX3204" fmla="*/ 3349449 w 5410020"/>
              <a:gd name="connsiteY3204" fmla="*/ 282576 h 1838326"/>
              <a:gd name="connsiteX3205" fmla="*/ 3283465 w 5410020"/>
              <a:gd name="connsiteY3205" fmla="*/ 282576 h 1838326"/>
              <a:gd name="connsiteX3206" fmla="*/ 3314110 w 5410020"/>
              <a:gd name="connsiteY3206" fmla="*/ 298313 h 1838326"/>
              <a:gd name="connsiteX3207" fmla="*/ 3291126 w 5410020"/>
              <a:gd name="connsiteY3207" fmla="*/ 312739 h 1838326"/>
              <a:gd name="connsiteX3208" fmla="*/ 3260480 w 5410020"/>
              <a:gd name="connsiteY3208" fmla="*/ 298313 h 1838326"/>
              <a:gd name="connsiteX3209" fmla="*/ 3283465 w 5410020"/>
              <a:gd name="connsiteY3209" fmla="*/ 282576 h 1838326"/>
              <a:gd name="connsiteX3210" fmla="*/ 3218377 w 5410020"/>
              <a:gd name="connsiteY3210" fmla="*/ 282576 h 1838326"/>
              <a:gd name="connsiteX3211" fmla="*/ 3249022 w 5410020"/>
              <a:gd name="connsiteY3211" fmla="*/ 298313 h 1838326"/>
              <a:gd name="connsiteX3212" fmla="*/ 3226038 w 5410020"/>
              <a:gd name="connsiteY3212" fmla="*/ 312739 h 1838326"/>
              <a:gd name="connsiteX3213" fmla="*/ 3195392 w 5410020"/>
              <a:gd name="connsiteY3213" fmla="*/ 298313 h 1838326"/>
              <a:gd name="connsiteX3214" fmla="*/ 3218377 w 5410020"/>
              <a:gd name="connsiteY3214" fmla="*/ 282576 h 1838326"/>
              <a:gd name="connsiteX3215" fmla="*/ 3154738 w 5410020"/>
              <a:gd name="connsiteY3215" fmla="*/ 282576 h 1838326"/>
              <a:gd name="connsiteX3216" fmla="*/ 3183948 w 5410020"/>
              <a:gd name="connsiteY3216" fmla="*/ 298313 h 1838326"/>
              <a:gd name="connsiteX3217" fmla="*/ 3159818 w 5410020"/>
              <a:gd name="connsiteY3217" fmla="*/ 312739 h 1838326"/>
              <a:gd name="connsiteX3218" fmla="*/ 3130608 w 5410020"/>
              <a:gd name="connsiteY3218" fmla="*/ 298313 h 1838326"/>
              <a:gd name="connsiteX3219" fmla="*/ 3154738 w 5410020"/>
              <a:gd name="connsiteY3219" fmla="*/ 282576 h 1838326"/>
              <a:gd name="connsiteX3220" fmla="*/ 3088946 w 5410020"/>
              <a:gd name="connsiteY3220" fmla="*/ 282576 h 1838326"/>
              <a:gd name="connsiteX3221" fmla="*/ 3117345 w 5410020"/>
              <a:gd name="connsiteY3221" fmla="*/ 298313 h 1838326"/>
              <a:gd name="connsiteX3222" fmla="*/ 3093885 w 5410020"/>
              <a:gd name="connsiteY3222" fmla="*/ 312739 h 1838326"/>
              <a:gd name="connsiteX3223" fmla="*/ 3065486 w 5410020"/>
              <a:gd name="connsiteY3223" fmla="*/ 298313 h 1838326"/>
              <a:gd name="connsiteX3224" fmla="*/ 3088946 w 5410020"/>
              <a:gd name="connsiteY3224" fmla="*/ 282576 h 1838326"/>
              <a:gd name="connsiteX3225" fmla="*/ 3025093 w 5410020"/>
              <a:gd name="connsiteY3225" fmla="*/ 282576 h 1838326"/>
              <a:gd name="connsiteX3226" fmla="*/ 3053492 w 5410020"/>
              <a:gd name="connsiteY3226" fmla="*/ 298313 h 1838326"/>
              <a:gd name="connsiteX3227" fmla="*/ 3028797 w 5410020"/>
              <a:gd name="connsiteY3227" fmla="*/ 312739 h 1838326"/>
              <a:gd name="connsiteX3228" fmla="*/ 3000398 w 5410020"/>
              <a:gd name="connsiteY3228" fmla="*/ 298313 h 1838326"/>
              <a:gd name="connsiteX3229" fmla="*/ 3025093 w 5410020"/>
              <a:gd name="connsiteY3229" fmla="*/ 282576 h 1838326"/>
              <a:gd name="connsiteX3230" fmla="*/ 1598540 w 5410020"/>
              <a:gd name="connsiteY3230" fmla="*/ 282576 h 1838326"/>
              <a:gd name="connsiteX3231" fmla="*/ 1620247 w 5410020"/>
              <a:gd name="connsiteY3231" fmla="*/ 298313 h 1838326"/>
              <a:gd name="connsiteX3232" fmla="*/ 1588324 w 5410020"/>
              <a:gd name="connsiteY3232" fmla="*/ 312739 h 1838326"/>
              <a:gd name="connsiteX3233" fmla="*/ 1566617 w 5410020"/>
              <a:gd name="connsiteY3233" fmla="*/ 298313 h 1838326"/>
              <a:gd name="connsiteX3234" fmla="*/ 1598540 w 5410020"/>
              <a:gd name="connsiteY3234" fmla="*/ 282576 h 1838326"/>
              <a:gd name="connsiteX3235" fmla="*/ 1532719 w 5410020"/>
              <a:gd name="connsiteY3235" fmla="*/ 282576 h 1838326"/>
              <a:gd name="connsiteX3236" fmla="*/ 1553965 w 5410020"/>
              <a:gd name="connsiteY3236" fmla="*/ 298313 h 1838326"/>
              <a:gd name="connsiteX3237" fmla="*/ 1522721 w 5410020"/>
              <a:gd name="connsiteY3237" fmla="*/ 312739 h 1838326"/>
              <a:gd name="connsiteX3238" fmla="*/ 1501475 w 5410020"/>
              <a:gd name="connsiteY3238" fmla="*/ 298313 h 1838326"/>
              <a:gd name="connsiteX3239" fmla="*/ 1532719 w 5410020"/>
              <a:gd name="connsiteY3239" fmla="*/ 282576 h 1838326"/>
              <a:gd name="connsiteX3240" fmla="*/ 1468881 w 5410020"/>
              <a:gd name="connsiteY3240" fmla="*/ 282576 h 1838326"/>
              <a:gd name="connsiteX3241" fmla="*/ 1490126 w 5410020"/>
              <a:gd name="connsiteY3241" fmla="*/ 298313 h 1838326"/>
              <a:gd name="connsiteX3242" fmla="*/ 1457633 w 5410020"/>
              <a:gd name="connsiteY3242" fmla="*/ 312739 h 1838326"/>
              <a:gd name="connsiteX3243" fmla="*/ 1436387 w 5410020"/>
              <a:gd name="connsiteY3243" fmla="*/ 298313 h 1838326"/>
              <a:gd name="connsiteX3244" fmla="*/ 1468881 w 5410020"/>
              <a:gd name="connsiteY3244" fmla="*/ 282576 h 1838326"/>
              <a:gd name="connsiteX3245" fmla="*/ 1403794 w 5410020"/>
              <a:gd name="connsiteY3245" fmla="*/ 282576 h 1838326"/>
              <a:gd name="connsiteX3246" fmla="*/ 1425039 w 5410020"/>
              <a:gd name="connsiteY3246" fmla="*/ 298313 h 1838326"/>
              <a:gd name="connsiteX3247" fmla="*/ 1392546 w 5410020"/>
              <a:gd name="connsiteY3247" fmla="*/ 312739 h 1838326"/>
              <a:gd name="connsiteX3248" fmla="*/ 1371300 w 5410020"/>
              <a:gd name="connsiteY3248" fmla="*/ 298313 h 1838326"/>
              <a:gd name="connsiteX3249" fmla="*/ 1403794 w 5410020"/>
              <a:gd name="connsiteY3249" fmla="*/ 282576 h 1838326"/>
              <a:gd name="connsiteX3250" fmla="*/ 1340159 w 5410020"/>
              <a:gd name="connsiteY3250" fmla="*/ 282576 h 1838326"/>
              <a:gd name="connsiteX3251" fmla="*/ 1360268 w 5410020"/>
              <a:gd name="connsiteY3251" fmla="*/ 298313 h 1838326"/>
              <a:gd name="connsiteX3252" fmla="*/ 1327592 w 5410020"/>
              <a:gd name="connsiteY3252" fmla="*/ 312739 h 1838326"/>
              <a:gd name="connsiteX3253" fmla="*/ 1307483 w 5410020"/>
              <a:gd name="connsiteY3253" fmla="*/ 298313 h 1838326"/>
              <a:gd name="connsiteX3254" fmla="*/ 1340159 w 5410020"/>
              <a:gd name="connsiteY3254" fmla="*/ 282576 h 1838326"/>
              <a:gd name="connsiteX3255" fmla="*/ 1208397 w 5410020"/>
              <a:gd name="connsiteY3255" fmla="*/ 282576 h 1838326"/>
              <a:gd name="connsiteX3256" fmla="*/ 1228506 w 5410020"/>
              <a:gd name="connsiteY3256" fmla="*/ 298313 h 1838326"/>
              <a:gd name="connsiteX3257" fmla="*/ 1195830 w 5410020"/>
              <a:gd name="connsiteY3257" fmla="*/ 312739 h 1838326"/>
              <a:gd name="connsiteX3258" fmla="*/ 1175721 w 5410020"/>
              <a:gd name="connsiteY3258" fmla="*/ 298313 h 1838326"/>
              <a:gd name="connsiteX3259" fmla="*/ 1208397 w 5410020"/>
              <a:gd name="connsiteY3259" fmla="*/ 282576 h 1838326"/>
              <a:gd name="connsiteX3260" fmla="*/ 1144566 w 5410020"/>
              <a:gd name="connsiteY3260" fmla="*/ 282576 h 1838326"/>
              <a:gd name="connsiteX3261" fmla="*/ 1163418 w 5410020"/>
              <a:gd name="connsiteY3261" fmla="*/ 298313 h 1838326"/>
              <a:gd name="connsiteX3262" fmla="*/ 1129485 w 5410020"/>
              <a:gd name="connsiteY3262" fmla="*/ 312739 h 1838326"/>
              <a:gd name="connsiteX3263" fmla="*/ 1110633 w 5410020"/>
              <a:gd name="connsiteY3263" fmla="*/ 298313 h 1838326"/>
              <a:gd name="connsiteX3264" fmla="*/ 1144566 w 5410020"/>
              <a:gd name="connsiteY3264" fmla="*/ 282576 h 1838326"/>
              <a:gd name="connsiteX3265" fmla="*/ 1079682 w 5410020"/>
              <a:gd name="connsiteY3265" fmla="*/ 282576 h 1838326"/>
              <a:gd name="connsiteX3266" fmla="*/ 1099898 w 5410020"/>
              <a:gd name="connsiteY3266" fmla="*/ 298313 h 1838326"/>
              <a:gd name="connsiteX3267" fmla="*/ 1064519 w 5410020"/>
              <a:gd name="connsiteY3267" fmla="*/ 312739 h 1838326"/>
              <a:gd name="connsiteX3268" fmla="*/ 1045566 w 5410020"/>
              <a:gd name="connsiteY3268" fmla="*/ 298313 h 1838326"/>
              <a:gd name="connsiteX3269" fmla="*/ 1079682 w 5410020"/>
              <a:gd name="connsiteY3269" fmla="*/ 282576 h 1838326"/>
              <a:gd name="connsiteX3270" fmla="*/ 1015857 w 5410020"/>
              <a:gd name="connsiteY3270" fmla="*/ 282576 h 1838326"/>
              <a:gd name="connsiteX3271" fmla="*/ 1034810 w 5410020"/>
              <a:gd name="connsiteY3271" fmla="*/ 298313 h 1838326"/>
              <a:gd name="connsiteX3272" fmla="*/ 999431 w 5410020"/>
              <a:gd name="connsiteY3272" fmla="*/ 312739 h 1838326"/>
              <a:gd name="connsiteX3273" fmla="*/ 980478 w 5410020"/>
              <a:gd name="connsiteY3273" fmla="*/ 298313 h 1838326"/>
              <a:gd name="connsiteX3274" fmla="*/ 1015857 w 5410020"/>
              <a:gd name="connsiteY3274" fmla="*/ 282576 h 1838326"/>
              <a:gd name="connsiteX3275" fmla="*/ 886137 w 5410020"/>
              <a:gd name="connsiteY3275" fmla="*/ 282576 h 1838326"/>
              <a:gd name="connsiteX3276" fmla="*/ 903473 w 5410020"/>
              <a:gd name="connsiteY3276" fmla="*/ 298313 h 1838326"/>
              <a:gd name="connsiteX3277" fmla="*/ 868802 w 5410020"/>
              <a:gd name="connsiteY3277" fmla="*/ 312739 h 1838326"/>
              <a:gd name="connsiteX3278" fmla="*/ 851466 w 5410020"/>
              <a:gd name="connsiteY3278" fmla="*/ 298313 h 1838326"/>
              <a:gd name="connsiteX3279" fmla="*/ 886137 w 5410020"/>
              <a:gd name="connsiteY3279" fmla="*/ 282576 h 1838326"/>
              <a:gd name="connsiteX3280" fmla="*/ 2959332 w 5410020"/>
              <a:gd name="connsiteY3280" fmla="*/ 282575 h 1838326"/>
              <a:gd name="connsiteX3281" fmla="*/ 2988376 w 5410020"/>
              <a:gd name="connsiteY3281" fmla="*/ 298312 h 1838326"/>
              <a:gd name="connsiteX3282" fmla="*/ 2963121 w 5410020"/>
              <a:gd name="connsiteY3282" fmla="*/ 312738 h 1838326"/>
              <a:gd name="connsiteX3283" fmla="*/ 2934076 w 5410020"/>
              <a:gd name="connsiteY3283" fmla="*/ 298312 h 1838326"/>
              <a:gd name="connsiteX3284" fmla="*/ 2959332 w 5410020"/>
              <a:gd name="connsiteY3284" fmla="*/ 282575 h 1838326"/>
              <a:gd name="connsiteX3285" fmla="*/ 2894245 w 5410020"/>
              <a:gd name="connsiteY3285" fmla="*/ 282575 h 1838326"/>
              <a:gd name="connsiteX3286" fmla="*/ 2923289 w 5410020"/>
              <a:gd name="connsiteY3286" fmla="*/ 298312 h 1838326"/>
              <a:gd name="connsiteX3287" fmla="*/ 2898034 w 5410020"/>
              <a:gd name="connsiteY3287" fmla="*/ 312738 h 1838326"/>
              <a:gd name="connsiteX3288" fmla="*/ 2870252 w 5410020"/>
              <a:gd name="connsiteY3288" fmla="*/ 298312 h 1838326"/>
              <a:gd name="connsiteX3289" fmla="*/ 2894245 w 5410020"/>
              <a:gd name="connsiteY3289" fmla="*/ 282575 h 1838326"/>
              <a:gd name="connsiteX3290" fmla="*/ 2830420 w 5410020"/>
              <a:gd name="connsiteY3290" fmla="*/ 282575 h 1838326"/>
              <a:gd name="connsiteX3291" fmla="*/ 2858201 w 5410020"/>
              <a:gd name="connsiteY3291" fmla="*/ 298312 h 1838326"/>
              <a:gd name="connsiteX3292" fmla="*/ 2832946 w 5410020"/>
              <a:gd name="connsiteY3292" fmla="*/ 312738 h 1838326"/>
              <a:gd name="connsiteX3293" fmla="*/ 2805164 w 5410020"/>
              <a:gd name="connsiteY3293" fmla="*/ 298312 h 1838326"/>
              <a:gd name="connsiteX3294" fmla="*/ 2830420 w 5410020"/>
              <a:gd name="connsiteY3294" fmla="*/ 282575 h 1838326"/>
              <a:gd name="connsiteX3295" fmla="*/ 2765506 w 5410020"/>
              <a:gd name="connsiteY3295" fmla="*/ 282575 h 1838326"/>
              <a:gd name="connsiteX3296" fmla="*/ 2793121 w 5410020"/>
              <a:gd name="connsiteY3296" fmla="*/ 298312 h 1838326"/>
              <a:gd name="connsiteX3297" fmla="*/ 2768016 w 5410020"/>
              <a:gd name="connsiteY3297" fmla="*/ 312738 h 1838326"/>
              <a:gd name="connsiteX3298" fmla="*/ 2740401 w 5410020"/>
              <a:gd name="connsiteY3298" fmla="*/ 298312 h 1838326"/>
              <a:gd name="connsiteX3299" fmla="*/ 2765506 w 5410020"/>
              <a:gd name="connsiteY3299" fmla="*/ 282575 h 1838326"/>
              <a:gd name="connsiteX3300" fmla="*/ 2700086 w 5410020"/>
              <a:gd name="connsiteY3300" fmla="*/ 282575 h 1838326"/>
              <a:gd name="connsiteX3301" fmla="*/ 2726446 w 5410020"/>
              <a:gd name="connsiteY3301" fmla="*/ 298312 h 1838326"/>
              <a:gd name="connsiteX3302" fmla="*/ 2701341 w 5410020"/>
              <a:gd name="connsiteY3302" fmla="*/ 312738 h 1838326"/>
              <a:gd name="connsiteX3303" fmla="*/ 2673726 w 5410020"/>
              <a:gd name="connsiteY3303" fmla="*/ 298312 h 1838326"/>
              <a:gd name="connsiteX3304" fmla="*/ 2700086 w 5410020"/>
              <a:gd name="connsiteY3304" fmla="*/ 282575 h 1838326"/>
              <a:gd name="connsiteX3305" fmla="*/ 2634999 w 5410020"/>
              <a:gd name="connsiteY3305" fmla="*/ 282575 h 1838326"/>
              <a:gd name="connsiteX3306" fmla="*/ 2662614 w 5410020"/>
              <a:gd name="connsiteY3306" fmla="*/ 298312 h 1838326"/>
              <a:gd name="connsiteX3307" fmla="*/ 2636254 w 5410020"/>
              <a:gd name="connsiteY3307" fmla="*/ 312738 h 1838326"/>
              <a:gd name="connsiteX3308" fmla="*/ 2608639 w 5410020"/>
              <a:gd name="connsiteY3308" fmla="*/ 298312 h 1838326"/>
              <a:gd name="connsiteX3309" fmla="*/ 2634999 w 5410020"/>
              <a:gd name="connsiteY3309" fmla="*/ 282575 h 1838326"/>
              <a:gd name="connsiteX3310" fmla="*/ 2570539 w 5410020"/>
              <a:gd name="connsiteY3310" fmla="*/ 282575 h 1838326"/>
              <a:gd name="connsiteX3311" fmla="*/ 2597527 w 5410020"/>
              <a:gd name="connsiteY3311" fmla="*/ 297657 h 1838326"/>
              <a:gd name="connsiteX3312" fmla="*/ 2570539 w 5410020"/>
              <a:gd name="connsiteY3312" fmla="*/ 312739 h 1838326"/>
              <a:gd name="connsiteX3313" fmla="*/ 2543551 w 5410020"/>
              <a:gd name="connsiteY3313" fmla="*/ 297657 h 1838326"/>
              <a:gd name="connsiteX3314" fmla="*/ 2570539 w 5410020"/>
              <a:gd name="connsiteY3314" fmla="*/ 282575 h 1838326"/>
              <a:gd name="connsiteX3315" fmla="*/ 2506079 w 5410020"/>
              <a:gd name="connsiteY3315" fmla="*/ 282575 h 1838326"/>
              <a:gd name="connsiteX3316" fmla="*/ 2532439 w 5410020"/>
              <a:gd name="connsiteY3316" fmla="*/ 298312 h 1838326"/>
              <a:gd name="connsiteX3317" fmla="*/ 2504824 w 5410020"/>
              <a:gd name="connsiteY3317" fmla="*/ 312738 h 1838326"/>
              <a:gd name="connsiteX3318" fmla="*/ 2479719 w 5410020"/>
              <a:gd name="connsiteY3318" fmla="*/ 298312 h 1838326"/>
              <a:gd name="connsiteX3319" fmla="*/ 2506079 w 5410020"/>
              <a:gd name="connsiteY3319" fmla="*/ 282575 h 1838326"/>
              <a:gd name="connsiteX3320" fmla="*/ 2376503 w 5410020"/>
              <a:gd name="connsiteY3320" fmla="*/ 282575 h 1838326"/>
              <a:gd name="connsiteX3321" fmla="*/ 2401038 w 5410020"/>
              <a:gd name="connsiteY3321" fmla="*/ 298312 h 1838326"/>
              <a:gd name="connsiteX3322" fmla="*/ 2374050 w 5410020"/>
              <a:gd name="connsiteY3322" fmla="*/ 312738 h 1838326"/>
              <a:gd name="connsiteX3323" fmla="*/ 2349516 w 5410020"/>
              <a:gd name="connsiteY3323" fmla="*/ 298312 h 1838326"/>
              <a:gd name="connsiteX3324" fmla="*/ 2376503 w 5410020"/>
              <a:gd name="connsiteY3324" fmla="*/ 282575 h 1838326"/>
              <a:gd name="connsiteX3325" fmla="*/ 2310658 w 5410020"/>
              <a:gd name="connsiteY3325" fmla="*/ 282575 h 1838326"/>
              <a:gd name="connsiteX3326" fmla="*/ 2335914 w 5410020"/>
              <a:gd name="connsiteY3326" fmla="*/ 298312 h 1838326"/>
              <a:gd name="connsiteX3327" fmla="*/ 2308133 w 5410020"/>
              <a:gd name="connsiteY3327" fmla="*/ 312738 h 1838326"/>
              <a:gd name="connsiteX3328" fmla="*/ 2282877 w 5410020"/>
              <a:gd name="connsiteY3328" fmla="*/ 298312 h 1838326"/>
              <a:gd name="connsiteX3329" fmla="*/ 2310658 w 5410020"/>
              <a:gd name="connsiteY3329" fmla="*/ 282575 h 1838326"/>
              <a:gd name="connsiteX3330" fmla="*/ 949766 w 5410020"/>
              <a:gd name="connsiteY3330" fmla="*/ 282575 h 1838326"/>
              <a:gd name="connsiteX3331" fmla="*/ 968233 w 5410020"/>
              <a:gd name="connsiteY3331" fmla="*/ 298312 h 1838326"/>
              <a:gd name="connsiteX3332" fmla="*/ 933761 w 5410020"/>
              <a:gd name="connsiteY3332" fmla="*/ 312738 h 1838326"/>
              <a:gd name="connsiteX3333" fmla="*/ 916525 w 5410020"/>
              <a:gd name="connsiteY3333" fmla="*/ 298312 h 1838326"/>
              <a:gd name="connsiteX3334" fmla="*/ 949766 w 5410020"/>
              <a:gd name="connsiteY3334" fmla="*/ 282575 h 1838326"/>
              <a:gd name="connsiteX3335" fmla="*/ 820478 w 5410020"/>
              <a:gd name="connsiteY3335" fmla="*/ 282575 h 1838326"/>
              <a:gd name="connsiteX3336" fmla="*/ 838258 w 5410020"/>
              <a:gd name="connsiteY3336" fmla="*/ 298312 h 1838326"/>
              <a:gd name="connsiteX3337" fmla="*/ 802698 w 5410020"/>
              <a:gd name="connsiteY3337" fmla="*/ 312738 h 1838326"/>
              <a:gd name="connsiteX3338" fmla="*/ 784918 w 5410020"/>
              <a:gd name="connsiteY3338" fmla="*/ 298312 h 1838326"/>
              <a:gd name="connsiteX3339" fmla="*/ 820478 w 5410020"/>
              <a:gd name="connsiteY3339" fmla="*/ 282575 h 1838326"/>
              <a:gd name="connsiteX3340" fmla="*/ 755391 w 5410020"/>
              <a:gd name="connsiteY3340" fmla="*/ 282575 h 1838326"/>
              <a:gd name="connsiteX3341" fmla="*/ 773171 w 5410020"/>
              <a:gd name="connsiteY3341" fmla="*/ 298312 h 1838326"/>
              <a:gd name="connsiteX3342" fmla="*/ 737611 w 5410020"/>
              <a:gd name="connsiteY3342" fmla="*/ 312738 h 1838326"/>
              <a:gd name="connsiteX3343" fmla="*/ 719831 w 5410020"/>
              <a:gd name="connsiteY3343" fmla="*/ 298312 h 1838326"/>
              <a:gd name="connsiteX3344" fmla="*/ 755391 w 5410020"/>
              <a:gd name="connsiteY3344" fmla="*/ 282575 h 1838326"/>
              <a:gd name="connsiteX3345" fmla="*/ 690751 w 5410020"/>
              <a:gd name="connsiteY3345" fmla="*/ 282575 h 1838326"/>
              <a:gd name="connsiteX3346" fmla="*/ 708182 w 5410020"/>
              <a:gd name="connsiteY3346" fmla="*/ 298312 h 1838326"/>
              <a:gd name="connsiteX3347" fmla="*/ 672075 w 5410020"/>
              <a:gd name="connsiteY3347" fmla="*/ 312738 h 1838326"/>
              <a:gd name="connsiteX3348" fmla="*/ 654643 w 5410020"/>
              <a:gd name="connsiteY3348" fmla="*/ 298312 h 1838326"/>
              <a:gd name="connsiteX3349" fmla="*/ 690751 w 5410020"/>
              <a:gd name="connsiteY3349" fmla="*/ 282575 h 1838326"/>
              <a:gd name="connsiteX3350" fmla="*/ 625664 w 5410020"/>
              <a:gd name="connsiteY3350" fmla="*/ 282575 h 1838326"/>
              <a:gd name="connsiteX3351" fmla="*/ 643095 w 5410020"/>
              <a:gd name="connsiteY3351" fmla="*/ 298312 h 1838326"/>
              <a:gd name="connsiteX3352" fmla="*/ 606988 w 5410020"/>
              <a:gd name="connsiteY3352" fmla="*/ 312738 h 1838326"/>
              <a:gd name="connsiteX3353" fmla="*/ 589556 w 5410020"/>
              <a:gd name="connsiteY3353" fmla="*/ 298312 h 1838326"/>
              <a:gd name="connsiteX3354" fmla="*/ 625664 w 5410020"/>
              <a:gd name="connsiteY3354" fmla="*/ 282575 h 1838326"/>
              <a:gd name="connsiteX3355" fmla="*/ 107742 w 5410020"/>
              <a:gd name="connsiteY3355" fmla="*/ 282575 h 1838326"/>
              <a:gd name="connsiteX3356" fmla="*/ 121251 w 5410020"/>
              <a:gd name="connsiteY3356" fmla="*/ 298312 h 1838326"/>
              <a:gd name="connsiteX3357" fmla="*/ 83181 w 5410020"/>
              <a:gd name="connsiteY3357" fmla="*/ 312738 h 1838326"/>
              <a:gd name="connsiteX3358" fmla="*/ 69672 w 5410020"/>
              <a:gd name="connsiteY3358" fmla="*/ 298312 h 1838326"/>
              <a:gd name="connsiteX3359" fmla="*/ 107742 w 5410020"/>
              <a:gd name="connsiteY3359" fmla="*/ 282575 h 1838326"/>
              <a:gd name="connsiteX3360" fmla="*/ 42402 w 5410020"/>
              <a:gd name="connsiteY3360" fmla="*/ 282575 h 1838326"/>
              <a:gd name="connsiteX3361" fmla="*/ 56307 w 5410020"/>
              <a:gd name="connsiteY3361" fmla="*/ 298312 h 1838326"/>
              <a:gd name="connsiteX3362" fmla="*/ 17119 w 5410020"/>
              <a:gd name="connsiteY3362" fmla="*/ 312738 h 1838326"/>
              <a:gd name="connsiteX3363" fmla="*/ 3214 w 5410020"/>
              <a:gd name="connsiteY3363" fmla="*/ 298312 h 1838326"/>
              <a:gd name="connsiteX3364" fmla="*/ 42402 w 5410020"/>
              <a:gd name="connsiteY3364" fmla="*/ 282575 h 1838326"/>
              <a:gd name="connsiteX3365" fmla="*/ 4619472 w 5410020"/>
              <a:gd name="connsiteY3365" fmla="*/ 249238 h 1838326"/>
              <a:gd name="connsiteX3366" fmla="*/ 4656483 w 5410020"/>
              <a:gd name="connsiteY3366" fmla="*/ 262732 h 1838326"/>
              <a:gd name="connsiteX3367" fmla="*/ 4639892 w 5410020"/>
              <a:gd name="connsiteY3367" fmla="*/ 276226 h 1838326"/>
              <a:gd name="connsiteX3368" fmla="*/ 4602881 w 5410020"/>
              <a:gd name="connsiteY3368" fmla="*/ 262732 h 1838326"/>
              <a:gd name="connsiteX3369" fmla="*/ 4619472 w 5410020"/>
              <a:gd name="connsiteY3369" fmla="*/ 249238 h 1838326"/>
              <a:gd name="connsiteX3370" fmla="*/ 4363668 w 5410020"/>
              <a:gd name="connsiteY3370" fmla="*/ 249238 h 1838326"/>
              <a:gd name="connsiteX3371" fmla="*/ 4399047 w 5410020"/>
              <a:gd name="connsiteY3371" fmla="*/ 262732 h 1838326"/>
              <a:gd name="connsiteX3372" fmla="*/ 4382621 w 5410020"/>
              <a:gd name="connsiteY3372" fmla="*/ 276226 h 1838326"/>
              <a:gd name="connsiteX3373" fmla="*/ 4347242 w 5410020"/>
              <a:gd name="connsiteY3373" fmla="*/ 262732 h 1838326"/>
              <a:gd name="connsiteX3374" fmla="*/ 4363668 w 5410020"/>
              <a:gd name="connsiteY3374" fmla="*/ 249238 h 1838326"/>
              <a:gd name="connsiteX3375" fmla="*/ 4299617 w 5410020"/>
              <a:gd name="connsiteY3375" fmla="*/ 249238 h 1838326"/>
              <a:gd name="connsiteX3376" fmla="*/ 4334089 w 5410020"/>
              <a:gd name="connsiteY3376" fmla="*/ 262732 h 1838326"/>
              <a:gd name="connsiteX3377" fmla="*/ 4316853 w 5410020"/>
              <a:gd name="connsiteY3377" fmla="*/ 276226 h 1838326"/>
              <a:gd name="connsiteX3378" fmla="*/ 4282382 w 5410020"/>
              <a:gd name="connsiteY3378" fmla="*/ 262732 h 1838326"/>
              <a:gd name="connsiteX3379" fmla="*/ 4299617 w 5410020"/>
              <a:gd name="connsiteY3379" fmla="*/ 249238 h 1838326"/>
              <a:gd name="connsiteX3380" fmla="*/ 4235081 w 5410020"/>
              <a:gd name="connsiteY3380" fmla="*/ 249238 h 1838326"/>
              <a:gd name="connsiteX3381" fmla="*/ 4270460 w 5410020"/>
              <a:gd name="connsiteY3381" fmla="*/ 262732 h 1838326"/>
              <a:gd name="connsiteX3382" fmla="*/ 4252771 w 5410020"/>
              <a:gd name="connsiteY3382" fmla="*/ 276226 h 1838326"/>
              <a:gd name="connsiteX3383" fmla="*/ 4217392 w 5410020"/>
              <a:gd name="connsiteY3383" fmla="*/ 262732 h 1838326"/>
              <a:gd name="connsiteX3384" fmla="*/ 4235081 w 5410020"/>
              <a:gd name="connsiteY3384" fmla="*/ 249238 h 1838326"/>
              <a:gd name="connsiteX3385" fmla="*/ 4172520 w 5410020"/>
              <a:gd name="connsiteY3385" fmla="*/ 249238 h 1838326"/>
              <a:gd name="connsiteX3386" fmla="*/ 4206636 w 5410020"/>
              <a:gd name="connsiteY3386" fmla="*/ 262732 h 1838326"/>
              <a:gd name="connsiteX3387" fmla="*/ 4187683 w 5410020"/>
              <a:gd name="connsiteY3387" fmla="*/ 276226 h 1838326"/>
              <a:gd name="connsiteX3388" fmla="*/ 4153567 w 5410020"/>
              <a:gd name="connsiteY3388" fmla="*/ 262732 h 1838326"/>
              <a:gd name="connsiteX3389" fmla="*/ 4172520 w 5410020"/>
              <a:gd name="connsiteY3389" fmla="*/ 249238 h 1838326"/>
              <a:gd name="connsiteX3390" fmla="*/ 4108405 w 5410020"/>
              <a:gd name="connsiteY3390" fmla="*/ 249238 h 1838326"/>
              <a:gd name="connsiteX3391" fmla="*/ 4141645 w 5410020"/>
              <a:gd name="connsiteY3391" fmla="*/ 262732 h 1838326"/>
              <a:gd name="connsiteX3392" fmla="*/ 4123178 w 5410020"/>
              <a:gd name="connsiteY3392" fmla="*/ 276226 h 1838326"/>
              <a:gd name="connsiteX3393" fmla="*/ 4089938 w 5410020"/>
              <a:gd name="connsiteY3393" fmla="*/ 262732 h 1838326"/>
              <a:gd name="connsiteX3394" fmla="*/ 4108405 w 5410020"/>
              <a:gd name="connsiteY3394" fmla="*/ 249238 h 1838326"/>
              <a:gd name="connsiteX3395" fmla="*/ 4043933 w 5410020"/>
              <a:gd name="connsiteY3395" fmla="*/ 249238 h 1838326"/>
              <a:gd name="connsiteX3396" fmla="*/ 4076785 w 5410020"/>
              <a:gd name="connsiteY3396" fmla="*/ 262732 h 1838326"/>
              <a:gd name="connsiteX3397" fmla="*/ 4057832 w 5410020"/>
              <a:gd name="connsiteY3397" fmla="*/ 276226 h 1838326"/>
              <a:gd name="connsiteX3398" fmla="*/ 4024980 w 5410020"/>
              <a:gd name="connsiteY3398" fmla="*/ 262732 h 1838326"/>
              <a:gd name="connsiteX3399" fmla="*/ 4043933 w 5410020"/>
              <a:gd name="connsiteY3399" fmla="*/ 249238 h 1838326"/>
              <a:gd name="connsiteX3400" fmla="*/ 3980305 w 5410020"/>
              <a:gd name="connsiteY3400" fmla="*/ 249238 h 1838326"/>
              <a:gd name="connsiteX3401" fmla="*/ 4012981 w 5410020"/>
              <a:gd name="connsiteY3401" fmla="*/ 262732 h 1838326"/>
              <a:gd name="connsiteX3402" fmla="*/ 3994129 w 5410020"/>
              <a:gd name="connsiteY3402" fmla="*/ 276226 h 1838326"/>
              <a:gd name="connsiteX3403" fmla="*/ 3960197 w 5410020"/>
              <a:gd name="connsiteY3403" fmla="*/ 262732 h 1838326"/>
              <a:gd name="connsiteX3404" fmla="*/ 3980305 w 5410020"/>
              <a:gd name="connsiteY3404" fmla="*/ 249238 h 1838326"/>
              <a:gd name="connsiteX3405" fmla="*/ 3915217 w 5410020"/>
              <a:gd name="connsiteY3405" fmla="*/ 249238 h 1838326"/>
              <a:gd name="connsiteX3406" fmla="*/ 3947893 w 5410020"/>
              <a:gd name="connsiteY3406" fmla="*/ 262732 h 1838326"/>
              <a:gd name="connsiteX3407" fmla="*/ 3927785 w 5410020"/>
              <a:gd name="connsiteY3407" fmla="*/ 276226 h 1838326"/>
              <a:gd name="connsiteX3408" fmla="*/ 3895109 w 5410020"/>
              <a:gd name="connsiteY3408" fmla="*/ 262732 h 1838326"/>
              <a:gd name="connsiteX3409" fmla="*/ 3915217 w 5410020"/>
              <a:gd name="connsiteY3409" fmla="*/ 249238 h 1838326"/>
              <a:gd name="connsiteX3410" fmla="*/ 3851717 w 5410020"/>
              <a:gd name="connsiteY3410" fmla="*/ 249238 h 1838326"/>
              <a:gd name="connsiteX3411" fmla="*/ 3884393 w 5410020"/>
              <a:gd name="connsiteY3411" fmla="*/ 262732 h 1838326"/>
              <a:gd name="connsiteX3412" fmla="*/ 3864285 w 5410020"/>
              <a:gd name="connsiteY3412" fmla="*/ 276226 h 1838326"/>
              <a:gd name="connsiteX3413" fmla="*/ 3831609 w 5410020"/>
              <a:gd name="connsiteY3413" fmla="*/ 262732 h 1838326"/>
              <a:gd name="connsiteX3414" fmla="*/ 3851717 w 5410020"/>
              <a:gd name="connsiteY3414" fmla="*/ 249238 h 1838326"/>
              <a:gd name="connsiteX3415" fmla="*/ 3788083 w 5410020"/>
              <a:gd name="connsiteY3415" fmla="*/ 249238 h 1838326"/>
              <a:gd name="connsiteX3416" fmla="*/ 3819327 w 5410020"/>
              <a:gd name="connsiteY3416" fmla="*/ 262732 h 1838326"/>
              <a:gd name="connsiteX3417" fmla="*/ 3799331 w 5410020"/>
              <a:gd name="connsiteY3417" fmla="*/ 276226 h 1838326"/>
              <a:gd name="connsiteX3418" fmla="*/ 3768087 w 5410020"/>
              <a:gd name="connsiteY3418" fmla="*/ 262732 h 1838326"/>
              <a:gd name="connsiteX3419" fmla="*/ 3788083 w 5410020"/>
              <a:gd name="connsiteY3419" fmla="*/ 249238 h 1838326"/>
              <a:gd name="connsiteX3420" fmla="*/ 3723638 w 5410020"/>
              <a:gd name="connsiteY3420" fmla="*/ 249238 h 1838326"/>
              <a:gd name="connsiteX3421" fmla="*/ 3755726 w 5410020"/>
              <a:gd name="connsiteY3421" fmla="*/ 262732 h 1838326"/>
              <a:gd name="connsiteX3422" fmla="*/ 3735190 w 5410020"/>
              <a:gd name="connsiteY3422" fmla="*/ 276226 h 1838326"/>
              <a:gd name="connsiteX3423" fmla="*/ 3701818 w 5410020"/>
              <a:gd name="connsiteY3423" fmla="*/ 262732 h 1838326"/>
              <a:gd name="connsiteX3424" fmla="*/ 3723638 w 5410020"/>
              <a:gd name="connsiteY3424" fmla="*/ 249238 h 1838326"/>
              <a:gd name="connsiteX3425" fmla="*/ 3659357 w 5410020"/>
              <a:gd name="connsiteY3425" fmla="*/ 249238 h 1838326"/>
              <a:gd name="connsiteX3426" fmla="*/ 3690416 w 5410020"/>
              <a:gd name="connsiteY3426" fmla="*/ 262732 h 1838326"/>
              <a:gd name="connsiteX3427" fmla="*/ 3669296 w 5410020"/>
              <a:gd name="connsiteY3427" fmla="*/ 276226 h 1838326"/>
              <a:gd name="connsiteX3428" fmla="*/ 3638236 w 5410020"/>
              <a:gd name="connsiteY3428" fmla="*/ 262732 h 1838326"/>
              <a:gd name="connsiteX3429" fmla="*/ 3659357 w 5410020"/>
              <a:gd name="connsiteY3429" fmla="*/ 249238 h 1838326"/>
              <a:gd name="connsiteX3430" fmla="*/ 3595857 w 5410020"/>
              <a:gd name="connsiteY3430" fmla="*/ 249238 h 1838326"/>
              <a:gd name="connsiteX3431" fmla="*/ 3626916 w 5410020"/>
              <a:gd name="connsiteY3431" fmla="*/ 262732 h 1838326"/>
              <a:gd name="connsiteX3432" fmla="*/ 3605796 w 5410020"/>
              <a:gd name="connsiteY3432" fmla="*/ 276226 h 1838326"/>
              <a:gd name="connsiteX3433" fmla="*/ 3574736 w 5410020"/>
              <a:gd name="connsiteY3433" fmla="*/ 262732 h 1838326"/>
              <a:gd name="connsiteX3434" fmla="*/ 3595857 w 5410020"/>
              <a:gd name="connsiteY3434" fmla="*/ 249238 h 1838326"/>
              <a:gd name="connsiteX3435" fmla="*/ 3531425 w 5410020"/>
              <a:gd name="connsiteY3435" fmla="*/ 249238 h 1838326"/>
              <a:gd name="connsiteX3436" fmla="*/ 3563347 w 5410020"/>
              <a:gd name="connsiteY3436" fmla="*/ 262732 h 1838326"/>
              <a:gd name="connsiteX3437" fmla="*/ 3541640 w 5410020"/>
              <a:gd name="connsiteY3437" fmla="*/ 276226 h 1838326"/>
              <a:gd name="connsiteX3438" fmla="*/ 3509717 w 5410020"/>
              <a:gd name="connsiteY3438" fmla="*/ 262732 h 1838326"/>
              <a:gd name="connsiteX3439" fmla="*/ 3531425 w 5410020"/>
              <a:gd name="connsiteY3439" fmla="*/ 249238 h 1838326"/>
              <a:gd name="connsiteX3440" fmla="*/ 3467123 w 5410020"/>
              <a:gd name="connsiteY3440" fmla="*/ 249238 h 1838326"/>
              <a:gd name="connsiteX3441" fmla="*/ 3496757 w 5410020"/>
              <a:gd name="connsiteY3441" fmla="*/ 262732 h 1838326"/>
              <a:gd name="connsiteX3442" fmla="*/ 3475766 w 5410020"/>
              <a:gd name="connsiteY3442" fmla="*/ 276226 h 1838326"/>
              <a:gd name="connsiteX3443" fmla="*/ 3446133 w 5410020"/>
              <a:gd name="connsiteY3443" fmla="*/ 262732 h 1838326"/>
              <a:gd name="connsiteX3444" fmla="*/ 3467123 w 5410020"/>
              <a:gd name="connsiteY3444" fmla="*/ 249238 h 1838326"/>
              <a:gd name="connsiteX3445" fmla="*/ 3402706 w 5410020"/>
              <a:gd name="connsiteY3445" fmla="*/ 249238 h 1838326"/>
              <a:gd name="connsiteX3446" fmla="*/ 3433186 w 5410020"/>
              <a:gd name="connsiteY3446" fmla="*/ 262732 h 1838326"/>
              <a:gd name="connsiteX3447" fmla="*/ 3411596 w 5410020"/>
              <a:gd name="connsiteY3447" fmla="*/ 276226 h 1838326"/>
              <a:gd name="connsiteX3448" fmla="*/ 3379846 w 5410020"/>
              <a:gd name="connsiteY3448" fmla="*/ 262732 h 1838326"/>
              <a:gd name="connsiteX3449" fmla="*/ 3402706 w 5410020"/>
              <a:gd name="connsiteY3449" fmla="*/ 249238 h 1838326"/>
              <a:gd name="connsiteX3450" fmla="*/ 3339206 w 5410020"/>
              <a:gd name="connsiteY3450" fmla="*/ 249238 h 1838326"/>
              <a:gd name="connsiteX3451" fmla="*/ 3369686 w 5410020"/>
              <a:gd name="connsiteY3451" fmla="*/ 262732 h 1838326"/>
              <a:gd name="connsiteX3452" fmla="*/ 3346826 w 5410020"/>
              <a:gd name="connsiteY3452" fmla="*/ 276226 h 1838326"/>
              <a:gd name="connsiteX3453" fmla="*/ 3316346 w 5410020"/>
              <a:gd name="connsiteY3453" fmla="*/ 262732 h 1838326"/>
              <a:gd name="connsiteX3454" fmla="*/ 3339206 w 5410020"/>
              <a:gd name="connsiteY3454" fmla="*/ 249238 h 1838326"/>
              <a:gd name="connsiteX3455" fmla="*/ 3275569 w 5410020"/>
              <a:gd name="connsiteY3455" fmla="*/ 249238 h 1838326"/>
              <a:gd name="connsiteX3456" fmla="*/ 3305876 w 5410020"/>
              <a:gd name="connsiteY3456" fmla="*/ 262732 h 1838326"/>
              <a:gd name="connsiteX3457" fmla="*/ 3283146 w 5410020"/>
              <a:gd name="connsiteY3457" fmla="*/ 276226 h 1838326"/>
              <a:gd name="connsiteX3458" fmla="*/ 3252839 w 5410020"/>
              <a:gd name="connsiteY3458" fmla="*/ 262732 h 1838326"/>
              <a:gd name="connsiteX3459" fmla="*/ 3275569 w 5410020"/>
              <a:gd name="connsiteY3459" fmla="*/ 249238 h 1838326"/>
              <a:gd name="connsiteX3460" fmla="*/ 3211183 w 5410020"/>
              <a:gd name="connsiteY3460" fmla="*/ 249238 h 1838326"/>
              <a:gd name="connsiteX3461" fmla="*/ 3240817 w 5410020"/>
              <a:gd name="connsiteY3461" fmla="*/ 262732 h 1838326"/>
              <a:gd name="connsiteX3462" fmla="*/ 3217357 w 5410020"/>
              <a:gd name="connsiteY3462" fmla="*/ 276226 h 1838326"/>
              <a:gd name="connsiteX3463" fmla="*/ 3188958 w 5410020"/>
              <a:gd name="connsiteY3463" fmla="*/ 262732 h 1838326"/>
              <a:gd name="connsiteX3464" fmla="*/ 3211183 w 5410020"/>
              <a:gd name="connsiteY3464" fmla="*/ 249238 h 1838326"/>
              <a:gd name="connsiteX3465" fmla="*/ 3146801 w 5410020"/>
              <a:gd name="connsiteY3465" fmla="*/ 249238 h 1838326"/>
              <a:gd name="connsiteX3466" fmla="*/ 3176011 w 5410020"/>
              <a:gd name="connsiteY3466" fmla="*/ 262732 h 1838326"/>
              <a:gd name="connsiteX3467" fmla="*/ 3153151 w 5410020"/>
              <a:gd name="connsiteY3467" fmla="*/ 276226 h 1838326"/>
              <a:gd name="connsiteX3468" fmla="*/ 3123941 w 5410020"/>
              <a:gd name="connsiteY3468" fmla="*/ 262732 h 1838326"/>
              <a:gd name="connsiteX3469" fmla="*/ 3146801 w 5410020"/>
              <a:gd name="connsiteY3469" fmla="*/ 249238 h 1838326"/>
              <a:gd name="connsiteX3470" fmla="*/ 3083157 w 5410020"/>
              <a:gd name="connsiteY3470" fmla="*/ 249238 h 1838326"/>
              <a:gd name="connsiteX3471" fmla="*/ 3112201 w 5410020"/>
              <a:gd name="connsiteY3471" fmla="*/ 262732 h 1838326"/>
              <a:gd name="connsiteX3472" fmla="*/ 3088208 w 5410020"/>
              <a:gd name="connsiteY3472" fmla="*/ 276226 h 1838326"/>
              <a:gd name="connsiteX3473" fmla="*/ 3059164 w 5410020"/>
              <a:gd name="connsiteY3473" fmla="*/ 262732 h 1838326"/>
              <a:gd name="connsiteX3474" fmla="*/ 3083157 w 5410020"/>
              <a:gd name="connsiteY3474" fmla="*/ 249238 h 1838326"/>
              <a:gd name="connsiteX3475" fmla="*/ 3018069 w 5410020"/>
              <a:gd name="connsiteY3475" fmla="*/ 249238 h 1838326"/>
              <a:gd name="connsiteX3476" fmla="*/ 3047113 w 5410020"/>
              <a:gd name="connsiteY3476" fmla="*/ 262732 h 1838326"/>
              <a:gd name="connsiteX3477" fmla="*/ 3023120 w 5410020"/>
              <a:gd name="connsiteY3477" fmla="*/ 276226 h 1838326"/>
              <a:gd name="connsiteX3478" fmla="*/ 2994076 w 5410020"/>
              <a:gd name="connsiteY3478" fmla="*/ 262732 h 1838326"/>
              <a:gd name="connsiteX3479" fmla="*/ 3018069 w 5410020"/>
              <a:gd name="connsiteY3479" fmla="*/ 249238 h 1838326"/>
              <a:gd name="connsiteX3480" fmla="*/ 2954570 w 5410020"/>
              <a:gd name="connsiteY3480" fmla="*/ 249238 h 1838326"/>
              <a:gd name="connsiteX3481" fmla="*/ 2983614 w 5410020"/>
              <a:gd name="connsiteY3481" fmla="*/ 262732 h 1838326"/>
              <a:gd name="connsiteX3482" fmla="*/ 2958359 w 5410020"/>
              <a:gd name="connsiteY3482" fmla="*/ 276226 h 1838326"/>
              <a:gd name="connsiteX3483" fmla="*/ 2930577 w 5410020"/>
              <a:gd name="connsiteY3483" fmla="*/ 262732 h 1838326"/>
              <a:gd name="connsiteX3484" fmla="*/ 2954570 w 5410020"/>
              <a:gd name="connsiteY3484" fmla="*/ 249238 h 1838326"/>
              <a:gd name="connsiteX3485" fmla="*/ 2890919 w 5410020"/>
              <a:gd name="connsiteY3485" fmla="*/ 249238 h 1838326"/>
              <a:gd name="connsiteX3486" fmla="*/ 2919789 w 5410020"/>
              <a:gd name="connsiteY3486" fmla="*/ 262732 h 1838326"/>
              <a:gd name="connsiteX3487" fmla="*/ 2894685 w 5410020"/>
              <a:gd name="connsiteY3487" fmla="*/ 276226 h 1838326"/>
              <a:gd name="connsiteX3488" fmla="*/ 2867069 w 5410020"/>
              <a:gd name="connsiteY3488" fmla="*/ 262732 h 1838326"/>
              <a:gd name="connsiteX3489" fmla="*/ 2890919 w 5410020"/>
              <a:gd name="connsiteY3489" fmla="*/ 249238 h 1838326"/>
              <a:gd name="connsiteX3490" fmla="*/ 2825831 w 5410020"/>
              <a:gd name="connsiteY3490" fmla="*/ 249238 h 1838326"/>
              <a:gd name="connsiteX3491" fmla="*/ 2853446 w 5410020"/>
              <a:gd name="connsiteY3491" fmla="*/ 262732 h 1838326"/>
              <a:gd name="connsiteX3492" fmla="*/ 2828341 w 5410020"/>
              <a:gd name="connsiteY3492" fmla="*/ 276226 h 1838326"/>
              <a:gd name="connsiteX3493" fmla="*/ 2801981 w 5410020"/>
              <a:gd name="connsiteY3493" fmla="*/ 262732 h 1838326"/>
              <a:gd name="connsiteX3494" fmla="*/ 2825831 w 5410020"/>
              <a:gd name="connsiteY3494" fmla="*/ 249238 h 1838326"/>
              <a:gd name="connsiteX3495" fmla="*/ 2762331 w 5410020"/>
              <a:gd name="connsiteY3495" fmla="*/ 249238 h 1838326"/>
              <a:gd name="connsiteX3496" fmla="*/ 2789946 w 5410020"/>
              <a:gd name="connsiteY3496" fmla="*/ 262732 h 1838326"/>
              <a:gd name="connsiteX3497" fmla="*/ 2764841 w 5410020"/>
              <a:gd name="connsiteY3497" fmla="*/ 276226 h 1838326"/>
              <a:gd name="connsiteX3498" fmla="*/ 2737226 w 5410020"/>
              <a:gd name="connsiteY3498" fmla="*/ 262732 h 1838326"/>
              <a:gd name="connsiteX3499" fmla="*/ 2762331 w 5410020"/>
              <a:gd name="connsiteY3499" fmla="*/ 249238 h 1838326"/>
              <a:gd name="connsiteX3500" fmla="*/ 2630070 w 5410020"/>
              <a:gd name="connsiteY3500" fmla="*/ 249238 h 1838326"/>
              <a:gd name="connsiteX3501" fmla="*/ 2656264 w 5410020"/>
              <a:gd name="connsiteY3501" fmla="*/ 262732 h 1838326"/>
              <a:gd name="connsiteX3502" fmla="*/ 2630070 w 5410020"/>
              <a:gd name="connsiteY3502" fmla="*/ 276226 h 1838326"/>
              <a:gd name="connsiteX3503" fmla="*/ 2603876 w 5410020"/>
              <a:gd name="connsiteY3503" fmla="*/ 262732 h 1838326"/>
              <a:gd name="connsiteX3504" fmla="*/ 2630070 w 5410020"/>
              <a:gd name="connsiteY3504" fmla="*/ 249238 h 1838326"/>
              <a:gd name="connsiteX3505" fmla="*/ 2566570 w 5410020"/>
              <a:gd name="connsiteY3505" fmla="*/ 249238 h 1838326"/>
              <a:gd name="connsiteX3506" fmla="*/ 2592764 w 5410020"/>
              <a:gd name="connsiteY3506" fmla="*/ 262732 h 1838326"/>
              <a:gd name="connsiteX3507" fmla="*/ 2566570 w 5410020"/>
              <a:gd name="connsiteY3507" fmla="*/ 276226 h 1838326"/>
              <a:gd name="connsiteX3508" fmla="*/ 2540376 w 5410020"/>
              <a:gd name="connsiteY3508" fmla="*/ 262732 h 1838326"/>
              <a:gd name="connsiteX3509" fmla="*/ 2566570 w 5410020"/>
              <a:gd name="connsiteY3509" fmla="*/ 249238 h 1838326"/>
              <a:gd name="connsiteX3510" fmla="*/ 2502277 w 5410020"/>
              <a:gd name="connsiteY3510" fmla="*/ 249238 h 1838326"/>
              <a:gd name="connsiteX3511" fmla="*/ 2529264 w 5410020"/>
              <a:gd name="connsiteY3511" fmla="*/ 262732 h 1838326"/>
              <a:gd name="connsiteX3512" fmla="*/ 2500992 w 5410020"/>
              <a:gd name="connsiteY3512" fmla="*/ 276226 h 1838326"/>
              <a:gd name="connsiteX3513" fmla="*/ 2475289 w 5410020"/>
              <a:gd name="connsiteY3513" fmla="*/ 262732 h 1838326"/>
              <a:gd name="connsiteX3514" fmla="*/ 2502277 w 5410020"/>
              <a:gd name="connsiteY3514" fmla="*/ 249238 h 1838326"/>
              <a:gd name="connsiteX3515" fmla="*/ 2378906 w 5410020"/>
              <a:gd name="connsiteY3515" fmla="*/ 249238 h 1838326"/>
              <a:gd name="connsiteX3516" fmla="*/ 2403852 w 5410020"/>
              <a:gd name="connsiteY3516" fmla="*/ 262732 h 1838326"/>
              <a:gd name="connsiteX3517" fmla="*/ 2376411 w 5410020"/>
              <a:gd name="connsiteY3517" fmla="*/ 276226 h 1838326"/>
              <a:gd name="connsiteX3518" fmla="*/ 2351464 w 5410020"/>
              <a:gd name="connsiteY3518" fmla="*/ 262732 h 1838326"/>
              <a:gd name="connsiteX3519" fmla="*/ 2378906 w 5410020"/>
              <a:gd name="connsiteY3519" fmla="*/ 249238 h 1838326"/>
              <a:gd name="connsiteX3520" fmla="*/ 1546153 w 5410020"/>
              <a:gd name="connsiteY3520" fmla="*/ 249238 h 1838326"/>
              <a:gd name="connsiteX3521" fmla="*/ 1567860 w 5410020"/>
              <a:gd name="connsiteY3521" fmla="*/ 262732 h 1838326"/>
              <a:gd name="connsiteX3522" fmla="*/ 1535937 w 5410020"/>
              <a:gd name="connsiteY3522" fmla="*/ 276226 h 1838326"/>
              <a:gd name="connsiteX3523" fmla="*/ 1514230 w 5410020"/>
              <a:gd name="connsiteY3523" fmla="*/ 262732 h 1838326"/>
              <a:gd name="connsiteX3524" fmla="*/ 1546153 w 5410020"/>
              <a:gd name="connsiteY3524" fmla="*/ 249238 h 1838326"/>
              <a:gd name="connsiteX3525" fmla="*/ 1481720 w 5410020"/>
              <a:gd name="connsiteY3525" fmla="*/ 249238 h 1838326"/>
              <a:gd name="connsiteX3526" fmla="*/ 1502841 w 5410020"/>
              <a:gd name="connsiteY3526" fmla="*/ 262732 h 1838326"/>
              <a:gd name="connsiteX3527" fmla="*/ 1471781 w 5410020"/>
              <a:gd name="connsiteY3527" fmla="*/ 276226 h 1838326"/>
              <a:gd name="connsiteX3528" fmla="*/ 1450661 w 5410020"/>
              <a:gd name="connsiteY3528" fmla="*/ 262732 h 1838326"/>
              <a:gd name="connsiteX3529" fmla="*/ 1481720 w 5410020"/>
              <a:gd name="connsiteY3529" fmla="*/ 249238 h 1838326"/>
              <a:gd name="connsiteX3530" fmla="*/ 1418081 w 5410020"/>
              <a:gd name="connsiteY3530" fmla="*/ 249238 h 1838326"/>
              <a:gd name="connsiteX3531" fmla="*/ 1439326 w 5410020"/>
              <a:gd name="connsiteY3531" fmla="*/ 262732 h 1838326"/>
              <a:gd name="connsiteX3532" fmla="*/ 1406833 w 5410020"/>
              <a:gd name="connsiteY3532" fmla="*/ 276226 h 1838326"/>
              <a:gd name="connsiteX3533" fmla="*/ 1386837 w 5410020"/>
              <a:gd name="connsiteY3533" fmla="*/ 262732 h 1838326"/>
              <a:gd name="connsiteX3534" fmla="*/ 1418081 w 5410020"/>
              <a:gd name="connsiteY3534" fmla="*/ 249238 h 1838326"/>
              <a:gd name="connsiteX3535" fmla="*/ 1352994 w 5410020"/>
              <a:gd name="connsiteY3535" fmla="*/ 249238 h 1838326"/>
              <a:gd name="connsiteX3536" fmla="*/ 1374239 w 5410020"/>
              <a:gd name="connsiteY3536" fmla="*/ 262732 h 1838326"/>
              <a:gd name="connsiteX3537" fmla="*/ 1341746 w 5410020"/>
              <a:gd name="connsiteY3537" fmla="*/ 276226 h 1838326"/>
              <a:gd name="connsiteX3538" fmla="*/ 1321750 w 5410020"/>
              <a:gd name="connsiteY3538" fmla="*/ 262732 h 1838326"/>
              <a:gd name="connsiteX3539" fmla="*/ 1352994 w 5410020"/>
              <a:gd name="connsiteY3539" fmla="*/ 249238 h 1838326"/>
              <a:gd name="connsiteX3540" fmla="*/ 1098529 w 5410020"/>
              <a:gd name="connsiteY3540" fmla="*/ 249238 h 1838326"/>
              <a:gd name="connsiteX3541" fmla="*/ 1117381 w 5410020"/>
              <a:gd name="connsiteY3541" fmla="*/ 262732 h 1838326"/>
              <a:gd name="connsiteX3542" fmla="*/ 1083448 w 5410020"/>
              <a:gd name="connsiteY3542" fmla="*/ 276226 h 1838326"/>
              <a:gd name="connsiteX3543" fmla="*/ 1064596 w 5410020"/>
              <a:gd name="connsiteY3543" fmla="*/ 262732 h 1838326"/>
              <a:gd name="connsiteX3544" fmla="*/ 1098529 w 5410020"/>
              <a:gd name="connsiteY3544" fmla="*/ 249238 h 1838326"/>
              <a:gd name="connsiteX3545" fmla="*/ 1034907 w 5410020"/>
              <a:gd name="connsiteY3545" fmla="*/ 249238 h 1838326"/>
              <a:gd name="connsiteX3546" fmla="*/ 1053860 w 5410020"/>
              <a:gd name="connsiteY3546" fmla="*/ 262732 h 1838326"/>
              <a:gd name="connsiteX3547" fmla="*/ 1018481 w 5410020"/>
              <a:gd name="connsiteY3547" fmla="*/ 276226 h 1838326"/>
              <a:gd name="connsiteX3548" fmla="*/ 1000792 w 5410020"/>
              <a:gd name="connsiteY3548" fmla="*/ 262732 h 1838326"/>
              <a:gd name="connsiteX3549" fmla="*/ 1034907 w 5410020"/>
              <a:gd name="connsiteY3549" fmla="*/ 249238 h 1838326"/>
              <a:gd name="connsiteX3550" fmla="*/ 969820 w 5410020"/>
              <a:gd name="connsiteY3550" fmla="*/ 249238 h 1838326"/>
              <a:gd name="connsiteX3551" fmla="*/ 987510 w 5410020"/>
              <a:gd name="connsiteY3551" fmla="*/ 262732 h 1838326"/>
              <a:gd name="connsiteX3552" fmla="*/ 953394 w 5410020"/>
              <a:gd name="connsiteY3552" fmla="*/ 276226 h 1838326"/>
              <a:gd name="connsiteX3553" fmla="*/ 935705 w 5410020"/>
              <a:gd name="connsiteY3553" fmla="*/ 262732 h 1838326"/>
              <a:gd name="connsiteX3554" fmla="*/ 969820 w 5410020"/>
              <a:gd name="connsiteY3554" fmla="*/ 249238 h 1838326"/>
              <a:gd name="connsiteX3555" fmla="*/ 906320 w 5410020"/>
              <a:gd name="connsiteY3555" fmla="*/ 249238 h 1838326"/>
              <a:gd name="connsiteX3556" fmla="*/ 924010 w 5410020"/>
              <a:gd name="connsiteY3556" fmla="*/ 262732 h 1838326"/>
              <a:gd name="connsiteX3557" fmla="*/ 889894 w 5410020"/>
              <a:gd name="connsiteY3557" fmla="*/ 276226 h 1838326"/>
              <a:gd name="connsiteX3558" fmla="*/ 870941 w 5410020"/>
              <a:gd name="connsiteY3558" fmla="*/ 262732 h 1838326"/>
              <a:gd name="connsiteX3559" fmla="*/ 906320 w 5410020"/>
              <a:gd name="connsiteY3559" fmla="*/ 249238 h 1838326"/>
              <a:gd name="connsiteX3560" fmla="*/ 841687 w 5410020"/>
              <a:gd name="connsiteY3560" fmla="*/ 249238 h 1838326"/>
              <a:gd name="connsiteX3561" fmla="*/ 859023 w 5410020"/>
              <a:gd name="connsiteY3561" fmla="*/ 262732 h 1838326"/>
              <a:gd name="connsiteX3562" fmla="*/ 824352 w 5410020"/>
              <a:gd name="connsiteY3562" fmla="*/ 276226 h 1838326"/>
              <a:gd name="connsiteX3563" fmla="*/ 807016 w 5410020"/>
              <a:gd name="connsiteY3563" fmla="*/ 262732 h 1838326"/>
              <a:gd name="connsiteX3564" fmla="*/ 841687 w 5410020"/>
              <a:gd name="connsiteY3564" fmla="*/ 249238 h 1838326"/>
              <a:gd name="connsiteX3565" fmla="*/ 777616 w 5410020"/>
              <a:gd name="connsiteY3565" fmla="*/ 249238 h 1838326"/>
              <a:gd name="connsiteX3566" fmla="*/ 795396 w 5410020"/>
              <a:gd name="connsiteY3566" fmla="*/ 262732 h 1838326"/>
              <a:gd name="connsiteX3567" fmla="*/ 759836 w 5410020"/>
              <a:gd name="connsiteY3567" fmla="*/ 276226 h 1838326"/>
              <a:gd name="connsiteX3568" fmla="*/ 742056 w 5410020"/>
              <a:gd name="connsiteY3568" fmla="*/ 262732 h 1838326"/>
              <a:gd name="connsiteX3569" fmla="*/ 777616 w 5410020"/>
              <a:gd name="connsiteY3569" fmla="*/ 249238 h 1838326"/>
              <a:gd name="connsiteX3570" fmla="*/ 713909 w 5410020"/>
              <a:gd name="connsiteY3570" fmla="*/ 249238 h 1838326"/>
              <a:gd name="connsiteX3571" fmla="*/ 730335 w 5410020"/>
              <a:gd name="connsiteY3571" fmla="*/ 262732 h 1838326"/>
              <a:gd name="connsiteX3572" fmla="*/ 694956 w 5410020"/>
              <a:gd name="connsiteY3572" fmla="*/ 276226 h 1838326"/>
              <a:gd name="connsiteX3573" fmla="*/ 678530 w 5410020"/>
              <a:gd name="connsiteY3573" fmla="*/ 262732 h 1838326"/>
              <a:gd name="connsiteX3574" fmla="*/ 713909 w 5410020"/>
              <a:gd name="connsiteY3574" fmla="*/ 249238 h 1838326"/>
              <a:gd name="connsiteX3575" fmla="*/ 649250 w 5410020"/>
              <a:gd name="connsiteY3575" fmla="*/ 249238 h 1838326"/>
              <a:gd name="connsiteX3576" fmla="*/ 665348 w 5410020"/>
              <a:gd name="connsiteY3576" fmla="*/ 262732 h 1838326"/>
              <a:gd name="connsiteX3577" fmla="*/ 630677 w 5410020"/>
              <a:gd name="connsiteY3577" fmla="*/ 276226 h 1838326"/>
              <a:gd name="connsiteX3578" fmla="*/ 613341 w 5410020"/>
              <a:gd name="connsiteY3578" fmla="*/ 262732 h 1838326"/>
              <a:gd name="connsiteX3579" fmla="*/ 649250 w 5410020"/>
              <a:gd name="connsiteY3579" fmla="*/ 249238 h 1838326"/>
              <a:gd name="connsiteX3580" fmla="*/ 585750 w 5410020"/>
              <a:gd name="connsiteY3580" fmla="*/ 249238 h 1838326"/>
              <a:gd name="connsiteX3581" fmla="*/ 601848 w 5410020"/>
              <a:gd name="connsiteY3581" fmla="*/ 262732 h 1838326"/>
              <a:gd name="connsiteX3582" fmla="*/ 565938 w 5410020"/>
              <a:gd name="connsiteY3582" fmla="*/ 276226 h 1838326"/>
              <a:gd name="connsiteX3583" fmla="*/ 549841 w 5410020"/>
              <a:gd name="connsiteY3583" fmla="*/ 262732 h 1838326"/>
              <a:gd name="connsiteX3584" fmla="*/ 585750 w 5410020"/>
              <a:gd name="connsiteY3584" fmla="*/ 249238 h 1838326"/>
              <a:gd name="connsiteX3585" fmla="*/ 521605 w 5410020"/>
              <a:gd name="connsiteY3585" fmla="*/ 249238 h 1838326"/>
              <a:gd name="connsiteX3586" fmla="*/ 538196 w 5410020"/>
              <a:gd name="connsiteY3586" fmla="*/ 262732 h 1838326"/>
              <a:gd name="connsiteX3587" fmla="*/ 501185 w 5410020"/>
              <a:gd name="connsiteY3587" fmla="*/ 276226 h 1838326"/>
              <a:gd name="connsiteX3588" fmla="*/ 484594 w 5410020"/>
              <a:gd name="connsiteY3588" fmla="*/ 262732 h 1838326"/>
              <a:gd name="connsiteX3589" fmla="*/ 521605 w 5410020"/>
              <a:gd name="connsiteY3589" fmla="*/ 249238 h 1838326"/>
              <a:gd name="connsiteX3590" fmla="*/ 264847 w 5410020"/>
              <a:gd name="connsiteY3590" fmla="*/ 249238 h 1838326"/>
              <a:gd name="connsiteX3591" fmla="*/ 279867 w 5410020"/>
              <a:gd name="connsiteY3591" fmla="*/ 262732 h 1838326"/>
              <a:gd name="connsiteX3592" fmla="*/ 242317 w 5410020"/>
              <a:gd name="connsiteY3592" fmla="*/ 276226 h 1838326"/>
              <a:gd name="connsiteX3593" fmla="*/ 227311 w 5410020"/>
              <a:gd name="connsiteY3593" fmla="*/ 262732 h 1838326"/>
              <a:gd name="connsiteX3594" fmla="*/ 264847 w 5410020"/>
              <a:gd name="connsiteY3594" fmla="*/ 249238 h 1838326"/>
              <a:gd name="connsiteX3595" fmla="*/ 201362 w 5410020"/>
              <a:gd name="connsiteY3595" fmla="*/ 249238 h 1838326"/>
              <a:gd name="connsiteX3596" fmla="*/ 216382 w 5410020"/>
              <a:gd name="connsiteY3596" fmla="*/ 262732 h 1838326"/>
              <a:gd name="connsiteX3597" fmla="*/ 177580 w 5410020"/>
              <a:gd name="connsiteY3597" fmla="*/ 276226 h 1838326"/>
              <a:gd name="connsiteX3598" fmla="*/ 163811 w 5410020"/>
              <a:gd name="connsiteY3598" fmla="*/ 262732 h 1838326"/>
              <a:gd name="connsiteX3599" fmla="*/ 201362 w 5410020"/>
              <a:gd name="connsiteY3599" fmla="*/ 249238 h 1838326"/>
              <a:gd name="connsiteX3600" fmla="*/ 4785630 w 5410020"/>
              <a:gd name="connsiteY3600" fmla="*/ 215901 h 1838326"/>
              <a:gd name="connsiteX3601" fmla="*/ 4821738 w 5410020"/>
              <a:gd name="connsiteY3601" fmla="*/ 229395 h 1838326"/>
              <a:gd name="connsiteX3602" fmla="*/ 4806797 w 5410020"/>
              <a:gd name="connsiteY3602" fmla="*/ 242889 h 1838326"/>
              <a:gd name="connsiteX3603" fmla="*/ 4770689 w 5410020"/>
              <a:gd name="connsiteY3603" fmla="*/ 229395 h 1838326"/>
              <a:gd name="connsiteX3604" fmla="*/ 4785630 w 5410020"/>
              <a:gd name="connsiteY3604" fmla="*/ 215901 h 1838326"/>
              <a:gd name="connsiteX3605" fmla="*/ 4722553 w 5410020"/>
              <a:gd name="connsiteY3605" fmla="*/ 215901 h 1838326"/>
              <a:gd name="connsiteX3606" fmla="*/ 4759383 w 5410020"/>
              <a:gd name="connsiteY3606" fmla="*/ 229395 h 1838326"/>
              <a:gd name="connsiteX3607" fmla="*/ 4742873 w 5410020"/>
              <a:gd name="connsiteY3607" fmla="*/ 242889 h 1838326"/>
              <a:gd name="connsiteX3608" fmla="*/ 4706043 w 5410020"/>
              <a:gd name="connsiteY3608" fmla="*/ 229395 h 1838326"/>
              <a:gd name="connsiteX3609" fmla="*/ 4722553 w 5410020"/>
              <a:gd name="connsiteY3609" fmla="*/ 215901 h 1838326"/>
              <a:gd name="connsiteX3610" fmla="*/ 4658630 w 5410020"/>
              <a:gd name="connsiteY3610" fmla="*/ 215901 h 1838326"/>
              <a:gd name="connsiteX3611" fmla="*/ 4694738 w 5410020"/>
              <a:gd name="connsiteY3611" fmla="*/ 229395 h 1838326"/>
              <a:gd name="connsiteX3612" fmla="*/ 4679797 w 5410020"/>
              <a:gd name="connsiteY3612" fmla="*/ 242889 h 1838326"/>
              <a:gd name="connsiteX3613" fmla="*/ 4643689 w 5410020"/>
              <a:gd name="connsiteY3613" fmla="*/ 229395 h 1838326"/>
              <a:gd name="connsiteX3614" fmla="*/ 4658630 w 5410020"/>
              <a:gd name="connsiteY3614" fmla="*/ 215901 h 1838326"/>
              <a:gd name="connsiteX3615" fmla="*/ 4595553 w 5410020"/>
              <a:gd name="connsiteY3615" fmla="*/ 215901 h 1838326"/>
              <a:gd name="connsiteX3616" fmla="*/ 4631113 w 5410020"/>
              <a:gd name="connsiteY3616" fmla="*/ 229395 h 1838326"/>
              <a:gd name="connsiteX3617" fmla="*/ 4615873 w 5410020"/>
              <a:gd name="connsiteY3617" fmla="*/ 242889 h 1838326"/>
              <a:gd name="connsiteX3618" fmla="*/ 4579043 w 5410020"/>
              <a:gd name="connsiteY3618" fmla="*/ 229395 h 1838326"/>
              <a:gd name="connsiteX3619" fmla="*/ 4595553 w 5410020"/>
              <a:gd name="connsiteY3619" fmla="*/ 215901 h 1838326"/>
              <a:gd name="connsiteX3620" fmla="*/ 4533323 w 5410020"/>
              <a:gd name="connsiteY3620" fmla="*/ 215901 h 1838326"/>
              <a:gd name="connsiteX3621" fmla="*/ 4568883 w 5410020"/>
              <a:gd name="connsiteY3621" fmla="*/ 229395 h 1838326"/>
              <a:gd name="connsiteX3622" fmla="*/ 4552373 w 5410020"/>
              <a:gd name="connsiteY3622" fmla="*/ 242889 h 1838326"/>
              <a:gd name="connsiteX3623" fmla="*/ 4515543 w 5410020"/>
              <a:gd name="connsiteY3623" fmla="*/ 229395 h 1838326"/>
              <a:gd name="connsiteX3624" fmla="*/ 4533323 w 5410020"/>
              <a:gd name="connsiteY3624" fmla="*/ 215901 h 1838326"/>
              <a:gd name="connsiteX3625" fmla="*/ 4468443 w 5410020"/>
              <a:gd name="connsiteY3625" fmla="*/ 215901 h 1838326"/>
              <a:gd name="connsiteX3626" fmla="*/ 4503822 w 5410020"/>
              <a:gd name="connsiteY3626" fmla="*/ 229395 h 1838326"/>
              <a:gd name="connsiteX3627" fmla="*/ 4487396 w 5410020"/>
              <a:gd name="connsiteY3627" fmla="*/ 242889 h 1838326"/>
              <a:gd name="connsiteX3628" fmla="*/ 4452017 w 5410020"/>
              <a:gd name="connsiteY3628" fmla="*/ 229395 h 1838326"/>
              <a:gd name="connsiteX3629" fmla="*/ 4468443 w 5410020"/>
              <a:gd name="connsiteY3629" fmla="*/ 215901 h 1838326"/>
              <a:gd name="connsiteX3630" fmla="*/ 4406323 w 5410020"/>
              <a:gd name="connsiteY3630" fmla="*/ 215901 h 1838326"/>
              <a:gd name="connsiteX3631" fmla="*/ 4441883 w 5410020"/>
              <a:gd name="connsiteY3631" fmla="*/ 229395 h 1838326"/>
              <a:gd name="connsiteX3632" fmla="*/ 4424103 w 5410020"/>
              <a:gd name="connsiteY3632" fmla="*/ 242889 h 1838326"/>
              <a:gd name="connsiteX3633" fmla="*/ 4388543 w 5410020"/>
              <a:gd name="connsiteY3633" fmla="*/ 229395 h 1838326"/>
              <a:gd name="connsiteX3634" fmla="*/ 4406323 w 5410020"/>
              <a:gd name="connsiteY3634" fmla="*/ 215901 h 1838326"/>
              <a:gd name="connsiteX3635" fmla="*/ 4341443 w 5410020"/>
              <a:gd name="connsiteY3635" fmla="*/ 215901 h 1838326"/>
              <a:gd name="connsiteX3636" fmla="*/ 4376822 w 5410020"/>
              <a:gd name="connsiteY3636" fmla="*/ 229395 h 1838326"/>
              <a:gd name="connsiteX3637" fmla="*/ 4359133 w 5410020"/>
              <a:gd name="connsiteY3637" fmla="*/ 242889 h 1838326"/>
              <a:gd name="connsiteX3638" fmla="*/ 4325017 w 5410020"/>
              <a:gd name="connsiteY3638" fmla="*/ 229395 h 1838326"/>
              <a:gd name="connsiteX3639" fmla="*/ 4341443 w 5410020"/>
              <a:gd name="connsiteY3639" fmla="*/ 215901 h 1838326"/>
              <a:gd name="connsiteX3640" fmla="*/ 4279416 w 5410020"/>
              <a:gd name="connsiteY3640" fmla="*/ 215901 h 1838326"/>
              <a:gd name="connsiteX3641" fmla="*/ 4313349 w 5410020"/>
              <a:gd name="connsiteY3641" fmla="*/ 229395 h 1838326"/>
              <a:gd name="connsiteX3642" fmla="*/ 4295754 w 5410020"/>
              <a:gd name="connsiteY3642" fmla="*/ 242889 h 1838326"/>
              <a:gd name="connsiteX3643" fmla="*/ 4261822 w 5410020"/>
              <a:gd name="connsiteY3643" fmla="*/ 229395 h 1838326"/>
              <a:gd name="connsiteX3644" fmla="*/ 4279416 w 5410020"/>
              <a:gd name="connsiteY3644" fmla="*/ 215901 h 1838326"/>
              <a:gd name="connsiteX3645" fmla="*/ 4215585 w 5410020"/>
              <a:gd name="connsiteY3645" fmla="*/ 215901 h 1838326"/>
              <a:gd name="connsiteX3646" fmla="*/ 4249518 w 5410020"/>
              <a:gd name="connsiteY3646" fmla="*/ 229395 h 1838326"/>
              <a:gd name="connsiteX3647" fmla="*/ 4231923 w 5410020"/>
              <a:gd name="connsiteY3647" fmla="*/ 242889 h 1838326"/>
              <a:gd name="connsiteX3648" fmla="*/ 4197990 w 5410020"/>
              <a:gd name="connsiteY3648" fmla="*/ 229395 h 1838326"/>
              <a:gd name="connsiteX3649" fmla="*/ 4215585 w 5410020"/>
              <a:gd name="connsiteY3649" fmla="*/ 215901 h 1838326"/>
              <a:gd name="connsiteX3650" fmla="*/ 4152416 w 5410020"/>
              <a:gd name="connsiteY3650" fmla="*/ 215901 h 1838326"/>
              <a:gd name="connsiteX3651" fmla="*/ 4186349 w 5410020"/>
              <a:gd name="connsiteY3651" fmla="*/ 229395 h 1838326"/>
              <a:gd name="connsiteX3652" fmla="*/ 4168754 w 5410020"/>
              <a:gd name="connsiteY3652" fmla="*/ 242889 h 1838326"/>
              <a:gd name="connsiteX3653" fmla="*/ 4134822 w 5410020"/>
              <a:gd name="connsiteY3653" fmla="*/ 229395 h 1838326"/>
              <a:gd name="connsiteX3654" fmla="*/ 4152416 w 5410020"/>
              <a:gd name="connsiteY3654" fmla="*/ 215901 h 1838326"/>
              <a:gd name="connsiteX3655" fmla="*/ 4090173 w 5410020"/>
              <a:gd name="connsiteY3655" fmla="*/ 215901 h 1838326"/>
              <a:gd name="connsiteX3656" fmla="*/ 4124106 w 5410020"/>
              <a:gd name="connsiteY3656" fmla="*/ 229395 h 1838326"/>
              <a:gd name="connsiteX3657" fmla="*/ 4105254 w 5410020"/>
              <a:gd name="connsiteY3657" fmla="*/ 242889 h 1838326"/>
              <a:gd name="connsiteX3658" fmla="*/ 4071322 w 5410020"/>
              <a:gd name="connsiteY3658" fmla="*/ 229395 h 1838326"/>
              <a:gd name="connsiteX3659" fmla="*/ 4090173 w 5410020"/>
              <a:gd name="connsiteY3659" fmla="*/ 215901 h 1838326"/>
              <a:gd name="connsiteX3660" fmla="*/ 4026547 w 5410020"/>
              <a:gd name="connsiteY3660" fmla="*/ 215901 h 1838326"/>
              <a:gd name="connsiteX3661" fmla="*/ 4059040 w 5410020"/>
              <a:gd name="connsiteY3661" fmla="*/ 229395 h 1838326"/>
              <a:gd name="connsiteX3662" fmla="*/ 4040294 w 5410020"/>
              <a:gd name="connsiteY3662" fmla="*/ 242889 h 1838326"/>
              <a:gd name="connsiteX3663" fmla="*/ 4007800 w 5410020"/>
              <a:gd name="connsiteY3663" fmla="*/ 229395 h 1838326"/>
              <a:gd name="connsiteX3664" fmla="*/ 4026547 w 5410020"/>
              <a:gd name="connsiteY3664" fmla="*/ 215901 h 1838326"/>
              <a:gd name="connsiteX3665" fmla="*/ 3963047 w 5410020"/>
              <a:gd name="connsiteY3665" fmla="*/ 215901 h 1838326"/>
              <a:gd name="connsiteX3666" fmla="*/ 3995540 w 5410020"/>
              <a:gd name="connsiteY3666" fmla="*/ 229395 h 1838326"/>
              <a:gd name="connsiteX3667" fmla="*/ 3976794 w 5410020"/>
              <a:gd name="connsiteY3667" fmla="*/ 242889 h 1838326"/>
              <a:gd name="connsiteX3668" fmla="*/ 3944300 w 5410020"/>
              <a:gd name="connsiteY3668" fmla="*/ 229395 h 1838326"/>
              <a:gd name="connsiteX3669" fmla="*/ 3963047 w 5410020"/>
              <a:gd name="connsiteY3669" fmla="*/ 215901 h 1838326"/>
              <a:gd name="connsiteX3670" fmla="*/ 3899547 w 5410020"/>
              <a:gd name="connsiteY3670" fmla="*/ 215901 h 1838326"/>
              <a:gd name="connsiteX3671" fmla="*/ 3932040 w 5410020"/>
              <a:gd name="connsiteY3671" fmla="*/ 229395 h 1838326"/>
              <a:gd name="connsiteX3672" fmla="*/ 3912044 w 5410020"/>
              <a:gd name="connsiteY3672" fmla="*/ 242889 h 1838326"/>
              <a:gd name="connsiteX3673" fmla="*/ 3880800 w 5410020"/>
              <a:gd name="connsiteY3673" fmla="*/ 229395 h 1838326"/>
              <a:gd name="connsiteX3674" fmla="*/ 3899547 w 5410020"/>
              <a:gd name="connsiteY3674" fmla="*/ 215901 h 1838326"/>
              <a:gd name="connsiteX3675" fmla="*/ 3837296 w 5410020"/>
              <a:gd name="connsiteY3675" fmla="*/ 215901 h 1838326"/>
              <a:gd name="connsiteX3676" fmla="*/ 3868540 w 5410020"/>
              <a:gd name="connsiteY3676" fmla="*/ 229395 h 1838326"/>
              <a:gd name="connsiteX3677" fmla="*/ 3849794 w 5410020"/>
              <a:gd name="connsiteY3677" fmla="*/ 242889 h 1838326"/>
              <a:gd name="connsiteX3678" fmla="*/ 3817300 w 5410020"/>
              <a:gd name="connsiteY3678" fmla="*/ 229395 h 1838326"/>
              <a:gd name="connsiteX3679" fmla="*/ 3837296 w 5410020"/>
              <a:gd name="connsiteY3679" fmla="*/ 215901 h 1838326"/>
              <a:gd name="connsiteX3680" fmla="*/ 3772414 w 5410020"/>
              <a:gd name="connsiteY3680" fmla="*/ 215901 h 1838326"/>
              <a:gd name="connsiteX3681" fmla="*/ 3804716 w 5410020"/>
              <a:gd name="connsiteY3681" fmla="*/ 229395 h 1838326"/>
              <a:gd name="connsiteX3682" fmla="*/ 3784838 w 5410020"/>
              <a:gd name="connsiteY3682" fmla="*/ 242889 h 1838326"/>
              <a:gd name="connsiteX3683" fmla="*/ 3752536 w 5410020"/>
              <a:gd name="connsiteY3683" fmla="*/ 229395 h 1838326"/>
              <a:gd name="connsiteX3684" fmla="*/ 3772414 w 5410020"/>
              <a:gd name="connsiteY3684" fmla="*/ 215901 h 1838326"/>
              <a:gd name="connsiteX3685" fmla="*/ 3710296 w 5410020"/>
              <a:gd name="connsiteY3685" fmla="*/ 215901 h 1838326"/>
              <a:gd name="connsiteX3686" fmla="*/ 3741540 w 5410020"/>
              <a:gd name="connsiteY3686" fmla="*/ 229395 h 1838326"/>
              <a:gd name="connsiteX3687" fmla="*/ 3721544 w 5410020"/>
              <a:gd name="connsiteY3687" fmla="*/ 242889 h 1838326"/>
              <a:gd name="connsiteX3688" fmla="*/ 3690300 w 5410020"/>
              <a:gd name="connsiteY3688" fmla="*/ 229395 h 1838326"/>
              <a:gd name="connsiteX3689" fmla="*/ 3710296 w 5410020"/>
              <a:gd name="connsiteY3689" fmla="*/ 215901 h 1838326"/>
              <a:gd name="connsiteX3690" fmla="*/ 3646657 w 5410020"/>
              <a:gd name="connsiteY3690" fmla="*/ 215901 h 1838326"/>
              <a:gd name="connsiteX3691" fmla="*/ 3676474 w 5410020"/>
              <a:gd name="connsiteY3691" fmla="*/ 229395 h 1838326"/>
              <a:gd name="connsiteX3692" fmla="*/ 3656596 w 5410020"/>
              <a:gd name="connsiteY3692" fmla="*/ 242889 h 1838326"/>
              <a:gd name="connsiteX3693" fmla="*/ 3625536 w 5410020"/>
              <a:gd name="connsiteY3693" fmla="*/ 229395 h 1838326"/>
              <a:gd name="connsiteX3694" fmla="*/ 3646657 w 5410020"/>
              <a:gd name="connsiteY3694" fmla="*/ 215901 h 1838326"/>
              <a:gd name="connsiteX3695" fmla="*/ 3583157 w 5410020"/>
              <a:gd name="connsiteY3695" fmla="*/ 215901 h 1838326"/>
              <a:gd name="connsiteX3696" fmla="*/ 3614216 w 5410020"/>
              <a:gd name="connsiteY3696" fmla="*/ 229395 h 1838326"/>
              <a:gd name="connsiteX3697" fmla="*/ 3593096 w 5410020"/>
              <a:gd name="connsiteY3697" fmla="*/ 242889 h 1838326"/>
              <a:gd name="connsiteX3698" fmla="*/ 3563278 w 5410020"/>
              <a:gd name="connsiteY3698" fmla="*/ 229395 h 1838326"/>
              <a:gd name="connsiteX3699" fmla="*/ 3583157 w 5410020"/>
              <a:gd name="connsiteY3699" fmla="*/ 215901 h 1838326"/>
              <a:gd name="connsiteX3700" fmla="*/ 3520181 w 5410020"/>
              <a:gd name="connsiteY3700" fmla="*/ 215901 h 1838326"/>
              <a:gd name="connsiteX3701" fmla="*/ 3550661 w 5410020"/>
              <a:gd name="connsiteY3701" fmla="*/ 229395 h 1838326"/>
              <a:gd name="connsiteX3702" fmla="*/ 3529071 w 5410020"/>
              <a:gd name="connsiteY3702" fmla="*/ 242889 h 1838326"/>
              <a:gd name="connsiteX3703" fmla="*/ 3498591 w 5410020"/>
              <a:gd name="connsiteY3703" fmla="*/ 229395 h 1838326"/>
              <a:gd name="connsiteX3704" fmla="*/ 3520181 w 5410020"/>
              <a:gd name="connsiteY3704" fmla="*/ 215901 h 1838326"/>
              <a:gd name="connsiteX3705" fmla="*/ 3457598 w 5410020"/>
              <a:gd name="connsiteY3705" fmla="*/ 215901 h 1838326"/>
              <a:gd name="connsiteX3706" fmla="*/ 3487232 w 5410020"/>
              <a:gd name="connsiteY3706" fmla="*/ 229395 h 1838326"/>
              <a:gd name="connsiteX3707" fmla="*/ 3465007 w 5410020"/>
              <a:gd name="connsiteY3707" fmla="*/ 242889 h 1838326"/>
              <a:gd name="connsiteX3708" fmla="*/ 3435373 w 5410020"/>
              <a:gd name="connsiteY3708" fmla="*/ 229395 h 1838326"/>
              <a:gd name="connsiteX3709" fmla="*/ 3457598 w 5410020"/>
              <a:gd name="connsiteY3709" fmla="*/ 215901 h 1838326"/>
              <a:gd name="connsiteX3710" fmla="*/ 3393181 w 5410020"/>
              <a:gd name="connsiteY3710" fmla="*/ 215901 h 1838326"/>
              <a:gd name="connsiteX3711" fmla="*/ 3423661 w 5410020"/>
              <a:gd name="connsiteY3711" fmla="*/ 229395 h 1838326"/>
              <a:gd name="connsiteX3712" fmla="*/ 3402071 w 5410020"/>
              <a:gd name="connsiteY3712" fmla="*/ 242889 h 1838326"/>
              <a:gd name="connsiteX3713" fmla="*/ 3371591 w 5410020"/>
              <a:gd name="connsiteY3713" fmla="*/ 229395 h 1838326"/>
              <a:gd name="connsiteX3714" fmla="*/ 3393181 w 5410020"/>
              <a:gd name="connsiteY3714" fmla="*/ 215901 h 1838326"/>
              <a:gd name="connsiteX3715" fmla="*/ 3330446 w 5410020"/>
              <a:gd name="connsiteY3715" fmla="*/ 215901 h 1838326"/>
              <a:gd name="connsiteX3716" fmla="*/ 3358660 w 5410020"/>
              <a:gd name="connsiteY3716" fmla="*/ 229395 h 1838326"/>
              <a:gd name="connsiteX3717" fmla="*/ 3337806 w 5410020"/>
              <a:gd name="connsiteY3717" fmla="*/ 242889 h 1838326"/>
              <a:gd name="connsiteX3718" fmla="*/ 3308365 w 5410020"/>
              <a:gd name="connsiteY3718" fmla="*/ 229395 h 1838326"/>
              <a:gd name="connsiteX3719" fmla="*/ 3330446 w 5410020"/>
              <a:gd name="connsiteY3719" fmla="*/ 215901 h 1838326"/>
              <a:gd name="connsiteX3720" fmla="*/ 3267307 w 5410020"/>
              <a:gd name="connsiteY3720" fmla="*/ 215901 h 1838326"/>
              <a:gd name="connsiteX3721" fmla="*/ 3296351 w 5410020"/>
              <a:gd name="connsiteY3721" fmla="*/ 229395 h 1838326"/>
              <a:gd name="connsiteX3722" fmla="*/ 3273621 w 5410020"/>
              <a:gd name="connsiteY3722" fmla="*/ 242889 h 1838326"/>
              <a:gd name="connsiteX3723" fmla="*/ 3244577 w 5410020"/>
              <a:gd name="connsiteY3723" fmla="*/ 229395 h 1838326"/>
              <a:gd name="connsiteX3724" fmla="*/ 3267307 w 5410020"/>
              <a:gd name="connsiteY3724" fmla="*/ 215901 h 1838326"/>
              <a:gd name="connsiteX3725" fmla="*/ 3203446 w 5410020"/>
              <a:gd name="connsiteY3725" fmla="*/ 215901 h 1838326"/>
              <a:gd name="connsiteX3726" fmla="*/ 3231660 w 5410020"/>
              <a:gd name="connsiteY3726" fmla="*/ 229395 h 1838326"/>
              <a:gd name="connsiteX3727" fmla="*/ 3209579 w 5410020"/>
              <a:gd name="connsiteY3727" fmla="*/ 242889 h 1838326"/>
              <a:gd name="connsiteX3728" fmla="*/ 3181365 w 5410020"/>
              <a:gd name="connsiteY3728" fmla="*/ 229395 h 1838326"/>
              <a:gd name="connsiteX3729" fmla="*/ 3203446 w 5410020"/>
              <a:gd name="connsiteY3729" fmla="*/ 215901 h 1838326"/>
              <a:gd name="connsiteX3730" fmla="*/ 3140307 w 5410020"/>
              <a:gd name="connsiteY3730" fmla="*/ 215901 h 1838326"/>
              <a:gd name="connsiteX3731" fmla="*/ 3169351 w 5410020"/>
              <a:gd name="connsiteY3731" fmla="*/ 229395 h 1838326"/>
              <a:gd name="connsiteX3732" fmla="*/ 3145358 w 5410020"/>
              <a:gd name="connsiteY3732" fmla="*/ 242889 h 1838326"/>
              <a:gd name="connsiteX3733" fmla="*/ 3116314 w 5410020"/>
              <a:gd name="connsiteY3733" fmla="*/ 229395 h 1838326"/>
              <a:gd name="connsiteX3734" fmla="*/ 3140307 w 5410020"/>
              <a:gd name="connsiteY3734" fmla="*/ 215901 h 1838326"/>
              <a:gd name="connsiteX3735" fmla="*/ 3076988 w 5410020"/>
              <a:gd name="connsiteY3735" fmla="*/ 215901 h 1838326"/>
              <a:gd name="connsiteX3736" fmla="*/ 3105858 w 5410020"/>
              <a:gd name="connsiteY3736" fmla="*/ 229395 h 1838326"/>
              <a:gd name="connsiteX3737" fmla="*/ 3082009 w 5410020"/>
              <a:gd name="connsiteY3737" fmla="*/ 242889 h 1838326"/>
              <a:gd name="connsiteX3738" fmla="*/ 3054393 w 5410020"/>
              <a:gd name="connsiteY3738" fmla="*/ 229395 h 1838326"/>
              <a:gd name="connsiteX3739" fmla="*/ 3076988 w 5410020"/>
              <a:gd name="connsiteY3739" fmla="*/ 215901 h 1838326"/>
              <a:gd name="connsiteX3740" fmla="*/ 3013156 w 5410020"/>
              <a:gd name="connsiteY3740" fmla="*/ 215901 h 1838326"/>
              <a:gd name="connsiteX3741" fmla="*/ 3040771 w 5410020"/>
              <a:gd name="connsiteY3741" fmla="*/ 229395 h 1838326"/>
              <a:gd name="connsiteX3742" fmla="*/ 3018177 w 5410020"/>
              <a:gd name="connsiteY3742" fmla="*/ 242889 h 1838326"/>
              <a:gd name="connsiteX3743" fmla="*/ 2989306 w 5410020"/>
              <a:gd name="connsiteY3743" fmla="*/ 229395 h 1838326"/>
              <a:gd name="connsiteX3744" fmla="*/ 3013156 w 5410020"/>
              <a:gd name="connsiteY3744" fmla="*/ 215901 h 1838326"/>
              <a:gd name="connsiteX3745" fmla="*/ 1430920 w 5410020"/>
              <a:gd name="connsiteY3745" fmla="*/ 215901 h 1838326"/>
              <a:gd name="connsiteX3746" fmla="*/ 1452041 w 5410020"/>
              <a:gd name="connsiteY3746" fmla="*/ 229395 h 1838326"/>
              <a:gd name="connsiteX3747" fmla="*/ 1419739 w 5410020"/>
              <a:gd name="connsiteY3747" fmla="*/ 242889 h 1838326"/>
              <a:gd name="connsiteX3748" fmla="*/ 1399861 w 5410020"/>
              <a:gd name="connsiteY3748" fmla="*/ 229395 h 1838326"/>
              <a:gd name="connsiteX3749" fmla="*/ 1430920 w 5410020"/>
              <a:gd name="connsiteY3749" fmla="*/ 215901 h 1838326"/>
              <a:gd name="connsiteX3750" fmla="*/ 1368869 w 5410020"/>
              <a:gd name="connsiteY3750" fmla="*/ 215901 h 1838326"/>
              <a:gd name="connsiteX3751" fmla="*/ 1388865 w 5410020"/>
              <a:gd name="connsiteY3751" fmla="*/ 229395 h 1838326"/>
              <a:gd name="connsiteX3752" fmla="*/ 1357621 w 5410020"/>
              <a:gd name="connsiteY3752" fmla="*/ 242889 h 1838326"/>
              <a:gd name="connsiteX3753" fmla="*/ 1337625 w 5410020"/>
              <a:gd name="connsiteY3753" fmla="*/ 229395 h 1838326"/>
              <a:gd name="connsiteX3754" fmla="*/ 1368869 w 5410020"/>
              <a:gd name="connsiteY3754" fmla="*/ 215901 h 1838326"/>
              <a:gd name="connsiteX3755" fmla="*/ 1115991 w 5410020"/>
              <a:gd name="connsiteY3755" fmla="*/ 215901 h 1838326"/>
              <a:gd name="connsiteX3756" fmla="*/ 1134843 w 5410020"/>
              <a:gd name="connsiteY3756" fmla="*/ 229395 h 1838326"/>
              <a:gd name="connsiteX3757" fmla="*/ 1100910 w 5410020"/>
              <a:gd name="connsiteY3757" fmla="*/ 242889 h 1838326"/>
              <a:gd name="connsiteX3758" fmla="*/ 1082058 w 5410020"/>
              <a:gd name="connsiteY3758" fmla="*/ 229395 h 1838326"/>
              <a:gd name="connsiteX3759" fmla="*/ 1115991 w 5410020"/>
              <a:gd name="connsiteY3759" fmla="*/ 215901 h 1838326"/>
              <a:gd name="connsiteX3760" fmla="*/ 1052491 w 5410020"/>
              <a:gd name="connsiteY3760" fmla="*/ 215901 h 1838326"/>
              <a:gd name="connsiteX3761" fmla="*/ 1071343 w 5410020"/>
              <a:gd name="connsiteY3761" fmla="*/ 229395 h 1838326"/>
              <a:gd name="connsiteX3762" fmla="*/ 1037410 w 5410020"/>
              <a:gd name="connsiteY3762" fmla="*/ 242889 h 1838326"/>
              <a:gd name="connsiteX3763" fmla="*/ 1019815 w 5410020"/>
              <a:gd name="connsiteY3763" fmla="*/ 229395 h 1838326"/>
              <a:gd name="connsiteX3764" fmla="*/ 1052491 w 5410020"/>
              <a:gd name="connsiteY3764" fmla="*/ 215901 h 1838326"/>
              <a:gd name="connsiteX3765" fmla="*/ 926748 w 5410020"/>
              <a:gd name="connsiteY3765" fmla="*/ 215901 h 1838326"/>
              <a:gd name="connsiteX3766" fmla="*/ 944343 w 5410020"/>
              <a:gd name="connsiteY3766" fmla="*/ 229395 h 1838326"/>
              <a:gd name="connsiteX3767" fmla="*/ 910410 w 5410020"/>
              <a:gd name="connsiteY3767" fmla="*/ 242889 h 1838326"/>
              <a:gd name="connsiteX3768" fmla="*/ 891558 w 5410020"/>
              <a:gd name="connsiteY3768" fmla="*/ 229395 h 1838326"/>
              <a:gd name="connsiteX3769" fmla="*/ 926748 w 5410020"/>
              <a:gd name="connsiteY3769" fmla="*/ 215901 h 1838326"/>
              <a:gd name="connsiteX3770" fmla="*/ 861870 w 5410020"/>
              <a:gd name="connsiteY3770" fmla="*/ 215901 h 1838326"/>
              <a:gd name="connsiteX3771" fmla="*/ 879560 w 5410020"/>
              <a:gd name="connsiteY3771" fmla="*/ 229395 h 1838326"/>
              <a:gd name="connsiteX3772" fmla="*/ 845444 w 5410020"/>
              <a:gd name="connsiteY3772" fmla="*/ 242889 h 1838326"/>
              <a:gd name="connsiteX3773" fmla="*/ 827755 w 5410020"/>
              <a:gd name="connsiteY3773" fmla="*/ 229395 h 1838326"/>
              <a:gd name="connsiteX3774" fmla="*/ 861870 w 5410020"/>
              <a:gd name="connsiteY3774" fmla="*/ 215901 h 1838326"/>
              <a:gd name="connsiteX3775" fmla="*/ 799634 w 5410020"/>
              <a:gd name="connsiteY3775" fmla="*/ 215901 h 1838326"/>
              <a:gd name="connsiteX3776" fmla="*/ 817323 w 5410020"/>
              <a:gd name="connsiteY3776" fmla="*/ 229395 h 1838326"/>
              <a:gd name="connsiteX3777" fmla="*/ 781944 w 5410020"/>
              <a:gd name="connsiteY3777" fmla="*/ 242889 h 1838326"/>
              <a:gd name="connsiteX3778" fmla="*/ 764255 w 5410020"/>
              <a:gd name="connsiteY3778" fmla="*/ 229395 h 1838326"/>
              <a:gd name="connsiteX3779" fmla="*/ 799634 w 5410020"/>
              <a:gd name="connsiteY3779" fmla="*/ 215901 h 1838326"/>
              <a:gd name="connsiteX3780" fmla="*/ 736134 w 5410020"/>
              <a:gd name="connsiteY3780" fmla="*/ 215901 h 1838326"/>
              <a:gd name="connsiteX3781" fmla="*/ 752560 w 5410020"/>
              <a:gd name="connsiteY3781" fmla="*/ 229395 h 1838326"/>
              <a:gd name="connsiteX3782" fmla="*/ 717181 w 5410020"/>
              <a:gd name="connsiteY3782" fmla="*/ 242889 h 1838326"/>
              <a:gd name="connsiteX3783" fmla="*/ 700755 w 5410020"/>
              <a:gd name="connsiteY3783" fmla="*/ 229395 h 1838326"/>
              <a:gd name="connsiteX3784" fmla="*/ 736134 w 5410020"/>
              <a:gd name="connsiteY3784" fmla="*/ 215901 h 1838326"/>
              <a:gd name="connsiteX3785" fmla="*/ 672634 w 5410020"/>
              <a:gd name="connsiteY3785" fmla="*/ 215901 h 1838326"/>
              <a:gd name="connsiteX3786" fmla="*/ 689060 w 5410020"/>
              <a:gd name="connsiteY3786" fmla="*/ 229395 h 1838326"/>
              <a:gd name="connsiteX3787" fmla="*/ 653681 w 5410020"/>
              <a:gd name="connsiteY3787" fmla="*/ 242889 h 1838326"/>
              <a:gd name="connsiteX3788" fmla="*/ 637255 w 5410020"/>
              <a:gd name="connsiteY3788" fmla="*/ 229395 h 1838326"/>
              <a:gd name="connsiteX3789" fmla="*/ 672634 w 5410020"/>
              <a:gd name="connsiteY3789" fmla="*/ 215901 h 1838326"/>
              <a:gd name="connsiteX3790" fmla="*/ 609563 w 5410020"/>
              <a:gd name="connsiteY3790" fmla="*/ 215901 h 1838326"/>
              <a:gd name="connsiteX3791" fmla="*/ 625661 w 5410020"/>
              <a:gd name="connsiteY3791" fmla="*/ 229395 h 1838326"/>
              <a:gd name="connsiteX3792" fmla="*/ 589751 w 5410020"/>
              <a:gd name="connsiteY3792" fmla="*/ 242889 h 1838326"/>
              <a:gd name="connsiteX3793" fmla="*/ 574892 w 5410020"/>
              <a:gd name="connsiteY3793" fmla="*/ 229395 h 1838326"/>
              <a:gd name="connsiteX3794" fmla="*/ 609563 w 5410020"/>
              <a:gd name="connsiteY3794" fmla="*/ 215901 h 1838326"/>
              <a:gd name="connsiteX3795" fmla="*/ 2951244 w 5410020"/>
              <a:gd name="connsiteY3795" fmla="*/ 215900 h 1838326"/>
              <a:gd name="connsiteX3796" fmla="*/ 2978859 w 5410020"/>
              <a:gd name="connsiteY3796" fmla="*/ 229394 h 1838326"/>
              <a:gd name="connsiteX3797" fmla="*/ 2955010 w 5410020"/>
              <a:gd name="connsiteY3797" fmla="*/ 242888 h 1838326"/>
              <a:gd name="connsiteX3798" fmla="*/ 2927394 w 5410020"/>
              <a:gd name="connsiteY3798" fmla="*/ 229394 h 1838326"/>
              <a:gd name="connsiteX3799" fmla="*/ 2951244 w 5410020"/>
              <a:gd name="connsiteY3799" fmla="*/ 215900 h 1838326"/>
              <a:gd name="connsiteX3800" fmla="*/ 2882823 w 5410020"/>
              <a:gd name="connsiteY3800" fmla="*/ 215900 h 1838326"/>
              <a:gd name="connsiteX3801" fmla="*/ 2910264 w 5410020"/>
              <a:gd name="connsiteY3801" fmla="*/ 229394 h 1838326"/>
              <a:gd name="connsiteX3802" fmla="*/ 2885318 w 5410020"/>
              <a:gd name="connsiteY3802" fmla="*/ 242888 h 1838326"/>
              <a:gd name="connsiteX3803" fmla="*/ 2857876 w 5410020"/>
              <a:gd name="connsiteY3803" fmla="*/ 229394 h 1838326"/>
              <a:gd name="connsiteX3804" fmla="*/ 2882823 w 5410020"/>
              <a:gd name="connsiteY3804" fmla="*/ 215900 h 1838326"/>
              <a:gd name="connsiteX3805" fmla="*/ 2819481 w 5410020"/>
              <a:gd name="connsiteY3805" fmla="*/ 215900 h 1838326"/>
              <a:gd name="connsiteX3806" fmla="*/ 2847096 w 5410020"/>
              <a:gd name="connsiteY3806" fmla="*/ 229394 h 1838326"/>
              <a:gd name="connsiteX3807" fmla="*/ 2821991 w 5410020"/>
              <a:gd name="connsiteY3807" fmla="*/ 242888 h 1838326"/>
              <a:gd name="connsiteX3808" fmla="*/ 2795631 w 5410020"/>
              <a:gd name="connsiteY3808" fmla="*/ 229394 h 1838326"/>
              <a:gd name="connsiteX3809" fmla="*/ 2819481 w 5410020"/>
              <a:gd name="connsiteY3809" fmla="*/ 215900 h 1838326"/>
              <a:gd name="connsiteX3810" fmla="*/ 2760411 w 5410020"/>
              <a:gd name="connsiteY3810" fmla="*/ 215900 h 1838326"/>
              <a:gd name="connsiteX3811" fmla="*/ 2786771 w 5410020"/>
              <a:gd name="connsiteY3811" fmla="*/ 229394 h 1838326"/>
              <a:gd name="connsiteX3812" fmla="*/ 2761666 w 5410020"/>
              <a:gd name="connsiteY3812" fmla="*/ 242888 h 1838326"/>
              <a:gd name="connsiteX3813" fmla="*/ 2735306 w 5410020"/>
              <a:gd name="connsiteY3813" fmla="*/ 229394 h 1838326"/>
              <a:gd name="connsiteX3814" fmla="*/ 2760411 w 5410020"/>
              <a:gd name="connsiteY3814" fmla="*/ 215900 h 1838326"/>
              <a:gd name="connsiteX3815" fmla="*/ 2629431 w 5410020"/>
              <a:gd name="connsiteY3815" fmla="*/ 215900 h 1838326"/>
              <a:gd name="connsiteX3816" fmla="*/ 2656264 w 5410020"/>
              <a:gd name="connsiteY3816" fmla="*/ 229394 h 1838326"/>
              <a:gd name="connsiteX3817" fmla="*/ 2630709 w 5410020"/>
              <a:gd name="connsiteY3817" fmla="*/ 242888 h 1838326"/>
              <a:gd name="connsiteX3818" fmla="*/ 2603876 w 5410020"/>
              <a:gd name="connsiteY3818" fmla="*/ 229394 h 1838326"/>
              <a:gd name="connsiteX3819" fmla="*/ 2629431 w 5410020"/>
              <a:gd name="connsiteY3819" fmla="*/ 215900 h 1838326"/>
              <a:gd name="connsiteX3820" fmla="*/ 2566570 w 5410020"/>
              <a:gd name="connsiteY3820" fmla="*/ 215900 h 1838326"/>
              <a:gd name="connsiteX3821" fmla="*/ 2592764 w 5410020"/>
              <a:gd name="connsiteY3821" fmla="*/ 229394 h 1838326"/>
              <a:gd name="connsiteX3822" fmla="*/ 2566570 w 5410020"/>
              <a:gd name="connsiteY3822" fmla="*/ 242888 h 1838326"/>
              <a:gd name="connsiteX3823" fmla="*/ 2540376 w 5410020"/>
              <a:gd name="connsiteY3823" fmla="*/ 229394 h 1838326"/>
              <a:gd name="connsiteX3824" fmla="*/ 2566570 w 5410020"/>
              <a:gd name="connsiteY3824" fmla="*/ 215900 h 1838326"/>
              <a:gd name="connsiteX3825" fmla="*/ 2503709 w 5410020"/>
              <a:gd name="connsiteY3825" fmla="*/ 215900 h 1838326"/>
              <a:gd name="connsiteX3826" fmla="*/ 2529264 w 5410020"/>
              <a:gd name="connsiteY3826" fmla="*/ 229394 h 1838326"/>
              <a:gd name="connsiteX3827" fmla="*/ 2502431 w 5410020"/>
              <a:gd name="connsiteY3827" fmla="*/ 242888 h 1838326"/>
              <a:gd name="connsiteX3828" fmla="*/ 2476876 w 5410020"/>
              <a:gd name="connsiteY3828" fmla="*/ 229394 h 1838326"/>
              <a:gd name="connsiteX3829" fmla="*/ 2503709 w 5410020"/>
              <a:gd name="connsiteY3829" fmla="*/ 215900 h 1838326"/>
              <a:gd name="connsiteX3830" fmla="*/ 1747896 w 5410020"/>
              <a:gd name="connsiteY3830" fmla="*/ 215900 h 1838326"/>
              <a:gd name="connsiteX3831" fmla="*/ 1770756 w 5410020"/>
              <a:gd name="connsiteY3831" fmla="*/ 229394 h 1838326"/>
              <a:gd name="connsiteX3832" fmla="*/ 1740276 w 5410020"/>
              <a:gd name="connsiteY3832" fmla="*/ 242888 h 1838326"/>
              <a:gd name="connsiteX3833" fmla="*/ 1717416 w 5410020"/>
              <a:gd name="connsiteY3833" fmla="*/ 229394 h 1838326"/>
              <a:gd name="connsiteX3834" fmla="*/ 1747896 w 5410020"/>
              <a:gd name="connsiteY3834" fmla="*/ 215900 h 1838326"/>
              <a:gd name="connsiteX3835" fmla="*/ 988991 w 5410020"/>
              <a:gd name="connsiteY3835" fmla="*/ 215900 h 1838326"/>
              <a:gd name="connsiteX3836" fmla="*/ 1006586 w 5410020"/>
              <a:gd name="connsiteY3836" fmla="*/ 229394 h 1838326"/>
              <a:gd name="connsiteX3837" fmla="*/ 973910 w 5410020"/>
              <a:gd name="connsiteY3837" fmla="*/ 242888 h 1838326"/>
              <a:gd name="connsiteX3838" fmla="*/ 955058 w 5410020"/>
              <a:gd name="connsiteY3838" fmla="*/ 229394 h 1838326"/>
              <a:gd name="connsiteX3839" fmla="*/ 988991 w 5410020"/>
              <a:gd name="connsiteY3839" fmla="*/ 215900 h 1838326"/>
              <a:gd name="connsiteX3840" fmla="*/ 545729 w 5410020"/>
              <a:gd name="connsiteY3840" fmla="*/ 215900 h 1838326"/>
              <a:gd name="connsiteX3841" fmla="*/ 562320 w 5410020"/>
              <a:gd name="connsiteY3841" fmla="*/ 229394 h 1838326"/>
              <a:gd name="connsiteX3842" fmla="*/ 526585 w 5410020"/>
              <a:gd name="connsiteY3842" fmla="*/ 242888 h 1838326"/>
              <a:gd name="connsiteX3843" fmla="*/ 509994 w 5410020"/>
              <a:gd name="connsiteY3843" fmla="*/ 229394 h 1838326"/>
              <a:gd name="connsiteX3844" fmla="*/ 545729 w 5410020"/>
              <a:gd name="connsiteY3844" fmla="*/ 215900 h 1838326"/>
              <a:gd name="connsiteX3845" fmla="*/ 482563 w 5410020"/>
              <a:gd name="connsiteY3845" fmla="*/ 215900 h 1838326"/>
              <a:gd name="connsiteX3846" fmla="*/ 498661 w 5410020"/>
              <a:gd name="connsiteY3846" fmla="*/ 229394 h 1838326"/>
              <a:gd name="connsiteX3847" fmla="*/ 462751 w 5410020"/>
              <a:gd name="connsiteY3847" fmla="*/ 242888 h 1838326"/>
              <a:gd name="connsiteX3848" fmla="*/ 446654 w 5410020"/>
              <a:gd name="connsiteY3848" fmla="*/ 229394 h 1838326"/>
              <a:gd name="connsiteX3849" fmla="*/ 482563 w 5410020"/>
              <a:gd name="connsiteY3849" fmla="*/ 215900 h 1838326"/>
              <a:gd name="connsiteX3850" fmla="*/ 420005 w 5410020"/>
              <a:gd name="connsiteY3850" fmla="*/ 215900 h 1838326"/>
              <a:gd name="connsiteX3851" fmla="*/ 435320 w 5410020"/>
              <a:gd name="connsiteY3851" fmla="*/ 229394 h 1838326"/>
              <a:gd name="connsiteX3852" fmla="*/ 398309 w 5410020"/>
              <a:gd name="connsiteY3852" fmla="*/ 242888 h 1838326"/>
              <a:gd name="connsiteX3853" fmla="*/ 382994 w 5410020"/>
              <a:gd name="connsiteY3853" fmla="*/ 229394 h 1838326"/>
              <a:gd name="connsiteX3854" fmla="*/ 420005 w 5410020"/>
              <a:gd name="connsiteY3854" fmla="*/ 215900 h 1838326"/>
              <a:gd name="connsiteX3855" fmla="*/ 355446 w 5410020"/>
              <a:gd name="connsiteY3855" fmla="*/ 215900 h 1838326"/>
              <a:gd name="connsiteX3856" fmla="*/ 370387 w 5410020"/>
              <a:gd name="connsiteY3856" fmla="*/ 229394 h 1838326"/>
              <a:gd name="connsiteX3857" fmla="*/ 334280 w 5410020"/>
              <a:gd name="connsiteY3857" fmla="*/ 242888 h 1838326"/>
              <a:gd name="connsiteX3858" fmla="*/ 319338 w 5410020"/>
              <a:gd name="connsiteY3858" fmla="*/ 229394 h 1838326"/>
              <a:gd name="connsiteX3859" fmla="*/ 355446 w 5410020"/>
              <a:gd name="connsiteY3859" fmla="*/ 215900 h 1838326"/>
              <a:gd name="connsiteX3860" fmla="*/ 293005 w 5410020"/>
              <a:gd name="connsiteY3860" fmla="*/ 215900 h 1838326"/>
              <a:gd name="connsiteX3861" fmla="*/ 308320 w 5410020"/>
              <a:gd name="connsiteY3861" fmla="*/ 229394 h 1838326"/>
              <a:gd name="connsiteX3862" fmla="*/ 270033 w 5410020"/>
              <a:gd name="connsiteY3862" fmla="*/ 242888 h 1838326"/>
              <a:gd name="connsiteX3863" fmla="*/ 255994 w 5410020"/>
              <a:gd name="connsiteY3863" fmla="*/ 229394 h 1838326"/>
              <a:gd name="connsiteX3864" fmla="*/ 293005 w 5410020"/>
              <a:gd name="connsiteY3864" fmla="*/ 215900 h 1838326"/>
              <a:gd name="connsiteX3865" fmla="*/ 229691 w 5410020"/>
              <a:gd name="connsiteY3865" fmla="*/ 215900 h 1838326"/>
              <a:gd name="connsiteX3866" fmla="*/ 243387 w 5410020"/>
              <a:gd name="connsiteY3866" fmla="*/ 229394 h 1838326"/>
              <a:gd name="connsiteX3867" fmla="*/ 206049 w 5410020"/>
              <a:gd name="connsiteY3867" fmla="*/ 242888 h 1838326"/>
              <a:gd name="connsiteX3868" fmla="*/ 192353 w 5410020"/>
              <a:gd name="connsiteY3868" fmla="*/ 229394 h 1838326"/>
              <a:gd name="connsiteX3869" fmla="*/ 229691 w 5410020"/>
              <a:gd name="connsiteY3869" fmla="*/ 215900 h 1838326"/>
              <a:gd name="connsiteX3870" fmla="*/ 166437 w 5410020"/>
              <a:gd name="connsiteY3870" fmla="*/ 215900 h 1838326"/>
              <a:gd name="connsiteX3871" fmla="*/ 181457 w 5410020"/>
              <a:gd name="connsiteY3871" fmla="*/ 229394 h 1838326"/>
              <a:gd name="connsiteX3872" fmla="*/ 143907 w 5410020"/>
              <a:gd name="connsiteY3872" fmla="*/ 242888 h 1838326"/>
              <a:gd name="connsiteX3873" fmla="*/ 128887 w 5410020"/>
              <a:gd name="connsiteY3873" fmla="*/ 229394 h 1838326"/>
              <a:gd name="connsiteX3874" fmla="*/ 166437 w 5410020"/>
              <a:gd name="connsiteY3874" fmla="*/ 215900 h 1838326"/>
              <a:gd name="connsiteX3875" fmla="*/ 4822143 w 5410020"/>
              <a:gd name="connsiteY3875" fmla="*/ 182563 h 1838326"/>
              <a:gd name="connsiteX3876" fmla="*/ 4858251 w 5410020"/>
              <a:gd name="connsiteY3876" fmla="*/ 195414 h 1838326"/>
              <a:gd name="connsiteX3877" fmla="*/ 4843310 w 5410020"/>
              <a:gd name="connsiteY3877" fmla="*/ 209551 h 1838326"/>
              <a:gd name="connsiteX3878" fmla="*/ 4807202 w 5410020"/>
              <a:gd name="connsiteY3878" fmla="*/ 195414 h 1838326"/>
              <a:gd name="connsiteX3879" fmla="*/ 4822143 w 5410020"/>
              <a:gd name="connsiteY3879" fmla="*/ 182563 h 1838326"/>
              <a:gd name="connsiteX3880" fmla="*/ 4759383 w 5410020"/>
              <a:gd name="connsiteY3880" fmla="*/ 182563 h 1838326"/>
              <a:gd name="connsiteX3881" fmla="*/ 4796213 w 5410020"/>
              <a:gd name="connsiteY3881" fmla="*/ 195414 h 1838326"/>
              <a:gd name="connsiteX3882" fmla="*/ 4780973 w 5410020"/>
              <a:gd name="connsiteY3882" fmla="*/ 209551 h 1838326"/>
              <a:gd name="connsiteX3883" fmla="*/ 4744143 w 5410020"/>
              <a:gd name="connsiteY3883" fmla="*/ 195414 h 1838326"/>
              <a:gd name="connsiteX3884" fmla="*/ 4759383 w 5410020"/>
              <a:gd name="connsiteY3884" fmla="*/ 182563 h 1838326"/>
              <a:gd name="connsiteX3885" fmla="*/ 4695883 w 5410020"/>
              <a:gd name="connsiteY3885" fmla="*/ 182563 h 1838326"/>
              <a:gd name="connsiteX3886" fmla="*/ 4732713 w 5410020"/>
              <a:gd name="connsiteY3886" fmla="*/ 195414 h 1838326"/>
              <a:gd name="connsiteX3887" fmla="*/ 4717473 w 5410020"/>
              <a:gd name="connsiteY3887" fmla="*/ 209551 h 1838326"/>
              <a:gd name="connsiteX3888" fmla="*/ 4680643 w 5410020"/>
              <a:gd name="connsiteY3888" fmla="*/ 195414 h 1838326"/>
              <a:gd name="connsiteX3889" fmla="*/ 4695883 w 5410020"/>
              <a:gd name="connsiteY3889" fmla="*/ 182563 h 1838326"/>
              <a:gd name="connsiteX3890" fmla="*/ 4635131 w 5410020"/>
              <a:gd name="connsiteY3890" fmla="*/ 182563 h 1838326"/>
              <a:gd name="connsiteX3891" fmla="*/ 4670510 w 5410020"/>
              <a:gd name="connsiteY3891" fmla="*/ 195414 h 1838326"/>
              <a:gd name="connsiteX3892" fmla="*/ 4655348 w 5410020"/>
              <a:gd name="connsiteY3892" fmla="*/ 209551 h 1838326"/>
              <a:gd name="connsiteX3893" fmla="*/ 4618705 w 5410020"/>
              <a:gd name="connsiteY3893" fmla="*/ 195414 h 1838326"/>
              <a:gd name="connsiteX3894" fmla="*/ 4635131 w 5410020"/>
              <a:gd name="connsiteY3894" fmla="*/ 182563 h 1838326"/>
              <a:gd name="connsiteX3895" fmla="*/ 4571631 w 5410020"/>
              <a:gd name="connsiteY3895" fmla="*/ 182563 h 1838326"/>
              <a:gd name="connsiteX3896" fmla="*/ 4607010 w 5410020"/>
              <a:gd name="connsiteY3896" fmla="*/ 195414 h 1838326"/>
              <a:gd name="connsiteX3897" fmla="*/ 4590584 w 5410020"/>
              <a:gd name="connsiteY3897" fmla="*/ 209551 h 1838326"/>
              <a:gd name="connsiteX3898" fmla="*/ 4555205 w 5410020"/>
              <a:gd name="connsiteY3898" fmla="*/ 195414 h 1838326"/>
              <a:gd name="connsiteX3899" fmla="*/ 4571631 w 5410020"/>
              <a:gd name="connsiteY3899" fmla="*/ 182563 h 1838326"/>
              <a:gd name="connsiteX3900" fmla="*/ 4509718 w 5410020"/>
              <a:gd name="connsiteY3900" fmla="*/ 182563 h 1838326"/>
              <a:gd name="connsiteX3901" fmla="*/ 4545097 w 5410020"/>
              <a:gd name="connsiteY3901" fmla="*/ 195414 h 1838326"/>
              <a:gd name="connsiteX3902" fmla="*/ 4528671 w 5410020"/>
              <a:gd name="connsiteY3902" fmla="*/ 209551 h 1838326"/>
              <a:gd name="connsiteX3903" fmla="*/ 4493292 w 5410020"/>
              <a:gd name="connsiteY3903" fmla="*/ 195414 h 1838326"/>
              <a:gd name="connsiteX3904" fmla="*/ 4509718 w 5410020"/>
              <a:gd name="connsiteY3904" fmla="*/ 182563 h 1838326"/>
              <a:gd name="connsiteX3905" fmla="*/ 4446218 w 5410020"/>
              <a:gd name="connsiteY3905" fmla="*/ 182563 h 1838326"/>
              <a:gd name="connsiteX3906" fmla="*/ 4481597 w 5410020"/>
              <a:gd name="connsiteY3906" fmla="*/ 195414 h 1838326"/>
              <a:gd name="connsiteX3907" fmla="*/ 4465171 w 5410020"/>
              <a:gd name="connsiteY3907" fmla="*/ 209551 h 1838326"/>
              <a:gd name="connsiteX3908" fmla="*/ 4429792 w 5410020"/>
              <a:gd name="connsiteY3908" fmla="*/ 195414 h 1838326"/>
              <a:gd name="connsiteX3909" fmla="*/ 4446218 w 5410020"/>
              <a:gd name="connsiteY3909" fmla="*/ 182563 h 1838326"/>
              <a:gd name="connsiteX3910" fmla="*/ 4384986 w 5410020"/>
              <a:gd name="connsiteY3910" fmla="*/ 182563 h 1838326"/>
              <a:gd name="connsiteX3911" fmla="*/ 4418227 w 5410020"/>
              <a:gd name="connsiteY3911" fmla="*/ 195414 h 1838326"/>
              <a:gd name="connsiteX3912" fmla="*/ 4402222 w 5410020"/>
              <a:gd name="connsiteY3912" fmla="*/ 209551 h 1838326"/>
              <a:gd name="connsiteX3913" fmla="*/ 4367751 w 5410020"/>
              <a:gd name="connsiteY3913" fmla="*/ 195414 h 1838326"/>
              <a:gd name="connsiteX3914" fmla="*/ 4384986 w 5410020"/>
              <a:gd name="connsiteY3914" fmla="*/ 182563 h 1838326"/>
              <a:gd name="connsiteX3915" fmla="*/ 4322278 w 5410020"/>
              <a:gd name="connsiteY3915" fmla="*/ 182563 h 1838326"/>
              <a:gd name="connsiteX3916" fmla="*/ 4356211 w 5410020"/>
              <a:gd name="connsiteY3916" fmla="*/ 195414 h 1838326"/>
              <a:gd name="connsiteX3917" fmla="*/ 4338616 w 5410020"/>
              <a:gd name="connsiteY3917" fmla="*/ 209551 h 1838326"/>
              <a:gd name="connsiteX3918" fmla="*/ 4304684 w 5410020"/>
              <a:gd name="connsiteY3918" fmla="*/ 195414 h 1838326"/>
              <a:gd name="connsiteX3919" fmla="*/ 4322278 w 5410020"/>
              <a:gd name="connsiteY3919" fmla="*/ 182563 h 1838326"/>
              <a:gd name="connsiteX3920" fmla="*/ 4258778 w 5410020"/>
              <a:gd name="connsiteY3920" fmla="*/ 182563 h 1838326"/>
              <a:gd name="connsiteX3921" fmla="*/ 4292711 w 5410020"/>
              <a:gd name="connsiteY3921" fmla="*/ 195414 h 1838326"/>
              <a:gd name="connsiteX3922" fmla="*/ 4275116 w 5410020"/>
              <a:gd name="connsiteY3922" fmla="*/ 209551 h 1838326"/>
              <a:gd name="connsiteX3923" fmla="*/ 4241184 w 5410020"/>
              <a:gd name="connsiteY3923" fmla="*/ 195414 h 1838326"/>
              <a:gd name="connsiteX3924" fmla="*/ 4258778 w 5410020"/>
              <a:gd name="connsiteY3924" fmla="*/ 182563 h 1838326"/>
              <a:gd name="connsiteX3925" fmla="*/ 4196866 w 5410020"/>
              <a:gd name="connsiteY3925" fmla="*/ 182563 h 1838326"/>
              <a:gd name="connsiteX3926" fmla="*/ 4230799 w 5410020"/>
              <a:gd name="connsiteY3926" fmla="*/ 195414 h 1838326"/>
              <a:gd name="connsiteX3927" fmla="*/ 4213204 w 5410020"/>
              <a:gd name="connsiteY3927" fmla="*/ 209551 h 1838326"/>
              <a:gd name="connsiteX3928" fmla="*/ 4179272 w 5410020"/>
              <a:gd name="connsiteY3928" fmla="*/ 195414 h 1838326"/>
              <a:gd name="connsiteX3929" fmla="*/ 4196866 w 5410020"/>
              <a:gd name="connsiteY3929" fmla="*/ 182563 h 1838326"/>
              <a:gd name="connsiteX3930" fmla="*/ 4134497 w 5410020"/>
              <a:gd name="connsiteY3930" fmla="*/ 182563 h 1838326"/>
              <a:gd name="connsiteX3931" fmla="*/ 4166990 w 5410020"/>
              <a:gd name="connsiteY3931" fmla="*/ 195414 h 1838326"/>
              <a:gd name="connsiteX3932" fmla="*/ 4149494 w 5410020"/>
              <a:gd name="connsiteY3932" fmla="*/ 209551 h 1838326"/>
              <a:gd name="connsiteX3933" fmla="*/ 4115750 w 5410020"/>
              <a:gd name="connsiteY3933" fmla="*/ 195414 h 1838326"/>
              <a:gd name="connsiteX3934" fmla="*/ 4134497 w 5410020"/>
              <a:gd name="connsiteY3934" fmla="*/ 182563 h 1838326"/>
              <a:gd name="connsiteX3935" fmla="*/ 4071604 w 5410020"/>
              <a:gd name="connsiteY3935" fmla="*/ 182563 h 1838326"/>
              <a:gd name="connsiteX3936" fmla="*/ 4104976 w 5410020"/>
              <a:gd name="connsiteY3936" fmla="*/ 195414 h 1838326"/>
              <a:gd name="connsiteX3937" fmla="*/ 4085723 w 5410020"/>
              <a:gd name="connsiteY3937" fmla="*/ 209551 h 1838326"/>
              <a:gd name="connsiteX3938" fmla="*/ 4052352 w 5410020"/>
              <a:gd name="connsiteY3938" fmla="*/ 195414 h 1838326"/>
              <a:gd name="connsiteX3939" fmla="*/ 4071604 w 5410020"/>
              <a:gd name="connsiteY3939" fmla="*/ 182563 h 1838326"/>
              <a:gd name="connsiteX3940" fmla="*/ 4009084 w 5410020"/>
              <a:gd name="connsiteY3940" fmla="*/ 182563 h 1838326"/>
              <a:gd name="connsiteX3941" fmla="*/ 4041577 w 5410020"/>
              <a:gd name="connsiteY3941" fmla="*/ 195414 h 1838326"/>
              <a:gd name="connsiteX3942" fmla="*/ 4022831 w 5410020"/>
              <a:gd name="connsiteY3942" fmla="*/ 209551 h 1838326"/>
              <a:gd name="connsiteX3943" fmla="*/ 3990337 w 5410020"/>
              <a:gd name="connsiteY3943" fmla="*/ 195414 h 1838326"/>
              <a:gd name="connsiteX3944" fmla="*/ 4009084 w 5410020"/>
              <a:gd name="connsiteY3944" fmla="*/ 182563 h 1838326"/>
              <a:gd name="connsiteX3945" fmla="*/ 3945584 w 5410020"/>
              <a:gd name="connsiteY3945" fmla="*/ 182563 h 1838326"/>
              <a:gd name="connsiteX3946" fmla="*/ 3978077 w 5410020"/>
              <a:gd name="connsiteY3946" fmla="*/ 195414 h 1838326"/>
              <a:gd name="connsiteX3947" fmla="*/ 3959331 w 5410020"/>
              <a:gd name="connsiteY3947" fmla="*/ 209551 h 1838326"/>
              <a:gd name="connsiteX3948" fmla="*/ 3926837 w 5410020"/>
              <a:gd name="connsiteY3948" fmla="*/ 195414 h 1838326"/>
              <a:gd name="connsiteX3949" fmla="*/ 3945584 w 5410020"/>
              <a:gd name="connsiteY3949" fmla="*/ 182563 h 1838326"/>
              <a:gd name="connsiteX3950" fmla="*/ 3884161 w 5410020"/>
              <a:gd name="connsiteY3950" fmla="*/ 182563 h 1838326"/>
              <a:gd name="connsiteX3951" fmla="*/ 3916084 w 5410020"/>
              <a:gd name="connsiteY3951" fmla="*/ 195414 h 1838326"/>
              <a:gd name="connsiteX3952" fmla="*/ 3896930 w 5410020"/>
              <a:gd name="connsiteY3952" fmla="*/ 209551 h 1838326"/>
              <a:gd name="connsiteX3953" fmla="*/ 3863730 w 5410020"/>
              <a:gd name="connsiteY3953" fmla="*/ 195414 h 1838326"/>
              <a:gd name="connsiteX3954" fmla="*/ 3884161 w 5410020"/>
              <a:gd name="connsiteY3954" fmla="*/ 182563 h 1838326"/>
              <a:gd name="connsiteX3955" fmla="*/ 3821626 w 5410020"/>
              <a:gd name="connsiteY3955" fmla="*/ 182563 h 1838326"/>
              <a:gd name="connsiteX3956" fmla="*/ 3852686 w 5410020"/>
              <a:gd name="connsiteY3956" fmla="*/ 195414 h 1838326"/>
              <a:gd name="connsiteX3957" fmla="*/ 3834050 w 5410020"/>
              <a:gd name="connsiteY3957" fmla="*/ 209551 h 1838326"/>
              <a:gd name="connsiteX3958" fmla="*/ 3801748 w 5410020"/>
              <a:gd name="connsiteY3958" fmla="*/ 195414 h 1838326"/>
              <a:gd name="connsiteX3959" fmla="*/ 3821626 w 5410020"/>
              <a:gd name="connsiteY3959" fmla="*/ 182563 h 1838326"/>
              <a:gd name="connsiteX3960" fmla="*/ 3758748 w 5410020"/>
              <a:gd name="connsiteY3960" fmla="*/ 182563 h 1838326"/>
              <a:gd name="connsiteX3961" fmla="*/ 3790671 w 5410020"/>
              <a:gd name="connsiteY3961" fmla="*/ 195414 h 1838326"/>
              <a:gd name="connsiteX3962" fmla="*/ 3770240 w 5410020"/>
              <a:gd name="connsiteY3962" fmla="*/ 209551 h 1838326"/>
              <a:gd name="connsiteX3963" fmla="*/ 3738317 w 5410020"/>
              <a:gd name="connsiteY3963" fmla="*/ 195414 h 1838326"/>
              <a:gd name="connsiteX3964" fmla="*/ 3758748 w 5410020"/>
              <a:gd name="connsiteY3964" fmla="*/ 182563 h 1838326"/>
              <a:gd name="connsiteX3965" fmla="*/ 3696214 w 5410020"/>
              <a:gd name="connsiteY3965" fmla="*/ 182563 h 1838326"/>
              <a:gd name="connsiteX3966" fmla="*/ 3727274 w 5410020"/>
              <a:gd name="connsiteY3966" fmla="*/ 195414 h 1838326"/>
              <a:gd name="connsiteX3967" fmla="*/ 3707396 w 5410020"/>
              <a:gd name="connsiteY3967" fmla="*/ 209551 h 1838326"/>
              <a:gd name="connsiteX3968" fmla="*/ 3676336 w 5410020"/>
              <a:gd name="connsiteY3968" fmla="*/ 195414 h 1838326"/>
              <a:gd name="connsiteX3969" fmla="*/ 3696214 w 5410020"/>
              <a:gd name="connsiteY3969" fmla="*/ 182563 h 1838326"/>
              <a:gd name="connsiteX3970" fmla="*/ 3634481 w 5410020"/>
              <a:gd name="connsiteY3970" fmla="*/ 182563 h 1838326"/>
              <a:gd name="connsiteX3971" fmla="*/ 3664961 w 5410020"/>
              <a:gd name="connsiteY3971" fmla="*/ 195414 h 1838326"/>
              <a:gd name="connsiteX3972" fmla="*/ 3644641 w 5410020"/>
              <a:gd name="connsiteY3972" fmla="*/ 209551 h 1838326"/>
              <a:gd name="connsiteX3973" fmla="*/ 3612891 w 5410020"/>
              <a:gd name="connsiteY3973" fmla="*/ 195414 h 1838326"/>
              <a:gd name="connsiteX3974" fmla="*/ 3634481 w 5410020"/>
              <a:gd name="connsiteY3974" fmla="*/ 182563 h 1838326"/>
              <a:gd name="connsiteX3975" fmla="*/ 3571898 w 5410020"/>
              <a:gd name="connsiteY3975" fmla="*/ 182563 h 1838326"/>
              <a:gd name="connsiteX3976" fmla="*/ 3601532 w 5410020"/>
              <a:gd name="connsiteY3976" fmla="*/ 195414 h 1838326"/>
              <a:gd name="connsiteX3977" fmla="*/ 3581776 w 5410020"/>
              <a:gd name="connsiteY3977" fmla="*/ 209551 h 1838326"/>
              <a:gd name="connsiteX3978" fmla="*/ 3550908 w 5410020"/>
              <a:gd name="connsiteY3978" fmla="*/ 195414 h 1838326"/>
              <a:gd name="connsiteX3979" fmla="*/ 3571898 w 5410020"/>
              <a:gd name="connsiteY3979" fmla="*/ 182563 h 1838326"/>
              <a:gd name="connsiteX3980" fmla="*/ 3509068 w 5410020"/>
              <a:gd name="connsiteY3980" fmla="*/ 182563 h 1838326"/>
              <a:gd name="connsiteX3981" fmla="*/ 3539548 w 5410020"/>
              <a:gd name="connsiteY3981" fmla="*/ 195414 h 1838326"/>
              <a:gd name="connsiteX3982" fmla="*/ 3517958 w 5410020"/>
              <a:gd name="connsiteY3982" fmla="*/ 209551 h 1838326"/>
              <a:gd name="connsiteX3983" fmla="*/ 3487478 w 5410020"/>
              <a:gd name="connsiteY3983" fmla="*/ 195414 h 1838326"/>
              <a:gd name="connsiteX3984" fmla="*/ 3509068 w 5410020"/>
              <a:gd name="connsiteY3984" fmla="*/ 182563 h 1838326"/>
              <a:gd name="connsiteX3985" fmla="*/ 3445568 w 5410020"/>
              <a:gd name="connsiteY3985" fmla="*/ 182563 h 1838326"/>
              <a:gd name="connsiteX3986" fmla="*/ 3476048 w 5410020"/>
              <a:gd name="connsiteY3986" fmla="*/ 195414 h 1838326"/>
              <a:gd name="connsiteX3987" fmla="*/ 3454458 w 5410020"/>
              <a:gd name="connsiteY3987" fmla="*/ 209551 h 1838326"/>
              <a:gd name="connsiteX3988" fmla="*/ 3423978 w 5410020"/>
              <a:gd name="connsiteY3988" fmla="*/ 195414 h 1838326"/>
              <a:gd name="connsiteX3989" fmla="*/ 3445568 w 5410020"/>
              <a:gd name="connsiteY3989" fmla="*/ 182563 h 1838326"/>
              <a:gd name="connsiteX3990" fmla="*/ 3384421 w 5410020"/>
              <a:gd name="connsiteY3990" fmla="*/ 182563 h 1838326"/>
              <a:gd name="connsiteX3991" fmla="*/ 3412635 w 5410020"/>
              <a:gd name="connsiteY3991" fmla="*/ 195414 h 1838326"/>
              <a:gd name="connsiteX3992" fmla="*/ 3391781 w 5410020"/>
              <a:gd name="connsiteY3992" fmla="*/ 209551 h 1838326"/>
              <a:gd name="connsiteX3993" fmla="*/ 3362340 w 5410020"/>
              <a:gd name="connsiteY3993" fmla="*/ 195414 h 1838326"/>
              <a:gd name="connsiteX3994" fmla="*/ 3384421 w 5410020"/>
              <a:gd name="connsiteY3994" fmla="*/ 182563 h 1838326"/>
              <a:gd name="connsiteX3995" fmla="*/ 3321606 w 5410020"/>
              <a:gd name="connsiteY3995" fmla="*/ 182563 h 1838326"/>
              <a:gd name="connsiteX3996" fmla="*/ 3350651 w 5410020"/>
              <a:gd name="connsiteY3996" fmla="*/ 195414 h 1838326"/>
              <a:gd name="connsiteX3997" fmla="*/ 3329183 w 5410020"/>
              <a:gd name="connsiteY3997" fmla="*/ 209551 h 1838326"/>
              <a:gd name="connsiteX3998" fmla="*/ 3298876 w 5410020"/>
              <a:gd name="connsiteY3998" fmla="*/ 195414 h 1838326"/>
              <a:gd name="connsiteX3999" fmla="*/ 3321606 w 5410020"/>
              <a:gd name="connsiteY3999" fmla="*/ 182563 h 1838326"/>
              <a:gd name="connsiteX4000" fmla="*/ 3258106 w 5410020"/>
              <a:gd name="connsiteY4000" fmla="*/ 182563 h 1838326"/>
              <a:gd name="connsiteX4001" fmla="*/ 3287151 w 5410020"/>
              <a:gd name="connsiteY4001" fmla="*/ 195414 h 1838326"/>
              <a:gd name="connsiteX4002" fmla="*/ 3264420 w 5410020"/>
              <a:gd name="connsiteY4002" fmla="*/ 209551 h 1838326"/>
              <a:gd name="connsiteX4003" fmla="*/ 3235376 w 5410020"/>
              <a:gd name="connsiteY4003" fmla="*/ 195414 h 1838326"/>
              <a:gd name="connsiteX4004" fmla="*/ 3258106 w 5410020"/>
              <a:gd name="connsiteY4004" fmla="*/ 182563 h 1838326"/>
              <a:gd name="connsiteX4005" fmla="*/ 3196051 w 5410020"/>
              <a:gd name="connsiteY4005" fmla="*/ 182563 h 1838326"/>
              <a:gd name="connsiteX4006" fmla="*/ 3224921 w 5410020"/>
              <a:gd name="connsiteY4006" fmla="*/ 195414 h 1838326"/>
              <a:gd name="connsiteX4007" fmla="*/ 3202327 w 5410020"/>
              <a:gd name="connsiteY4007" fmla="*/ 209551 h 1838326"/>
              <a:gd name="connsiteX4008" fmla="*/ 3173456 w 5410020"/>
              <a:gd name="connsiteY4008" fmla="*/ 195414 h 1838326"/>
              <a:gd name="connsiteX4009" fmla="*/ 3196051 w 5410020"/>
              <a:gd name="connsiteY4009" fmla="*/ 182563 h 1838326"/>
              <a:gd name="connsiteX4010" fmla="*/ 3133806 w 5410020"/>
              <a:gd name="connsiteY4010" fmla="*/ 182563 h 1838326"/>
              <a:gd name="connsiteX4011" fmla="*/ 3161421 w 5410020"/>
              <a:gd name="connsiteY4011" fmla="*/ 195414 h 1838326"/>
              <a:gd name="connsiteX4012" fmla="*/ 3138827 w 5410020"/>
              <a:gd name="connsiteY4012" fmla="*/ 209551 h 1838326"/>
              <a:gd name="connsiteX4013" fmla="*/ 3109956 w 5410020"/>
              <a:gd name="connsiteY4013" fmla="*/ 195414 h 1838326"/>
              <a:gd name="connsiteX4014" fmla="*/ 3133806 w 5410020"/>
              <a:gd name="connsiteY4014" fmla="*/ 182563 h 1838326"/>
              <a:gd name="connsiteX4015" fmla="*/ 3071893 w 5410020"/>
              <a:gd name="connsiteY4015" fmla="*/ 182563 h 1838326"/>
              <a:gd name="connsiteX4016" fmla="*/ 3099508 w 5410020"/>
              <a:gd name="connsiteY4016" fmla="*/ 195414 h 1838326"/>
              <a:gd name="connsiteX4017" fmla="*/ 3076914 w 5410020"/>
              <a:gd name="connsiteY4017" fmla="*/ 209551 h 1838326"/>
              <a:gd name="connsiteX4018" fmla="*/ 3048043 w 5410020"/>
              <a:gd name="connsiteY4018" fmla="*/ 195414 h 1838326"/>
              <a:gd name="connsiteX4019" fmla="*/ 3071893 w 5410020"/>
              <a:gd name="connsiteY4019" fmla="*/ 182563 h 1838326"/>
              <a:gd name="connsiteX4020" fmla="*/ 3008393 w 5410020"/>
              <a:gd name="connsiteY4020" fmla="*/ 182563 h 1838326"/>
              <a:gd name="connsiteX4021" fmla="*/ 3036008 w 5410020"/>
              <a:gd name="connsiteY4021" fmla="*/ 195414 h 1838326"/>
              <a:gd name="connsiteX4022" fmla="*/ 3012159 w 5410020"/>
              <a:gd name="connsiteY4022" fmla="*/ 209551 h 1838326"/>
              <a:gd name="connsiteX4023" fmla="*/ 2984543 w 5410020"/>
              <a:gd name="connsiteY4023" fmla="*/ 195414 h 1838326"/>
              <a:gd name="connsiteX4024" fmla="*/ 3008393 w 5410020"/>
              <a:gd name="connsiteY4024" fmla="*/ 182563 h 1838326"/>
              <a:gd name="connsiteX4025" fmla="*/ 2945794 w 5410020"/>
              <a:gd name="connsiteY4025" fmla="*/ 182563 h 1838326"/>
              <a:gd name="connsiteX4026" fmla="*/ 2974066 w 5410020"/>
              <a:gd name="connsiteY4026" fmla="*/ 195414 h 1838326"/>
              <a:gd name="connsiteX4027" fmla="*/ 2949649 w 5410020"/>
              <a:gd name="connsiteY4027" fmla="*/ 209551 h 1838326"/>
              <a:gd name="connsiteX4028" fmla="*/ 2921376 w 5410020"/>
              <a:gd name="connsiteY4028" fmla="*/ 195414 h 1838326"/>
              <a:gd name="connsiteX4029" fmla="*/ 2945794 w 5410020"/>
              <a:gd name="connsiteY4029" fmla="*/ 182563 h 1838326"/>
              <a:gd name="connsiteX4030" fmla="*/ 2879648 w 5410020"/>
              <a:gd name="connsiteY4030" fmla="*/ 182563 h 1838326"/>
              <a:gd name="connsiteX4031" fmla="*/ 2905842 w 5410020"/>
              <a:gd name="connsiteY4031" fmla="*/ 195414 h 1838326"/>
              <a:gd name="connsiteX4032" fmla="*/ 2882143 w 5410020"/>
              <a:gd name="connsiteY4032" fmla="*/ 209551 h 1838326"/>
              <a:gd name="connsiteX4033" fmla="*/ 2855949 w 5410020"/>
              <a:gd name="connsiteY4033" fmla="*/ 195414 h 1838326"/>
              <a:gd name="connsiteX4034" fmla="*/ 2879648 w 5410020"/>
              <a:gd name="connsiteY4034" fmla="*/ 182563 h 1838326"/>
              <a:gd name="connsiteX4035" fmla="*/ 2816148 w 5410020"/>
              <a:gd name="connsiteY4035" fmla="*/ 182563 h 1838326"/>
              <a:gd name="connsiteX4036" fmla="*/ 2842342 w 5410020"/>
              <a:gd name="connsiteY4036" fmla="*/ 195414 h 1838326"/>
              <a:gd name="connsiteX4037" fmla="*/ 2818643 w 5410020"/>
              <a:gd name="connsiteY4037" fmla="*/ 209551 h 1838326"/>
              <a:gd name="connsiteX4038" fmla="*/ 2792449 w 5410020"/>
              <a:gd name="connsiteY4038" fmla="*/ 195414 h 1838326"/>
              <a:gd name="connsiteX4039" fmla="*/ 2816148 w 5410020"/>
              <a:gd name="connsiteY4039" fmla="*/ 182563 h 1838326"/>
              <a:gd name="connsiteX4040" fmla="*/ 2753404 w 5410020"/>
              <a:gd name="connsiteY4040" fmla="*/ 182563 h 1838326"/>
              <a:gd name="connsiteX4041" fmla="*/ 2780391 w 5410020"/>
              <a:gd name="connsiteY4041" fmla="*/ 195414 h 1838326"/>
              <a:gd name="connsiteX4042" fmla="*/ 2755974 w 5410020"/>
              <a:gd name="connsiteY4042" fmla="*/ 209551 h 1838326"/>
              <a:gd name="connsiteX4043" fmla="*/ 2728986 w 5410020"/>
              <a:gd name="connsiteY4043" fmla="*/ 195414 h 1838326"/>
              <a:gd name="connsiteX4044" fmla="*/ 2753404 w 5410020"/>
              <a:gd name="connsiteY4044" fmla="*/ 182563 h 1838326"/>
              <a:gd name="connsiteX4045" fmla="*/ 2691983 w 5410020"/>
              <a:gd name="connsiteY4045" fmla="*/ 182563 h 1838326"/>
              <a:gd name="connsiteX4046" fmla="*/ 2718177 w 5410020"/>
              <a:gd name="connsiteY4046" fmla="*/ 195414 h 1838326"/>
              <a:gd name="connsiteX4047" fmla="*/ 2693231 w 5410020"/>
              <a:gd name="connsiteY4047" fmla="*/ 209551 h 1838326"/>
              <a:gd name="connsiteX4048" fmla="*/ 2667037 w 5410020"/>
              <a:gd name="connsiteY4048" fmla="*/ 195414 h 1838326"/>
              <a:gd name="connsiteX4049" fmla="*/ 2691983 w 5410020"/>
              <a:gd name="connsiteY4049" fmla="*/ 182563 h 1838326"/>
              <a:gd name="connsiteX4050" fmla="*/ 2629431 w 5410020"/>
              <a:gd name="connsiteY4050" fmla="*/ 182563 h 1838326"/>
              <a:gd name="connsiteX4051" fmla="*/ 2656264 w 5410020"/>
              <a:gd name="connsiteY4051" fmla="*/ 195414 h 1838326"/>
              <a:gd name="connsiteX4052" fmla="*/ 2629431 w 5410020"/>
              <a:gd name="connsiteY4052" fmla="*/ 209551 h 1838326"/>
              <a:gd name="connsiteX4053" fmla="*/ 2603876 w 5410020"/>
              <a:gd name="connsiteY4053" fmla="*/ 195414 h 1838326"/>
              <a:gd name="connsiteX4054" fmla="*/ 2629431 w 5410020"/>
              <a:gd name="connsiteY4054" fmla="*/ 182563 h 1838326"/>
              <a:gd name="connsiteX4055" fmla="*/ 2565931 w 5410020"/>
              <a:gd name="connsiteY4055" fmla="*/ 182563 h 1838326"/>
              <a:gd name="connsiteX4056" fmla="*/ 2591486 w 5410020"/>
              <a:gd name="connsiteY4056" fmla="*/ 195414 h 1838326"/>
              <a:gd name="connsiteX4057" fmla="*/ 2565931 w 5410020"/>
              <a:gd name="connsiteY4057" fmla="*/ 209551 h 1838326"/>
              <a:gd name="connsiteX4058" fmla="*/ 2540376 w 5410020"/>
              <a:gd name="connsiteY4058" fmla="*/ 195414 h 1838326"/>
              <a:gd name="connsiteX4059" fmla="*/ 2565931 w 5410020"/>
              <a:gd name="connsiteY4059" fmla="*/ 182563 h 1838326"/>
              <a:gd name="connsiteX4060" fmla="*/ 2196184 w 5410020"/>
              <a:gd name="connsiteY4060" fmla="*/ 182563 h 1838326"/>
              <a:gd name="connsiteX4061" fmla="*/ 2220034 w 5410020"/>
              <a:gd name="connsiteY4061" fmla="*/ 195414 h 1838326"/>
              <a:gd name="connsiteX4062" fmla="*/ 2192419 w 5410020"/>
              <a:gd name="connsiteY4062" fmla="*/ 209551 h 1838326"/>
              <a:gd name="connsiteX4063" fmla="*/ 2168569 w 5410020"/>
              <a:gd name="connsiteY4063" fmla="*/ 195414 h 1838326"/>
              <a:gd name="connsiteX4064" fmla="*/ 2196184 w 5410020"/>
              <a:gd name="connsiteY4064" fmla="*/ 182563 h 1838326"/>
              <a:gd name="connsiteX4065" fmla="*/ 2132684 w 5410020"/>
              <a:gd name="connsiteY4065" fmla="*/ 182563 h 1838326"/>
              <a:gd name="connsiteX4066" fmla="*/ 2156534 w 5410020"/>
              <a:gd name="connsiteY4066" fmla="*/ 195414 h 1838326"/>
              <a:gd name="connsiteX4067" fmla="*/ 2128919 w 5410020"/>
              <a:gd name="connsiteY4067" fmla="*/ 209551 h 1838326"/>
              <a:gd name="connsiteX4068" fmla="*/ 2105069 w 5410020"/>
              <a:gd name="connsiteY4068" fmla="*/ 195414 h 1838326"/>
              <a:gd name="connsiteX4069" fmla="*/ 2132684 w 5410020"/>
              <a:gd name="connsiteY4069" fmla="*/ 182563 h 1838326"/>
              <a:gd name="connsiteX4070" fmla="*/ 1821059 w 5410020"/>
              <a:gd name="connsiteY4070" fmla="*/ 182563 h 1838326"/>
              <a:gd name="connsiteX4071" fmla="*/ 1842527 w 5410020"/>
              <a:gd name="connsiteY4071" fmla="*/ 195414 h 1838326"/>
              <a:gd name="connsiteX4072" fmla="*/ 1813482 w 5410020"/>
              <a:gd name="connsiteY4072" fmla="*/ 209551 h 1838326"/>
              <a:gd name="connsiteX4073" fmla="*/ 1790752 w 5410020"/>
              <a:gd name="connsiteY4073" fmla="*/ 195414 h 1838326"/>
              <a:gd name="connsiteX4074" fmla="*/ 1821059 w 5410020"/>
              <a:gd name="connsiteY4074" fmla="*/ 182563 h 1838326"/>
              <a:gd name="connsiteX4075" fmla="*/ 1758092 w 5410020"/>
              <a:gd name="connsiteY4075" fmla="*/ 182563 h 1838326"/>
              <a:gd name="connsiteX4076" fmla="*/ 1779082 w 5410020"/>
              <a:gd name="connsiteY4076" fmla="*/ 195414 h 1838326"/>
              <a:gd name="connsiteX4077" fmla="*/ 1750684 w 5410020"/>
              <a:gd name="connsiteY4077" fmla="*/ 209551 h 1838326"/>
              <a:gd name="connsiteX4078" fmla="*/ 1728458 w 5410020"/>
              <a:gd name="connsiteY4078" fmla="*/ 195414 h 1838326"/>
              <a:gd name="connsiteX4079" fmla="*/ 1758092 w 5410020"/>
              <a:gd name="connsiteY4079" fmla="*/ 182563 h 1838326"/>
              <a:gd name="connsiteX4080" fmla="*/ 1695509 w 5410020"/>
              <a:gd name="connsiteY4080" fmla="*/ 182563 h 1838326"/>
              <a:gd name="connsiteX4081" fmla="*/ 1717099 w 5410020"/>
              <a:gd name="connsiteY4081" fmla="*/ 195414 h 1838326"/>
              <a:gd name="connsiteX4082" fmla="*/ 1686619 w 5410020"/>
              <a:gd name="connsiteY4082" fmla="*/ 209551 h 1838326"/>
              <a:gd name="connsiteX4083" fmla="*/ 1665029 w 5410020"/>
              <a:gd name="connsiteY4083" fmla="*/ 195414 h 1838326"/>
              <a:gd name="connsiteX4084" fmla="*/ 1695509 w 5410020"/>
              <a:gd name="connsiteY4084" fmla="*/ 182563 h 1838326"/>
              <a:gd name="connsiteX4085" fmla="*/ 1571366 w 5410020"/>
              <a:gd name="connsiteY4085" fmla="*/ 182563 h 1838326"/>
              <a:gd name="connsiteX4086" fmla="*/ 1591686 w 5410020"/>
              <a:gd name="connsiteY4086" fmla="*/ 195414 h 1838326"/>
              <a:gd name="connsiteX4087" fmla="*/ 1561206 w 5410020"/>
              <a:gd name="connsiteY4087" fmla="*/ 209551 h 1838326"/>
              <a:gd name="connsiteX4088" fmla="*/ 1539616 w 5410020"/>
              <a:gd name="connsiteY4088" fmla="*/ 195414 h 1838326"/>
              <a:gd name="connsiteX4089" fmla="*/ 1571366 w 5410020"/>
              <a:gd name="connsiteY4089" fmla="*/ 182563 h 1838326"/>
              <a:gd name="connsiteX4090" fmla="*/ 1507866 w 5410020"/>
              <a:gd name="connsiteY4090" fmla="*/ 182563 h 1838326"/>
              <a:gd name="connsiteX4091" fmla="*/ 1528186 w 5410020"/>
              <a:gd name="connsiteY4091" fmla="*/ 195414 h 1838326"/>
              <a:gd name="connsiteX4092" fmla="*/ 1497706 w 5410020"/>
              <a:gd name="connsiteY4092" fmla="*/ 209551 h 1838326"/>
              <a:gd name="connsiteX4093" fmla="*/ 1476116 w 5410020"/>
              <a:gd name="connsiteY4093" fmla="*/ 195414 h 1838326"/>
              <a:gd name="connsiteX4094" fmla="*/ 1507866 w 5410020"/>
              <a:gd name="connsiteY4094" fmla="*/ 182563 h 1838326"/>
              <a:gd name="connsiteX4095" fmla="*/ 1445001 w 5410020"/>
              <a:gd name="connsiteY4095" fmla="*/ 182563 h 1838326"/>
              <a:gd name="connsiteX4096" fmla="*/ 1464756 w 5410020"/>
              <a:gd name="connsiteY4096" fmla="*/ 195414 h 1838326"/>
              <a:gd name="connsiteX4097" fmla="*/ 1433888 w 5410020"/>
              <a:gd name="connsiteY4097" fmla="*/ 209551 h 1838326"/>
              <a:gd name="connsiteX4098" fmla="*/ 1414132 w 5410020"/>
              <a:gd name="connsiteY4098" fmla="*/ 195414 h 1838326"/>
              <a:gd name="connsiteX4099" fmla="*/ 1445001 w 5410020"/>
              <a:gd name="connsiteY4099" fmla="*/ 182563 h 1838326"/>
              <a:gd name="connsiteX4100" fmla="*/ 1382640 w 5410020"/>
              <a:gd name="connsiteY4100" fmla="*/ 182563 h 1838326"/>
              <a:gd name="connsiteX4101" fmla="*/ 1403070 w 5410020"/>
              <a:gd name="connsiteY4101" fmla="*/ 195414 h 1838326"/>
              <a:gd name="connsiteX4102" fmla="*/ 1371147 w 5410020"/>
              <a:gd name="connsiteY4102" fmla="*/ 209551 h 1838326"/>
              <a:gd name="connsiteX4103" fmla="*/ 1350717 w 5410020"/>
              <a:gd name="connsiteY4103" fmla="*/ 195414 h 1838326"/>
              <a:gd name="connsiteX4104" fmla="*/ 1382640 w 5410020"/>
              <a:gd name="connsiteY4104" fmla="*/ 182563 h 1838326"/>
              <a:gd name="connsiteX4105" fmla="*/ 1321038 w 5410020"/>
              <a:gd name="connsiteY4105" fmla="*/ 182563 h 1838326"/>
              <a:gd name="connsiteX4106" fmla="*/ 1339674 w 5410020"/>
              <a:gd name="connsiteY4106" fmla="*/ 195414 h 1838326"/>
              <a:gd name="connsiteX4107" fmla="*/ 1308614 w 5410020"/>
              <a:gd name="connsiteY4107" fmla="*/ 209551 h 1838326"/>
              <a:gd name="connsiteX4108" fmla="*/ 1288736 w 5410020"/>
              <a:gd name="connsiteY4108" fmla="*/ 195414 h 1838326"/>
              <a:gd name="connsiteX4109" fmla="*/ 1321038 w 5410020"/>
              <a:gd name="connsiteY4109" fmla="*/ 182563 h 1838326"/>
              <a:gd name="connsiteX4110" fmla="*/ 1257405 w 5410020"/>
              <a:gd name="connsiteY4110" fmla="*/ 182563 h 1838326"/>
              <a:gd name="connsiteX4111" fmla="*/ 1276152 w 5410020"/>
              <a:gd name="connsiteY4111" fmla="*/ 195414 h 1838326"/>
              <a:gd name="connsiteX4112" fmla="*/ 1244908 w 5410020"/>
              <a:gd name="connsiteY4112" fmla="*/ 209551 h 1838326"/>
              <a:gd name="connsiteX4113" fmla="*/ 1224912 w 5410020"/>
              <a:gd name="connsiteY4113" fmla="*/ 195414 h 1838326"/>
              <a:gd name="connsiteX4114" fmla="*/ 1257405 w 5410020"/>
              <a:gd name="connsiteY4114" fmla="*/ 182563 h 1838326"/>
              <a:gd name="connsiteX4115" fmla="*/ 1195493 w 5410020"/>
              <a:gd name="connsiteY4115" fmla="*/ 182563 h 1838326"/>
              <a:gd name="connsiteX4116" fmla="*/ 1214240 w 5410020"/>
              <a:gd name="connsiteY4116" fmla="*/ 195414 h 1838326"/>
              <a:gd name="connsiteX4117" fmla="*/ 1181746 w 5410020"/>
              <a:gd name="connsiteY4117" fmla="*/ 209551 h 1838326"/>
              <a:gd name="connsiteX4118" fmla="*/ 1163000 w 5410020"/>
              <a:gd name="connsiteY4118" fmla="*/ 195414 h 1838326"/>
              <a:gd name="connsiteX4119" fmla="*/ 1195493 w 5410020"/>
              <a:gd name="connsiteY4119" fmla="*/ 182563 h 1838326"/>
              <a:gd name="connsiteX4120" fmla="*/ 1131993 w 5410020"/>
              <a:gd name="connsiteY4120" fmla="*/ 182563 h 1838326"/>
              <a:gd name="connsiteX4121" fmla="*/ 1150740 w 5410020"/>
              <a:gd name="connsiteY4121" fmla="*/ 195414 h 1838326"/>
              <a:gd name="connsiteX4122" fmla="*/ 1118246 w 5410020"/>
              <a:gd name="connsiteY4122" fmla="*/ 209551 h 1838326"/>
              <a:gd name="connsiteX4123" fmla="*/ 1099500 w 5410020"/>
              <a:gd name="connsiteY4123" fmla="*/ 195414 h 1838326"/>
              <a:gd name="connsiteX4124" fmla="*/ 1131993 w 5410020"/>
              <a:gd name="connsiteY4124" fmla="*/ 182563 h 1838326"/>
              <a:gd name="connsiteX4125" fmla="*/ 1070756 w 5410020"/>
              <a:gd name="connsiteY4125" fmla="*/ 182563 h 1838326"/>
              <a:gd name="connsiteX4126" fmla="*/ 1088725 w 5410020"/>
              <a:gd name="connsiteY4126" fmla="*/ 195414 h 1838326"/>
              <a:gd name="connsiteX4127" fmla="*/ 1055354 w 5410020"/>
              <a:gd name="connsiteY4127" fmla="*/ 209551 h 1838326"/>
              <a:gd name="connsiteX4128" fmla="*/ 1036101 w 5410020"/>
              <a:gd name="connsiteY4128" fmla="*/ 195414 h 1838326"/>
              <a:gd name="connsiteX4129" fmla="*/ 1070756 w 5410020"/>
              <a:gd name="connsiteY4129" fmla="*/ 182563 h 1838326"/>
              <a:gd name="connsiteX4130" fmla="*/ 1007830 w 5410020"/>
              <a:gd name="connsiteY4130" fmla="*/ 182563 h 1838326"/>
              <a:gd name="connsiteX4131" fmla="*/ 1025327 w 5410020"/>
              <a:gd name="connsiteY4131" fmla="*/ 195414 h 1838326"/>
              <a:gd name="connsiteX4132" fmla="*/ 992833 w 5410020"/>
              <a:gd name="connsiteY4132" fmla="*/ 209551 h 1838326"/>
              <a:gd name="connsiteX4133" fmla="*/ 974087 w 5410020"/>
              <a:gd name="connsiteY4133" fmla="*/ 195414 h 1838326"/>
              <a:gd name="connsiteX4134" fmla="*/ 1007830 w 5410020"/>
              <a:gd name="connsiteY4134" fmla="*/ 182563 h 1838326"/>
              <a:gd name="connsiteX4135" fmla="*/ 944541 w 5410020"/>
              <a:gd name="connsiteY4135" fmla="*/ 182563 h 1838326"/>
              <a:gd name="connsiteX4136" fmla="*/ 962136 w 5410020"/>
              <a:gd name="connsiteY4136" fmla="*/ 195414 h 1838326"/>
              <a:gd name="connsiteX4137" fmla="*/ 928203 w 5410020"/>
              <a:gd name="connsiteY4137" fmla="*/ 209551 h 1838326"/>
              <a:gd name="connsiteX4138" fmla="*/ 910608 w 5410020"/>
              <a:gd name="connsiteY4138" fmla="*/ 195414 h 1838326"/>
              <a:gd name="connsiteX4139" fmla="*/ 944541 w 5410020"/>
              <a:gd name="connsiteY4139" fmla="*/ 182563 h 1838326"/>
              <a:gd name="connsiteX4140" fmla="*/ 882629 w 5410020"/>
              <a:gd name="connsiteY4140" fmla="*/ 182563 h 1838326"/>
              <a:gd name="connsiteX4141" fmla="*/ 900224 w 5410020"/>
              <a:gd name="connsiteY4141" fmla="*/ 195414 h 1838326"/>
              <a:gd name="connsiteX4142" fmla="*/ 866291 w 5410020"/>
              <a:gd name="connsiteY4142" fmla="*/ 209551 h 1838326"/>
              <a:gd name="connsiteX4143" fmla="*/ 848696 w 5410020"/>
              <a:gd name="connsiteY4143" fmla="*/ 195414 h 1838326"/>
              <a:gd name="connsiteX4144" fmla="*/ 882629 w 5410020"/>
              <a:gd name="connsiteY4144" fmla="*/ 182563 h 1838326"/>
              <a:gd name="connsiteX4145" fmla="*/ 819007 w 5410020"/>
              <a:gd name="connsiteY4145" fmla="*/ 182563 h 1838326"/>
              <a:gd name="connsiteX4146" fmla="*/ 836697 w 5410020"/>
              <a:gd name="connsiteY4146" fmla="*/ 195414 h 1838326"/>
              <a:gd name="connsiteX4147" fmla="*/ 802581 w 5410020"/>
              <a:gd name="connsiteY4147" fmla="*/ 209551 h 1838326"/>
              <a:gd name="connsiteX4148" fmla="*/ 784892 w 5410020"/>
              <a:gd name="connsiteY4148" fmla="*/ 195414 h 1838326"/>
              <a:gd name="connsiteX4149" fmla="*/ 819007 w 5410020"/>
              <a:gd name="connsiteY4149" fmla="*/ 182563 h 1838326"/>
              <a:gd name="connsiteX4150" fmla="*/ 758359 w 5410020"/>
              <a:gd name="connsiteY4150" fmla="*/ 182563 h 1838326"/>
              <a:gd name="connsiteX4151" fmla="*/ 774785 w 5410020"/>
              <a:gd name="connsiteY4151" fmla="*/ 195414 h 1838326"/>
              <a:gd name="connsiteX4152" fmla="*/ 740669 w 5410020"/>
              <a:gd name="connsiteY4152" fmla="*/ 209551 h 1838326"/>
              <a:gd name="connsiteX4153" fmla="*/ 722980 w 5410020"/>
              <a:gd name="connsiteY4153" fmla="*/ 195414 h 1838326"/>
              <a:gd name="connsiteX4154" fmla="*/ 758359 w 5410020"/>
              <a:gd name="connsiteY4154" fmla="*/ 182563 h 1838326"/>
              <a:gd name="connsiteX4155" fmla="*/ 694859 w 5410020"/>
              <a:gd name="connsiteY4155" fmla="*/ 182563 h 1838326"/>
              <a:gd name="connsiteX4156" fmla="*/ 711285 w 5410020"/>
              <a:gd name="connsiteY4156" fmla="*/ 195414 h 1838326"/>
              <a:gd name="connsiteX4157" fmla="*/ 675906 w 5410020"/>
              <a:gd name="connsiteY4157" fmla="*/ 209551 h 1838326"/>
              <a:gd name="connsiteX4158" fmla="*/ 659480 w 5410020"/>
              <a:gd name="connsiteY4158" fmla="*/ 195414 h 1838326"/>
              <a:gd name="connsiteX4159" fmla="*/ 694859 w 5410020"/>
              <a:gd name="connsiteY4159" fmla="*/ 182563 h 1838326"/>
              <a:gd name="connsiteX4160" fmla="*/ 631909 w 5410020"/>
              <a:gd name="connsiteY4160" fmla="*/ 182563 h 1838326"/>
              <a:gd name="connsiteX4161" fmla="*/ 647913 w 5410020"/>
              <a:gd name="connsiteY4161" fmla="*/ 195414 h 1838326"/>
              <a:gd name="connsiteX4162" fmla="*/ 613442 w 5410020"/>
              <a:gd name="connsiteY4162" fmla="*/ 209551 h 1838326"/>
              <a:gd name="connsiteX4163" fmla="*/ 597437 w 5410020"/>
              <a:gd name="connsiteY4163" fmla="*/ 195414 h 1838326"/>
              <a:gd name="connsiteX4164" fmla="*/ 631909 w 5410020"/>
              <a:gd name="connsiteY4164" fmla="*/ 182563 h 1838326"/>
              <a:gd name="connsiteX4165" fmla="*/ 569446 w 5410020"/>
              <a:gd name="connsiteY4165" fmla="*/ 182563 h 1838326"/>
              <a:gd name="connsiteX4166" fmla="*/ 585872 w 5410020"/>
              <a:gd name="connsiteY4166" fmla="*/ 195414 h 1838326"/>
              <a:gd name="connsiteX4167" fmla="*/ 550493 w 5410020"/>
              <a:gd name="connsiteY4167" fmla="*/ 209551 h 1838326"/>
              <a:gd name="connsiteX4168" fmla="*/ 534067 w 5410020"/>
              <a:gd name="connsiteY4168" fmla="*/ 195414 h 1838326"/>
              <a:gd name="connsiteX4169" fmla="*/ 569446 w 5410020"/>
              <a:gd name="connsiteY4169" fmla="*/ 182563 h 1838326"/>
              <a:gd name="connsiteX4170" fmla="*/ 507209 w 5410020"/>
              <a:gd name="connsiteY4170" fmla="*/ 182563 h 1838326"/>
              <a:gd name="connsiteX4171" fmla="*/ 522372 w 5410020"/>
              <a:gd name="connsiteY4171" fmla="*/ 195414 h 1838326"/>
              <a:gd name="connsiteX4172" fmla="*/ 486993 w 5410020"/>
              <a:gd name="connsiteY4172" fmla="*/ 209551 h 1838326"/>
              <a:gd name="connsiteX4173" fmla="*/ 470567 w 5410020"/>
              <a:gd name="connsiteY4173" fmla="*/ 195414 h 1838326"/>
              <a:gd name="connsiteX4174" fmla="*/ 507209 w 5410020"/>
              <a:gd name="connsiteY4174" fmla="*/ 182563 h 1838326"/>
              <a:gd name="connsiteX4175" fmla="*/ 444463 w 5410020"/>
              <a:gd name="connsiteY4175" fmla="*/ 182563 h 1838326"/>
              <a:gd name="connsiteX4176" fmla="*/ 459323 w 5410020"/>
              <a:gd name="connsiteY4176" fmla="*/ 195414 h 1838326"/>
              <a:gd name="connsiteX4177" fmla="*/ 423413 w 5410020"/>
              <a:gd name="connsiteY4177" fmla="*/ 209551 h 1838326"/>
              <a:gd name="connsiteX4178" fmla="*/ 408554 w 5410020"/>
              <a:gd name="connsiteY4178" fmla="*/ 195414 h 1838326"/>
              <a:gd name="connsiteX4179" fmla="*/ 444463 w 5410020"/>
              <a:gd name="connsiteY4179" fmla="*/ 182563 h 1838326"/>
              <a:gd name="connsiteX4180" fmla="*/ 382011 w 5410020"/>
              <a:gd name="connsiteY4180" fmla="*/ 182563 h 1838326"/>
              <a:gd name="connsiteX4181" fmla="*/ 397251 w 5410020"/>
              <a:gd name="connsiteY4181" fmla="*/ 195414 h 1838326"/>
              <a:gd name="connsiteX4182" fmla="*/ 360421 w 5410020"/>
              <a:gd name="connsiteY4182" fmla="*/ 209551 h 1838326"/>
              <a:gd name="connsiteX4183" fmla="*/ 345181 w 5410020"/>
              <a:gd name="connsiteY4183" fmla="*/ 195414 h 1838326"/>
              <a:gd name="connsiteX4184" fmla="*/ 382011 w 5410020"/>
              <a:gd name="connsiteY4184" fmla="*/ 182563 h 1838326"/>
              <a:gd name="connsiteX4185" fmla="*/ 318934 w 5410020"/>
              <a:gd name="connsiteY4185" fmla="*/ 182563 h 1838326"/>
              <a:gd name="connsiteX4186" fmla="*/ 333875 w 5410020"/>
              <a:gd name="connsiteY4186" fmla="*/ 195414 h 1838326"/>
              <a:gd name="connsiteX4187" fmla="*/ 297768 w 5410020"/>
              <a:gd name="connsiteY4187" fmla="*/ 209551 h 1838326"/>
              <a:gd name="connsiteX4188" fmla="*/ 282826 w 5410020"/>
              <a:gd name="connsiteY4188" fmla="*/ 195414 h 1838326"/>
              <a:gd name="connsiteX4189" fmla="*/ 318934 w 5410020"/>
              <a:gd name="connsiteY4189" fmla="*/ 182563 h 1838326"/>
              <a:gd name="connsiteX4190" fmla="*/ 257769 w 5410020"/>
              <a:gd name="connsiteY4190" fmla="*/ 182563 h 1838326"/>
              <a:gd name="connsiteX4191" fmla="*/ 271808 w 5410020"/>
              <a:gd name="connsiteY4191" fmla="*/ 195414 h 1838326"/>
              <a:gd name="connsiteX4192" fmla="*/ 234797 w 5410020"/>
              <a:gd name="connsiteY4192" fmla="*/ 209551 h 1838326"/>
              <a:gd name="connsiteX4193" fmla="*/ 219497 w 5410020"/>
              <a:gd name="connsiteY4193" fmla="*/ 195414 h 1838326"/>
              <a:gd name="connsiteX4194" fmla="*/ 257769 w 5410020"/>
              <a:gd name="connsiteY4194" fmla="*/ 182563 h 1838326"/>
              <a:gd name="connsiteX4195" fmla="*/ 194782 w 5410020"/>
              <a:gd name="connsiteY4195" fmla="*/ 182563 h 1838326"/>
              <a:gd name="connsiteX4196" fmla="*/ 208477 w 5410020"/>
              <a:gd name="connsiteY4196" fmla="*/ 195414 h 1838326"/>
              <a:gd name="connsiteX4197" fmla="*/ 171125 w 5410020"/>
              <a:gd name="connsiteY4197" fmla="*/ 209551 h 1838326"/>
              <a:gd name="connsiteX4198" fmla="*/ 157429 w 5410020"/>
              <a:gd name="connsiteY4198" fmla="*/ 195414 h 1838326"/>
              <a:gd name="connsiteX4199" fmla="*/ 194782 w 5410020"/>
              <a:gd name="connsiteY4199" fmla="*/ 182563 h 1838326"/>
              <a:gd name="connsiteX4200" fmla="*/ 132372 w 5410020"/>
              <a:gd name="connsiteY4200" fmla="*/ 182563 h 1838326"/>
              <a:gd name="connsiteX4201" fmla="*/ 146410 w 5410020"/>
              <a:gd name="connsiteY4201" fmla="*/ 195414 h 1838326"/>
              <a:gd name="connsiteX4202" fmla="*/ 108124 w 5410020"/>
              <a:gd name="connsiteY4202" fmla="*/ 209551 h 1838326"/>
              <a:gd name="connsiteX4203" fmla="*/ 94085 w 5410020"/>
              <a:gd name="connsiteY4203" fmla="*/ 195414 h 1838326"/>
              <a:gd name="connsiteX4204" fmla="*/ 132372 w 5410020"/>
              <a:gd name="connsiteY4204" fmla="*/ 182563 h 1838326"/>
              <a:gd name="connsiteX4205" fmla="*/ 4733880 w 5410020"/>
              <a:gd name="connsiteY4205" fmla="*/ 149226 h 1838326"/>
              <a:gd name="connsiteX4206" fmla="*/ 4769259 w 5410020"/>
              <a:gd name="connsiteY4206" fmla="*/ 163363 h 1838326"/>
              <a:gd name="connsiteX4207" fmla="*/ 4755360 w 5410020"/>
              <a:gd name="connsiteY4207" fmla="*/ 176214 h 1838326"/>
              <a:gd name="connsiteX4208" fmla="*/ 4718717 w 5410020"/>
              <a:gd name="connsiteY4208" fmla="*/ 163363 h 1838326"/>
              <a:gd name="connsiteX4209" fmla="*/ 4733880 w 5410020"/>
              <a:gd name="connsiteY4209" fmla="*/ 149226 h 1838326"/>
              <a:gd name="connsiteX4210" fmla="*/ 4672680 w 5410020"/>
              <a:gd name="connsiteY4210" fmla="*/ 149226 h 1838326"/>
              <a:gd name="connsiteX4211" fmla="*/ 4707152 w 5410020"/>
              <a:gd name="connsiteY4211" fmla="*/ 163363 h 1838326"/>
              <a:gd name="connsiteX4212" fmla="*/ 4692378 w 5410020"/>
              <a:gd name="connsiteY4212" fmla="*/ 176214 h 1838326"/>
              <a:gd name="connsiteX4213" fmla="*/ 4657907 w 5410020"/>
              <a:gd name="connsiteY4213" fmla="*/ 163363 h 1838326"/>
              <a:gd name="connsiteX4214" fmla="*/ 4672680 w 5410020"/>
              <a:gd name="connsiteY4214" fmla="*/ 149226 h 1838326"/>
              <a:gd name="connsiteX4215" fmla="*/ 4611318 w 5410020"/>
              <a:gd name="connsiteY4215" fmla="*/ 149226 h 1838326"/>
              <a:gd name="connsiteX4216" fmla="*/ 4646697 w 5410020"/>
              <a:gd name="connsiteY4216" fmla="*/ 163363 h 1838326"/>
              <a:gd name="connsiteX4217" fmla="*/ 4630271 w 5410020"/>
              <a:gd name="connsiteY4217" fmla="*/ 176214 h 1838326"/>
              <a:gd name="connsiteX4218" fmla="*/ 4594892 w 5410020"/>
              <a:gd name="connsiteY4218" fmla="*/ 163363 h 1838326"/>
              <a:gd name="connsiteX4219" fmla="*/ 4611318 w 5410020"/>
              <a:gd name="connsiteY4219" fmla="*/ 149226 h 1838326"/>
              <a:gd name="connsiteX4220" fmla="*/ 4548035 w 5410020"/>
              <a:gd name="connsiteY4220" fmla="*/ 149226 h 1838326"/>
              <a:gd name="connsiteX4221" fmla="*/ 4583224 w 5410020"/>
              <a:gd name="connsiteY4221" fmla="*/ 163363 h 1838326"/>
              <a:gd name="connsiteX4222" fmla="*/ 4568143 w 5410020"/>
              <a:gd name="connsiteY4222" fmla="*/ 176214 h 1838326"/>
              <a:gd name="connsiteX4223" fmla="*/ 4532953 w 5410020"/>
              <a:gd name="connsiteY4223" fmla="*/ 163363 h 1838326"/>
              <a:gd name="connsiteX4224" fmla="*/ 4548035 w 5410020"/>
              <a:gd name="connsiteY4224" fmla="*/ 149226 h 1838326"/>
              <a:gd name="connsiteX4225" fmla="*/ 4485906 w 5410020"/>
              <a:gd name="connsiteY4225" fmla="*/ 149226 h 1838326"/>
              <a:gd name="connsiteX4226" fmla="*/ 4521285 w 5410020"/>
              <a:gd name="connsiteY4226" fmla="*/ 163363 h 1838326"/>
              <a:gd name="connsiteX4227" fmla="*/ 4504859 w 5410020"/>
              <a:gd name="connsiteY4227" fmla="*/ 176214 h 1838326"/>
              <a:gd name="connsiteX4228" fmla="*/ 4469480 w 5410020"/>
              <a:gd name="connsiteY4228" fmla="*/ 163363 h 1838326"/>
              <a:gd name="connsiteX4229" fmla="*/ 4485906 w 5410020"/>
              <a:gd name="connsiteY4229" fmla="*/ 149226 h 1838326"/>
              <a:gd name="connsiteX4230" fmla="*/ 4425466 w 5410020"/>
              <a:gd name="connsiteY4230" fmla="*/ 149226 h 1838326"/>
              <a:gd name="connsiteX4231" fmla="*/ 4459399 w 5410020"/>
              <a:gd name="connsiteY4231" fmla="*/ 163363 h 1838326"/>
              <a:gd name="connsiteX4232" fmla="*/ 4443061 w 5410020"/>
              <a:gd name="connsiteY4232" fmla="*/ 176214 h 1838326"/>
              <a:gd name="connsiteX4233" fmla="*/ 4409128 w 5410020"/>
              <a:gd name="connsiteY4233" fmla="*/ 163363 h 1838326"/>
              <a:gd name="connsiteX4234" fmla="*/ 4425466 w 5410020"/>
              <a:gd name="connsiteY4234" fmla="*/ 149226 h 1838326"/>
              <a:gd name="connsiteX4235" fmla="*/ 4363553 w 5410020"/>
              <a:gd name="connsiteY4235" fmla="*/ 149226 h 1838326"/>
              <a:gd name="connsiteX4236" fmla="*/ 4397486 w 5410020"/>
              <a:gd name="connsiteY4236" fmla="*/ 163363 h 1838326"/>
              <a:gd name="connsiteX4237" fmla="*/ 4381148 w 5410020"/>
              <a:gd name="connsiteY4237" fmla="*/ 176214 h 1838326"/>
              <a:gd name="connsiteX4238" fmla="*/ 4347215 w 5410020"/>
              <a:gd name="connsiteY4238" fmla="*/ 163363 h 1838326"/>
              <a:gd name="connsiteX4239" fmla="*/ 4363553 w 5410020"/>
              <a:gd name="connsiteY4239" fmla="*/ 149226 h 1838326"/>
              <a:gd name="connsiteX4240" fmla="*/ 4301522 w 5410020"/>
              <a:gd name="connsiteY4240" fmla="*/ 149226 h 1838326"/>
              <a:gd name="connsiteX4241" fmla="*/ 4335265 w 5410020"/>
              <a:gd name="connsiteY4241" fmla="*/ 163363 h 1838326"/>
              <a:gd name="connsiteX4242" fmla="*/ 4317769 w 5410020"/>
              <a:gd name="connsiteY4242" fmla="*/ 176214 h 1838326"/>
              <a:gd name="connsiteX4243" fmla="*/ 4284025 w 5410020"/>
              <a:gd name="connsiteY4243" fmla="*/ 163363 h 1838326"/>
              <a:gd name="connsiteX4244" fmla="*/ 4301522 w 5410020"/>
              <a:gd name="connsiteY4244" fmla="*/ 149226 h 1838326"/>
              <a:gd name="connsiteX4245" fmla="*/ 4240985 w 5410020"/>
              <a:gd name="connsiteY4245" fmla="*/ 149226 h 1838326"/>
              <a:gd name="connsiteX4246" fmla="*/ 4273661 w 5410020"/>
              <a:gd name="connsiteY4246" fmla="*/ 163363 h 1838326"/>
              <a:gd name="connsiteX4247" fmla="*/ 4256066 w 5410020"/>
              <a:gd name="connsiteY4247" fmla="*/ 176214 h 1838326"/>
              <a:gd name="connsiteX4248" fmla="*/ 4223390 w 5410020"/>
              <a:gd name="connsiteY4248" fmla="*/ 163363 h 1838326"/>
              <a:gd name="connsiteX4249" fmla="*/ 4240985 w 5410020"/>
              <a:gd name="connsiteY4249" fmla="*/ 149226 h 1838326"/>
              <a:gd name="connsiteX4250" fmla="*/ 4177697 w 5410020"/>
              <a:gd name="connsiteY4250" fmla="*/ 149226 h 1838326"/>
              <a:gd name="connsiteX4251" fmla="*/ 4211440 w 5410020"/>
              <a:gd name="connsiteY4251" fmla="*/ 163363 h 1838326"/>
              <a:gd name="connsiteX4252" fmla="*/ 4193944 w 5410020"/>
              <a:gd name="connsiteY4252" fmla="*/ 176214 h 1838326"/>
              <a:gd name="connsiteX4253" fmla="*/ 4160200 w 5410020"/>
              <a:gd name="connsiteY4253" fmla="*/ 163363 h 1838326"/>
              <a:gd name="connsiteX4254" fmla="*/ 4177697 w 5410020"/>
              <a:gd name="connsiteY4254" fmla="*/ 149226 h 1838326"/>
              <a:gd name="connsiteX4255" fmla="*/ 4115784 w 5410020"/>
              <a:gd name="connsiteY4255" fmla="*/ 149226 h 1838326"/>
              <a:gd name="connsiteX4256" fmla="*/ 4148277 w 5410020"/>
              <a:gd name="connsiteY4256" fmla="*/ 163363 h 1838326"/>
              <a:gd name="connsiteX4257" fmla="*/ 4130781 w 5410020"/>
              <a:gd name="connsiteY4257" fmla="*/ 176214 h 1838326"/>
              <a:gd name="connsiteX4258" fmla="*/ 4098287 w 5410020"/>
              <a:gd name="connsiteY4258" fmla="*/ 163363 h 1838326"/>
              <a:gd name="connsiteX4259" fmla="*/ 4115784 w 5410020"/>
              <a:gd name="connsiteY4259" fmla="*/ 149226 h 1838326"/>
              <a:gd name="connsiteX4260" fmla="*/ 4054141 w 5410020"/>
              <a:gd name="connsiteY4260" fmla="*/ 149226 h 1838326"/>
              <a:gd name="connsiteX4261" fmla="*/ 4087513 w 5410020"/>
              <a:gd name="connsiteY4261" fmla="*/ 163363 h 1838326"/>
              <a:gd name="connsiteX4262" fmla="*/ 4068260 w 5410020"/>
              <a:gd name="connsiteY4262" fmla="*/ 176214 h 1838326"/>
              <a:gd name="connsiteX4263" fmla="*/ 4036172 w 5410020"/>
              <a:gd name="connsiteY4263" fmla="*/ 163363 h 1838326"/>
              <a:gd name="connsiteX4264" fmla="*/ 4054141 w 5410020"/>
              <a:gd name="connsiteY4264" fmla="*/ 149226 h 1838326"/>
              <a:gd name="connsiteX4265" fmla="*/ 3993209 w 5410020"/>
              <a:gd name="connsiteY4265" fmla="*/ 149226 h 1838326"/>
              <a:gd name="connsiteX4266" fmla="*/ 4024452 w 5410020"/>
              <a:gd name="connsiteY4266" fmla="*/ 163363 h 1838326"/>
              <a:gd name="connsiteX4267" fmla="*/ 4006956 w 5410020"/>
              <a:gd name="connsiteY4267" fmla="*/ 176214 h 1838326"/>
              <a:gd name="connsiteX4268" fmla="*/ 3974462 w 5410020"/>
              <a:gd name="connsiteY4268" fmla="*/ 163363 h 1838326"/>
              <a:gd name="connsiteX4269" fmla="*/ 3993209 w 5410020"/>
              <a:gd name="connsiteY4269" fmla="*/ 149226 h 1838326"/>
              <a:gd name="connsiteX4270" fmla="*/ 3931164 w 5410020"/>
              <a:gd name="connsiteY4270" fmla="*/ 149226 h 1838326"/>
              <a:gd name="connsiteX4271" fmla="*/ 3962224 w 5410020"/>
              <a:gd name="connsiteY4271" fmla="*/ 163363 h 1838326"/>
              <a:gd name="connsiteX4272" fmla="*/ 3943588 w 5410020"/>
              <a:gd name="connsiteY4272" fmla="*/ 176214 h 1838326"/>
              <a:gd name="connsiteX4273" fmla="*/ 3912528 w 5410020"/>
              <a:gd name="connsiteY4273" fmla="*/ 163363 h 1838326"/>
              <a:gd name="connsiteX4274" fmla="*/ 3931164 w 5410020"/>
              <a:gd name="connsiteY4274" fmla="*/ 149226 h 1838326"/>
              <a:gd name="connsiteX4275" fmla="*/ 3869748 w 5410020"/>
              <a:gd name="connsiteY4275" fmla="*/ 149226 h 1838326"/>
              <a:gd name="connsiteX4276" fmla="*/ 3901498 w 5410020"/>
              <a:gd name="connsiteY4276" fmla="*/ 163363 h 1838326"/>
              <a:gd name="connsiteX4277" fmla="*/ 3881178 w 5410020"/>
              <a:gd name="connsiteY4277" fmla="*/ 176214 h 1838326"/>
              <a:gd name="connsiteX4278" fmla="*/ 3849428 w 5410020"/>
              <a:gd name="connsiteY4278" fmla="*/ 163363 h 1838326"/>
              <a:gd name="connsiteX4279" fmla="*/ 3869748 w 5410020"/>
              <a:gd name="connsiteY4279" fmla="*/ 149226 h 1838326"/>
              <a:gd name="connsiteX4280" fmla="*/ 3806373 w 5410020"/>
              <a:gd name="connsiteY4280" fmla="*/ 149226 h 1838326"/>
              <a:gd name="connsiteX4281" fmla="*/ 3838296 w 5410020"/>
              <a:gd name="connsiteY4281" fmla="*/ 163363 h 1838326"/>
              <a:gd name="connsiteX4282" fmla="*/ 3819142 w 5410020"/>
              <a:gd name="connsiteY4282" fmla="*/ 176214 h 1838326"/>
              <a:gd name="connsiteX4283" fmla="*/ 3787219 w 5410020"/>
              <a:gd name="connsiteY4283" fmla="*/ 163363 h 1838326"/>
              <a:gd name="connsiteX4284" fmla="*/ 3806373 w 5410020"/>
              <a:gd name="connsiteY4284" fmla="*/ 149226 h 1838326"/>
              <a:gd name="connsiteX4285" fmla="*/ 3745288 w 5410020"/>
              <a:gd name="connsiteY4285" fmla="*/ 149226 h 1838326"/>
              <a:gd name="connsiteX4286" fmla="*/ 3776157 w 5410020"/>
              <a:gd name="connsiteY4286" fmla="*/ 163363 h 1838326"/>
              <a:gd name="connsiteX4287" fmla="*/ 3756401 w 5410020"/>
              <a:gd name="connsiteY4287" fmla="*/ 176214 h 1838326"/>
              <a:gd name="connsiteX4288" fmla="*/ 3725533 w 5410020"/>
              <a:gd name="connsiteY4288" fmla="*/ 163363 h 1838326"/>
              <a:gd name="connsiteX4289" fmla="*/ 3745288 w 5410020"/>
              <a:gd name="connsiteY4289" fmla="*/ 149226 h 1838326"/>
              <a:gd name="connsiteX4290" fmla="*/ 3683376 w 5410020"/>
              <a:gd name="connsiteY4290" fmla="*/ 149226 h 1838326"/>
              <a:gd name="connsiteX4291" fmla="*/ 3713010 w 5410020"/>
              <a:gd name="connsiteY4291" fmla="*/ 163363 h 1838326"/>
              <a:gd name="connsiteX4292" fmla="*/ 3693254 w 5410020"/>
              <a:gd name="connsiteY4292" fmla="*/ 176214 h 1838326"/>
              <a:gd name="connsiteX4293" fmla="*/ 3663621 w 5410020"/>
              <a:gd name="connsiteY4293" fmla="*/ 163363 h 1838326"/>
              <a:gd name="connsiteX4294" fmla="*/ 3683376 w 5410020"/>
              <a:gd name="connsiteY4294" fmla="*/ 149226 h 1838326"/>
              <a:gd name="connsiteX4295" fmla="*/ 3621781 w 5410020"/>
              <a:gd name="connsiteY4295" fmla="*/ 149226 h 1838326"/>
              <a:gd name="connsiteX4296" fmla="*/ 3652261 w 5410020"/>
              <a:gd name="connsiteY4296" fmla="*/ 163363 h 1838326"/>
              <a:gd name="connsiteX4297" fmla="*/ 3631941 w 5410020"/>
              <a:gd name="connsiteY4297" fmla="*/ 176214 h 1838326"/>
              <a:gd name="connsiteX4298" fmla="*/ 3601461 w 5410020"/>
              <a:gd name="connsiteY4298" fmla="*/ 163363 h 1838326"/>
              <a:gd name="connsiteX4299" fmla="*/ 3621781 w 5410020"/>
              <a:gd name="connsiteY4299" fmla="*/ 149226 h 1838326"/>
              <a:gd name="connsiteX4300" fmla="*/ 3559868 w 5410020"/>
              <a:gd name="connsiteY4300" fmla="*/ 149226 h 1838326"/>
              <a:gd name="connsiteX4301" fmla="*/ 3590348 w 5410020"/>
              <a:gd name="connsiteY4301" fmla="*/ 163363 h 1838326"/>
              <a:gd name="connsiteX4302" fmla="*/ 3568758 w 5410020"/>
              <a:gd name="connsiteY4302" fmla="*/ 176214 h 1838326"/>
              <a:gd name="connsiteX4303" fmla="*/ 3538278 w 5410020"/>
              <a:gd name="connsiteY4303" fmla="*/ 163363 h 1838326"/>
              <a:gd name="connsiteX4304" fmla="*/ 3559868 w 5410020"/>
              <a:gd name="connsiteY4304" fmla="*/ 149226 h 1838326"/>
              <a:gd name="connsiteX4305" fmla="*/ 3497494 w 5410020"/>
              <a:gd name="connsiteY4305" fmla="*/ 149226 h 1838326"/>
              <a:gd name="connsiteX4306" fmla="*/ 3526935 w 5410020"/>
              <a:gd name="connsiteY4306" fmla="*/ 163363 h 1838326"/>
              <a:gd name="connsiteX4307" fmla="*/ 3507308 w 5410020"/>
              <a:gd name="connsiteY4307" fmla="*/ 176214 h 1838326"/>
              <a:gd name="connsiteX4308" fmla="*/ 3477867 w 5410020"/>
              <a:gd name="connsiteY4308" fmla="*/ 163363 h 1838326"/>
              <a:gd name="connsiteX4309" fmla="*/ 3497494 w 5410020"/>
              <a:gd name="connsiteY4309" fmla="*/ 149226 h 1838326"/>
              <a:gd name="connsiteX4310" fmla="*/ 3373994 w 5410020"/>
              <a:gd name="connsiteY4310" fmla="*/ 149226 h 1838326"/>
              <a:gd name="connsiteX4311" fmla="*/ 3403039 w 5410020"/>
              <a:gd name="connsiteY4311" fmla="*/ 163363 h 1838326"/>
              <a:gd name="connsiteX4312" fmla="*/ 3381571 w 5410020"/>
              <a:gd name="connsiteY4312" fmla="*/ 176214 h 1838326"/>
              <a:gd name="connsiteX4313" fmla="*/ 3352527 w 5410020"/>
              <a:gd name="connsiteY4313" fmla="*/ 163363 h 1838326"/>
              <a:gd name="connsiteX4314" fmla="*/ 3373994 w 5410020"/>
              <a:gd name="connsiteY4314" fmla="*/ 149226 h 1838326"/>
              <a:gd name="connsiteX4315" fmla="*/ 3312639 w 5410020"/>
              <a:gd name="connsiteY4315" fmla="*/ 149226 h 1838326"/>
              <a:gd name="connsiteX4316" fmla="*/ 3342359 w 5410020"/>
              <a:gd name="connsiteY4316" fmla="*/ 163363 h 1838326"/>
              <a:gd name="connsiteX4317" fmla="*/ 3320392 w 5410020"/>
              <a:gd name="connsiteY4317" fmla="*/ 176214 h 1838326"/>
              <a:gd name="connsiteX4318" fmla="*/ 3290673 w 5410020"/>
              <a:gd name="connsiteY4318" fmla="*/ 163363 h 1838326"/>
              <a:gd name="connsiteX4319" fmla="*/ 3312639 w 5410020"/>
              <a:gd name="connsiteY4319" fmla="*/ 149226 h 1838326"/>
              <a:gd name="connsiteX4320" fmla="*/ 3251613 w 5410020"/>
              <a:gd name="connsiteY4320" fmla="*/ 149226 h 1838326"/>
              <a:gd name="connsiteX4321" fmla="*/ 3279228 w 5410020"/>
              <a:gd name="connsiteY4321" fmla="*/ 163363 h 1838326"/>
              <a:gd name="connsiteX4322" fmla="*/ 3257889 w 5410020"/>
              <a:gd name="connsiteY4322" fmla="*/ 176214 h 1838326"/>
              <a:gd name="connsiteX4323" fmla="*/ 3229018 w 5410020"/>
              <a:gd name="connsiteY4323" fmla="*/ 163363 h 1838326"/>
              <a:gd name="connsiteX4324" fmla="*/ 3251613 w 5410020"/>
              <a:gd name="connsiteY4324" fmla="*/ 149226 h 1838326"/>
              <a:gd name="connsiteX4325" fmla="*/ 3126201 w 5410020"/>
              <a:gd name="connsiteY4325" fmla="*/ 149226 h 1838326"/>
              <a:gd name="connsiteX4326" fmla="*/ 3155071 w 5410020"/>
              <a:gd name="connsiteY4326" fmla="*/ 163363 h 1838326"/>
              <a:gd name="connsiteX4327" fmla="*/ 3132477 w 5410020"/>
              <a:gd name="connsiteY4327" fmla="*/ 176214 h 1838326"/>
              <a:gd name="connsiteX4328" fmla="*/ 3103606 w 5410020"/>
              <a:gd name="connsiteY4328" fmla="*/ 163363 h 1838326"/>
              <a:gd name="connsiteX4329" fmla="*/ 3126201 w 5410020"/>
              <a:gd name="connsiteY4329" fmla="*/ 149226 h 1838326"/>
              <a:gd name="connsiteX4330" fmla="*/ 1457383 w 5410020"/>
              <a:gd name="connsiteY4330" fmla="*/ 149226 h 1838326"/>
              <a:gd name="connsiteX4331" fmla="*/ 1477703 w 5410020"/>
              <a:gd name="connsiteY4331" fmla="*/ 163363 h 1838326"/>
              <a:gd name="connsiteX4332" fmla="*/ 1447223 w 5410020"/>
              <a:gd name="connsiteY4332" fmla="*/ 176214 h 1838326"/>
              <a:gd name="connsiteX4333" fmla="*/ 1426903 w 5410020"/>
              <a:gd name="connsiteY4333" fmla="*/ 163363 h 1838326"/>
              <a:gd name="connsiteX4334" fmla="*/ 1457383 w 5410020"/>
              <a:gd name="connsiteY4334" fmla="*/ 149226 h 1838326"/>
              <a:gd name="connsiteX4335" fmla="*/ 1396741 w 5410020"/>
              <a:gd name="connsiteY4335" fmla="*/ 149226 h 1838326"/>
              <a:gd name="connsiteX4336" fmla="*/ 1417061 w 5410020"/>
              <a:gd name="connsiteY4336" fmla="*/ 163363 h 1838326"/>
              <a:gd name="connsiteX4337" fmla="*/ 1385311 w 5410020"/>
              <a:gd name="connsiteY4337" fmla="*/ 176214 h 1838326"/>
              <a:gd name="connsiteX4338" fmla="*/ 1366261 w 5410020"/>
              <a:gd name="connsiteY4338" fmla="*/ 163363 h 1838326"/>
              <a:gd name="connsiteX4339" fmla="*/ 1396741 w 5410020"/>
              <a:gd name="connsiteY4339" fmla="*/ 149226 h 1838326"/>
              <a:gd name="connsiteX4340" fmla="*/ 1334828 w 5410020"/>
              <a:gd name="connsiteY4340" fmla="*/ 149226 h 1838326"/>
              <a:gd name="connsiteX4341" fmla="*/ 1355148 w 5410020"/>
              <a:gd name="connsiteY4341" fmla="*/ 163363 h 1838326"/>
              <a:gd name="connsiteX4342" fmla="*/ 1323398 w 5410020"/>
              <a:gd name="connsiteY4342" fmla="*/ 176214 h 1838326"/>
              <a:gd name="connsiteX4343" fmla="*/ 1303078 w 5410020"/>
              <a:gd name="connsiteY4343" fmla="*/ 163363 h 1838326"/>
              <a:gd name="connsiteX4344" fmla="*/ 1334828 w 5410020"/>
              <a:gd name="connsiteY4344" fmla="*/ 149226 h 1838326"/>
              <a:gd name="connsiteX4345" fmla="*/ 1273413 w 5410020"/>
              <a:gd name="connsiteY4345" fmla="*/ 149226 h 1838326"/>
              <a:gd name="connsiteX4346" fmla="*/ 1292049 w 5410020"/>
              <a:gd name="connsiteY4346" fmla="*/ 163363 h 1838326"/>
              <a:gd name="connsiteX4347" fmla="*/ 1260989 w 5410020"/>
              <a:gd name="connsiteY4347" fmla="*/ 176214 h 1838326"/>
              <a:gd name="connsiteX4348" fmla="*/ 1242353 w 5410020"/>
              <a:gd name="connsiteY4348" fmla="*/ 163363 h 1838326"/>
              <a:gd name="connsiteX4349" fmla="*/ 1273413 w 5410020"/>
              <a:gd name="connsiteY4349" fmla="*/ 149226 h 1838326"/>
              <a:gd name="connsiteX4350" fmla="*/ 1211368 w 5410020"/>
              <a:gd name="connsiteY4350" fmla="*/ 149226 h 1838326"/>
              <a:gd name="connsiteX4351" fmla="*/ 1230115 w 5410020"/>
              <a:gd name="connsiteY4351" fmla="*/ 163363 h 1838326"/>
              <a:gd name="connsiteX4352" fmla="*/ 1197621 w 5410020"/>
              <a:gd name="connsiteY4352" fmla="*/ 176214 h 1838326"/>
              <a:gd name="connsiteX4353" fmla="*/ 1178875 w 5410020"/>
              <a:gd name="connsiteY4353" fmla="*/ 163363 h 1838326"/>
              <a:gd name="connsiteX4354" fmla="*/ 1211368 w 5410020"/>
              <a:gd name="connsiteY4354" fmla="*/ 149226 h 1838326"/>
              <a:gd name="connsiteX4355" fmla="*/ 1087543 w 5410020"/>
              <a:gd name="connsiteY4355" fmla="*/ 149226 h 1838326"/>
              <a:gd name="connsiteX4356" fmla="*/ 1106290 w 5410020"/>
              <a:gd name="connsiteY4356" fmla="*/ 163363 h 1838326"/>
              <a:gd name="connsiteX4357" fmla="*/ 1073796 w 5410020"/>
              <a:gd name="connsiteY4357" fmla="*/ 176214 h 1838326"/>
              <a:gd name="connsiteX4358" fmla="*/ 1056300 w 5410020"/>
              <a:gd name="connsiteY4358" fmla="*/ 163363 h 1838326"/>
              <a:gd name="connsiteX4359" fmla="*/ 1087543 w 5410020"/>
              <a:gd name="connsiteY4359" fmla="*/ 149226 h 1838326"/>
              <a:gd name="connsiteX4360" fmla="*/ 963380 w 5410020"/>
              <a:gd name="connsiteY4360" fmla="*/ 149226 h 1838326"/>
              <a:gd name="connsiteX4361" fmla="*/ 980877 w 5410020"/>
              <a:gd name="connsiteY4361" fmla="*/ 163363 h 1838326"/>
              <a:gd name="connsiteX4362" fmla="*/ 948383 w 5410020"/>
              <a:gd name="connsiteY4362" fmla="*/ 176214 h 1838326"/>
              <a:gd name="connsiteX4363" fmla="*/ 930887 w 5410020"/>
              <a:gd name="connsiteY4363" fmla="*/ 163363 h 1838326"/>
              <a:gd name="connsiteX4364" fmla="*/ 963380 w 5410020"/>
              <a:gd name="connsiteY4364" fmla="*/ 149226 h 1838326"/>
              <a:gd name="connsiteX4365" fmla="*/ 902481 w 5410020"/>
              <a:gd name="connsiteY4365" fmla="*/ 149226 h 1838326"/>
              <a:gd name="connsiteX4366" fmla="*/ 920450 w 5410020"/>
              <a:gd name="connsiteY4366" fmla="*/ 163363 h 1838326"/>
              <a:gd name="connsiteX4367" fmla="*/ 885796 w 5410020"/>
              <a:gd name="connsiteY4367" fmla="*/ 176214 h 1838326"/>
              <a:gd name="connsiteX4368" fmla="*/ 867826 w 5410020"/>
              <a:gd name="connsiteY4368" fmla="*/ 163363 h 1838326"/>
              <a:gd name="connsiteX4369" fmla="*/ 902481 w 5410020"/>
              <a:gd name="connsiteY4369" fmla="*/ 149226 h 1838326"/>
              <a:gd name="connsiteX4370" fmla="*/ 841023 w 5410020"/>
              <a:gd name="connsiteY4370" fmla="*/ 149226 h 1838326"/>
              <a:gd name="connsiteX4371" fmla="*/ 857361 w 5410020"/>
              <a:gd name="connsiteY4371" fmla="*/ 163363 h 1838326"/>
              <a:gd name="connsiteX4372" fmla="*/ 823428 w 5410020"/>
              <a:gd name="connsiteY4372" fmla="*/ 176214 h 1838326"/>
              <a:gd name="connsiteX4373" fmla="*/ 807090 w 5410020"/>
              <a:gd name="connsiteY4373" fmla="*/ 163363 h 1838326"/>
              <a:gd name="connsiteX4374" fmla="*/ 841023 w 5410020"/>
              <a:gd name="connsiteY4374" fmla="*/ 149226 h 1838326"/>
              <a:gd name="connsiteX4375" fmla="*/ 777854 w 5410020"/>
              <a:gd name="connsiteY4375" fmla="*/ 149226 h 1838326"/>
              <a:gd name="connsiteX4376" fmla="*/ 795449 w 5410020"/>
              <a:gd name="connsiteY4376" fmla="*/ 163363 h 1838326"/>
              <a:gd name="connsiteX4377" fmla="*/ 761516 w 5410020"/>
              <a:gd name="connsiteY4377" fmla="*/ 176214 h 1838326"/>
              <a:gd name="connsiteX4378" fmla="*/ 745178 w 5410020"/>
              <a:gd name="connsiteY4378" fmla="*/ 163363 h 1838326"/>
              <a:gd name="connsiteX4379" fmla="*/ 777854 w 5410020"/>
              <a:gd name="connsiteY4379" fmla="*/ 149226 h 1838326"/>
              <a:gd name="connsiteX4380" fmla="*/ 715611 w 5410020"/>
              <a:gd name="connsiteY4380" fmla="*/ 149226 h 1838326"/>
              <a:gd name="connsiteX4381" fmla="*/ 731949 w 5410020"/>
              <a:gd name="connsiteY4381" fmla="*/ 163363 h 1838326"/>
              <a:gd name="connsiteX4382" fmla="*/ 698016 w 5410020"/>
              <a:gd name="connsiteY4382" fmla="*/ 176214 h 1838326"/>
              <a:gd name="connsiteX4383" fmla="*/ 681678 w 5410020"/>
              <a:gd name="connsiteY4383" fmla="*/ 163363 h 1838326"/>
              <a:gd name="connsiteX4384" fmla="*/ 715611 w 5410020"/>
              <a:gd name="connsiteY4384" fmla="*/ 149226 h 1838326"/>
              <a:gd name="connsiteX4385" fmla="*/ 655286 w 5410020"/>
              <a:gd name="connsiteY4385" fmla="*/ 149226 h 1838326"/>
              <a:gd name="connsiteX4386" fmla="*/ 671624 w 5410020"/>
              <a:gd name="connsiteY4386" fmla="*/ 163363 h 1838326"/>
              <a:gd name="connsiteX4387" fmla="*/ 636434 w 5410020"/>
              <a:gd name="connsiteY4387" fmla="*/ 176214 h 1838326"/>
              <a:gd name="connsiteX4388" fmla="*/ 621353 w 5410020"/>
              <a:gd name="connsiteY4388" fmla="*/ 163363 h 1838326"/>
              <a:gd name="connsiteX4389" fmla="*/ 655286 w 5410020"/>
              <a:gd name="connsiteY4389" fmla="*/ 149226 h 1838326"/>
              <a:gd name="connsiteX4390" fmla="*/ 2874886 w 5410020"/>
              <a:gd name="connsiteY4390" fmla="*/ 149225 h 1838326"/>
              <a:gd name="connsiteX4391" fmla="*/ 2901080 w 5410020"/>
              <a:gd name="connsiteY4391" fmla="*/ 163362 h 1838326"/>
              <a:gd name="connsiteX4392" fmla="*/ 2877381 w 5410020"/>
              <a:gd name="connsiteY4392" fmla="*/ 176213 h 1838326"/>
              <a:gd name="connsiteX4393" fmla="*/ 2851187 w 5410020"/>
              <a:gd name="connsiteY4393" fmla="*/ 163362 h 1838326"/>
              <a:gd name="connsiteX4394" fmla="*/ 2874886 w 5410020"/>
              <a:gd name="connsiteY4394" fmla="*/ 149225 h 1838326"/>
              <a:gd name="connsiteX4395" fmla="*/ 2813729 w 5410020"/>
              <a:gd name="connsiteY4395" fmla="*/ 149225 h 1838326"/>
              <a:gd name="connsiteX4396" fmla="*/ 2840716 w 5410020"/>
              <a:gd name="connsiteY4396" fmla="*/ 163362 h 1838326"/>
              <a:gd name="connsiteX4397" fmla="*/ 2816299 w 5410020"/>
              <a:gd name="connsiteY4397" fmla="*/ 176213 h 1838326"/>
              <a:gd name="connsiteX4398" fmla="*/ 2789311 w 5410020"/>
              <a:gd name="connsiteY4398" fmla="*/ 163362 h 1838326"/>
              <a:gd name="connsiteX4399" fmla="*/ 2813729 w 5410020"/>
              <a:gd name="connsiteY4399" fmla="*/ 149225 h 1838326"/>
              <a:gd name="connsiteX4400" fmla="*/ 2752482 w 5410020"/>
              <a:gd name="connsiteY4400" fmla="*/ 149225 h 1838326"/>
              <a:gd name="connsiteX4401" fmla="*/ 2778501 w 5410020"/>
              <a:gd name="connsiteY4401" fmla="*/ 163362 h 1838326"/>
              <a:gd name="connsiteX4402" fmla="*/ 2753721 w 5410020"/>
              <a:gd name="connsiteY4402" fmla="*/ 176213 h 1838326"/>
              <a:gd name="connsiteX4403" fmla="*/ 2727701 w 5410020"/>
              <a:gd name="connsiteY4403" fmla="*/ 163362 h 1838326"/>
              <a:gd name="connsiteX4404" fmla="*/ 2752482 w 5410020"/>
              <a:gd name="connsiteY4404" fmla="*/ 149225 h 1838326"/>
              <a:gd name="connsiteX4405" fmla="*/ 2691189 w 5410020"/>
              <a:gd name="connsiteY4405" fmla="*/ 149225 h 1838326"/>
              <a:gd name="connsiteX4406" fmla="*/ 2716589 w 5410020"/>
              <a:gd name="connsiteY4406" fmla="*/ 163362 h 1838326"/>
              <a:gd name="connsiteX4407" fmla="*/ 2691189 w 5410020"/>
              <a:gd name="connsiteY4407" fmla="*/ 176213 h 1838326"/>
              <a:gd name="connsiteX4408" fmla="*/ 2665789 w 5410020"/>
              <a:gd name="connsiteY4408" fmla="*/ 163362 h 1838326"/>
              <a:gd name="connsiteX4409" fmla="*/ 2691189 w 5410020"/>
              <a:gd name="connsiteY4409" fmla="*/ 149225 h 1838326"/>
              <a:gd name="connsiteX4410" fmla="*/ 2627844 w 5410020"/>
              <a:gd name="connsiteY4410" fmla="*/ 149225 h 1838326"/>
              <a:gd name="connsiteX4411" fmla="*/ 2654677 w 5410020"/>
              <a:gd name="connsiteY4411" fmla="*/ 163362 h 1838326"/>
              <a:gd name="connsiteX4412" fmla="*/ 2629122 w 5410020"/>
              <a:gd name="connsiteY4412" fmla="*/ 176213 h 1838326"/>
              <a:gd name="connsiteX4413" fmla="*/ 2602289 w 5410020"/>
              <a:gd name="connsiteY4413" fmla="*/ 163362 h 1838326"/>
              <a:gd name="connsiteX4414" fmla="*/ 2627844 w 5410020"/>
              <a:gd name="connsiteY4414" fmla="*/ 149225 h 1838326"/>
              <a:gd name="connsiteX4415" fmla="*/ 2015028 w 5410020"/>
              <a:gd name="connsiteY4415" fmla="*/ 149225 h 1838326"/>
              <a:gd name="connsiteX4416" fmla="*/ 2037480 w 5410020"/>
              <a:gd name="connsiteY4416" fmla="*/ 163362 h 1838326"/>
              <a:gd name="connsiteX4417" fmla="*/ 2010038 w 5410020"/>
              <a:gd name="connsiteY4417" fmla="*/ 176213 h 1838326"/>
              <a:gd name="connsiteX4418" fmla="*/ 1987586 w 5410020"/>
              <a:gd name="connsiteY4418" fmla="*/ 163362 h 1838326"/>
              <a:gd name="connsiteX4419" fmla="*/ 2015028 w 5410020"/>
              <a:gd name="connsiteY4419" fmla="*/ 149225 h 1838326"/>
              <a:gd name="connsiteX4420" fmla="*/ 1952965 w 5410020"/>
              <a:gd name="connsiteY4420" fmla="*/ 149225 h 1838326"/>
              <a:gd name="connsiteX4421" fmla="*/ 1975559 w 5410020"/>
              <a:gd name="connsiteY4421" fmla="*/ 163362 h 1838326"/>
              <a:gd name="connsiteX4422" fmla="*/ 1946689 w 5410020"/>
              <a:gd name="connsiteY4422" fmla="*/ 176213 h 1838326"/>
              <a:gd name="connsiteX4423" fmla="*/ 1924094 w 5410020"/>
              <a:gd name="connsiteY4423" fmla="*/ 163362 h 1838326"/>
              <a:gd name="connsiteX4424" fmla="*/ 1952965 w 5410020"/>
              <a:gd name="connsiteY4424" fmla="*/ 149225 h 1838326"/>
              <a:gd name="connsiteX4425" fmla="*/ 1890909 w 5410020"/>
              <a:gd name="connsiteY4425" fmla="*/ 149225 h 1838326"/>
              <a:gd name="connsiteX4426" fmla="*/ 1912377 w 5410020"/>
              <a:gd name="connsiteY4426" fmla="*/ 163362 h 1838326"/>
              <a:gd name="connsiteX4427" fmla="*/ 1884595 w 5410020"/>
              <a:gd name="connsiteY4427" fmla="*/ 176213 h 1838326"/>
              <a:gd name="connsiteX4428" fmla="*/ 1861865 w 5410020"/>
              <a:gd name="connsiteY4428" fmla="*/ 163362 h 1838326"/>
              <a:gd name="connsiteX4429" fmla="*/ 1890909 w 5410020"/>
              <a:gd name="connsiteY4429" fmla="*/ 149225 h 1838326"/>
              <a:gd name="connsiteX4430" fmla="*/ 1830395 w 5410020"/>
              <a:gd name="connsiteY4430" fmla="*/ 149225 h 1838326"/>
              <a:gd name="connsiteX4431" fmla="*/ 1851734 w 5410020"/>
              <a:gd name="connsiteY4431" fmla="*/ 163362 h 1838326"/>
              <a:gd name="connsiteX4432" fmla="*/ 1822863 w 5410020"/>
              <a:gd name="connsiteY4432" fmla="*/ 176213 h 1838326"/>
              <a:gd name="connsiteX4433" fmla="*/ 1801524 w 5410020"/>
              <a:gd name="connsiteY4433" fmla="*/ 163362 h 1838326"/>
              <a:gd name="connsiteX4434" fmla="*/ 1830395 w 5410020"/>
              <a:gd name="connsiteY4434" fmla="*/ 149225 h 1838326"/>
              <a:gd name="connsiteX4435" fmla="*/ 1767084 w 5410020"/>
              <a:gd name="connsiteY4435" fmla="*/ 149225 h 1838326"/>
              <a:gd name="connsiteX4436" fmla="*/ 1788551 w 5410020"/>
              <a:gd name="connsiteY4436" fmla="*/ 163362 h 1838326"/>
              <a:gd name="connsiteX4437" fmla="*/ 1759507 w 5410020"/>
              <a:gd name="connsiteY4437" fmla="*/ 176213 h 1838326"/>
              <a:gd name="connsiteX4438" fmla="*/ 1738039 w 5410020"/>
              <a:gd name="connsiteY4438" fmla="*/ 163362 h 1838326"/>
              <a:gd name="connsiteX4439" fmla="*/ 1767084 w 5410020"/>
              <a:gd name="connsiteY4439" fmla="*/ 149225 h 1838326"/>
              <a:gd name="connsiteX4440" fmla="*/ 1705171 w 5410020"/>
              <a:gd name="connsiteY4440" fmla="*/ 149225 h 1838326"/>
              <a:gd name="connsiteX4441" fmla="*/ 1726638 w 5410020"/>
              <a:gd name="connsiteY4441" fmla="*/ 163362 h 1838326"/>
              <a:gd name="connsiteX4442" fmla="*/ 1697594 w 5410020"/>
              <a:gd name="connsiteY4442" fmla="*/ 176213 h 1838326"/>
              <a:gd name="connsiteX4443" fmla="*/ 1676126 w 5410020"/>
              <a:gd name="connsiteY4443" fmla="*/ 163362 h 1838326"/>
              <a:gd name="connsiteX4444" fmla="*/ 1705171 w 5410020"/>
              <a:gd name="connsiteY4444" fmla="*/ 149225 h 1838326"/>
              <a:gd name="connsiteX4445" fmla="*/ 1025630 w 5410020"/>
              <a:gd name="connsiteY4445" fmla="*/ 149225 h 1838326"/>
              <a:gd name="connsiteX4446" fmla="*/ 1043127 w 5410020"/>
              <a:gd name="connsiteY4446" fmla="*/ 163362 h 1838326"/>
              <a:gd name="connsiteX4447" fmla="*/ 1010634 w 5410020"/>
              <a:gd name="connsiteY4447" fmla="*/ 176213 h 1838326"/>
              <a:gd name="connsiteX4448" fmla="*/ 993137 w 5410020"/>
              <a:gd name="connsiteY4448" fmla="*/ 163362 h 1838326"/>
              <a:gd name="connsiteX4449" fmla="*/ 1025630 w 5410020"/>
              <a:gd name="connsiteY4449" fmla="*/ 149225 h 1838326"/>
              <a:gd name="connsiteX4450" fmla="*/ 593259 w 5410020"/>
              <a:gd name="connsiteY4450" fmla="*/ 149225 h 1838326"/>
              <a:gd name="connsiteX4451" fmla="*/ 609685 w 5410020"/>
              <a:gd name="connsiteY4451" fmla="*/ 163362 h 1838326"/>
              <a:gd name="connsiteX4452" fmla="*/ 574306 w 5410020"/>
              <a:gd name="connsiteY4452" fmla="*/ 176213 h 1838326"/>
              <a:gd name="connsiteX4453" fmla="*/ 557880 w 5410020"/>
              <a:gd name="connsiteY4453" fmla="*/ 163362 h 1838326"/>
              <a:gd name="connsiteX4454" fmla="*/ 593259 w 5410020"/>
              <a:gd name="connsiteY4454" fmla="*/ 149225 h 1838326"/>
              <a:gd name="connsiteX4455" fmla="*/ 531022 w 5410020"/>
              <a:gd name="connsiteY4455" fmla="*/ 149225 h 1838326"/>
              <a:gd name="connsiteX4456" fmla="*/ 546185 w 5410020"/>
              <a:gd name="connsiteY4456" fmla="*/ 163362 h 1838326"/>
              <a:gd name="connsiteX4457" fmla="*/ 510806 w 5410020"/>
              <a:gd name="connsiteY4457" fmla="*/ 176213 h 1838326"/>
              <a:gd name="connsiteX4458" fmla="*/ 495644 w 5410020"/>
              <a:gd name="connsiteY4458" fmla="*/ 163362 h 1838326"/>
              <a:gd name="connsiteX4459" fmla="*/ 531022 w 5410020"/>
              <a:gd name="connsiteY4459" fmla="*/ 149225 h 1838326"/>
              <a:gd name="connsiteX4460" fmla="*/ 469628 w 5410020"/>
              <a:gd name="connsiteY4460" fmla="*/ 149225 h 1838326"/>
              <a:gd name="connsiteX4461" fmla="*/ 484401 w 5410020"/>
              <a:gd name="connsiteY4461" fmla="*/ 163362 h 1838326"/>
              <a:gd name="connsiteX4462" fmla="*/ 449930 w 5410020"/>
              <a:gd name="connsiteY4462" fmla="*/ 176213 h 1838326"/>
              <a:gd name="connsiteX4463" fmla="*/ 433925 w 5410020"/>
              <a:gd name="connsiteY4463" fmla="*/ 163362 h 1838326"/>
              <a:gd name="connsiteX4464" fmla="*/ 469628 w 5410020"/>
              <a:gd name="connsiteY4464" fmla="*/ 149225 h 1838326"/>
              <a:gd name="connsiteX4465" fmla="*/ 407411 w 5410020"/>
              <a:gd name="connsiteY4465" fmla="*/ 149225 h 1838326"/>
              <a:gd name="connsiteX4466" fmla="*/ 422651 w 5410020"/>
              <a:gd name="connsiteY4466" fmla="*/ 163362 h 1838326"/>
              <a:gd name="connsiteX4467" fmla="*/ 387091 w 5410020"/>
              <a:gd name="connsiteY4467" fmla="*/ 176213 h 1838326"/>
              <a:gd name="connsiteX4468" fmla="*/ 371851 w 5410020"/>
              <a:gd name="connsiteY4468" fmla="*/ 163362 h 1838326"/>
              <a:gd name="connsiteX4469" fmla="*/ 407411 w 5410020"/>
              <a:gd name="connsiteY4469" fmla="*/ 149225 h 1838326"/>
              <a:gd name="connsiteX4470" fmla="*/ 345498 w 5410020"/>
              <a:gd name="connsiteY4470" fmla="*/ 149225 h 1838326"/>
              <a:gd name="connsiteX4471" fmla="*/ 360738 w 5410020"/>
              <a:gd name="connsiteY4471" fmla="*/ 163362 h 1838326"/>
              <a:gd name="connsiteX4472" fmla="*/ 323908 w 5410020"/>
              <a:gd name="connsiteY4472" fmla="*/ 176213 h 1838326"/>
              <a:gd name="connsiteX4473" fmla="*/ 309938 w 5410020"/>
              <a:gd name="connsiteY4473" fmla="*/ 163362 h 1838326"/>
              <a:gd name="connsiteX4474" fmla="*/ 345498 w 5410020"/>
              <a:gd name="connsiteY4474" fmla="*/ 149225 h 1838326"/>
              <a:gd name="connsiteX4475" fmla="*/ 283777 w 5410020"/>
              <a:gd name="connsiteY4475" fmla="*/ 149225 h 1838326"/>
              <a:gd name="connsiteX4476" fmla="*/ 298636 w 5410020"/>
              <a:gd name="connsiteY4476" fmla="*/ 163362 h 1838326"/>
              <a:gd name="connsiteX4477" fmla="*/ 262726 w 5410020"/>
              <a:gd name="connsiteY4477" fmla="*/ 176213 h 1838326"/>
              <a:gd name="connsiteX4478" fmla="*/ 247867 w 5410020"/>
              <a:gd name="connsiteY4478" fmla="*/ 163362 h 1838326"/>
              <a:gd name="connsiteX4479" fmla="*/ 283777 w 5410020"/>
              <a:gd name="connsiteY4479" fmla="*/ 149225 h 1838326"/>
              <a:gd name="connsiteX4480" fmla="*/ 222958 w 5410020"/>
              <a:gd name="connsiteY4480" fmla="*/ 149225 h 1838326"/>
              <a:gd name="connsiteX4481" fmla="*/ 236913 w 5410020"/>
              <a:gd name="connsiteY4481" fmla="*/ 163362 h 1838326"/>
              <a:gd name="connsiteX4482" fmla="*/ 200099 w 5410020"/>
              <a:gd name="connsiteY4482" fmla="*/ 176213 h 1838326"/>
              <a:gd name="connsiteX4483" fmla="*/ 186128 w 5410020"/>
              <a:gd name="connsiteY4483" fmla="*/ 163362 h 1838326"/>
              <a:gd name="connsiteX4484" fmla="*/ 222958 w 5410020"/>
              <a:gd name="connsiteY4484" fmla="*/ 149225 h 1838326"/>
              <a:gd name="connsiteX4485" fmla="*/ 3914516 w 5410020"/>
              <a:gd name="connsiteY4485" fmla="*/ 117476 h 1838326"/>
              <a:gd name="connsiteX4486" fmla="*/ 3946266 w 5410020"/>
              <a:gd name="connsiteY4486" fmla="*/ 130327 h 1838326"/>
              <a:gd name="connsiteX4487" fmla="*/ 3927216 w 5410020"/>
              <a:gd name="connsiteY4487" fmla="*/ 144464 h 1838326"/>
              <a:gd name="connsiteX4488" fmla="*/ 3895466 w 5410020"/>
              <a:gd name="connsiteY4488" fmla="*/ 130327 h 1838326"/>
              <a:gd name="connsiteX4489" fmla="*/ 3914516 w 5410020"/>
              <a:gd name="connsiteY4489" fmla="*/ 117476 h 1838326"/>
              <a:gd name="connsiteX4490" fmla="*/ 3853873 w 5410020"/>
              <a:gd name="connsiteY4490" fmla="*/ 117476 h 1838326"/>
              <a:gd name="connsiteX4491" fmla="*/ 3884353 w 5410020"/>
              <a:gd name="connsiteY4491" fmla="*/ 130327 h 1838326"/>
              <a:gd name="connsiteX4492" fmla="*/ 3865303 w 5410020"/>
              <a:gd name="connsiteY4492" fmla="*/ 144464 h 1838326"/>
              <a:gd name="connsiteX4493" fmla="*/ 3834823 w 5410020"/>
              <a:gd name="connsiteY4493" fmla="*/ 130327 h 1838326"/>
              <a:gd name="connsiteX4494" fmla="*/ 3853873 w 5410020"/>
              <a:gd name="connsiteY4494" fmla="*/ 117476 h 1838326"/>
              <a:gd name="connsiteX4495" fmla="*/ 3792913 w 5410020"/>
              <a:gd name="connsiteY4495" fmla="*/ 117476 h 1838326"/>
              <a:gd name="connsiteX4496" fmla="*/ 3823782 w 5410020"/>
              <a:gd name="connsiteY4496" fmla="*/ 130327 h 1838326"/>
              <a:gd name="connsiteX4497" fmla="*/ 3804026 w 5410020"/>
              <a:gd name="connsiteY4497" fmla="*/ 144464 h 1838326"/>
              <a:gd name="connsiteX4498" fmla="*/ 3774392 w 5410020"/>
              <a:gd name="connsiteY4498" fmla="*/ 130327 h 1838326"/>
              <a:gd name="connsiteX4499" fmla="*/ 3792913 w 5410020"/>
              <a:gd name="connsiteY4499" fmla="*/ 117476 h 1838326"/>
              <a:gd name="connsiteX4500" fmla="*/ 3731831 w 5410020"/>
              <a:gd name="connsiteY4500" fmla="*/ 117476 h 1838326"/>
              <a:gd name="connsiteX4501" fmla="*/ 3763401 w 5410020"/>
              <a:gd name="connsiteY4501" fmla="*/ 130327 h 1838326"/>
              <a:gd name="connsiteX4502" fmla="*/ 3743196 w 5410020"/>
              <a:gd name="connsiteY4502" fmla="*/ 144464 h 1838326"/>
              <a:gd name="connsiteX4503" fmla="*/ 3712889 w 5410020"/>
              <a:gd name="connsiteY4503" fmla="*/ 130327 h 1838326"/>
              <a:gd name="connsiteX4504" fmla="*/ 3731831 w 5410020"/>
              <a:gd name="connsiteY4504" fmla="*/ 117476 h 1838326"/>
              <a:gd name="connsiteX4505" fmla="*/ 3671182 w 5410020"/>
              <a:gd name="connsiteY4505" fmla="*/ 117476 h 1838326"/>
              <a:gd name="connsiteX4506" fmla="*/ 3701489 w 5410020"/>
              <a:gd name="connsiteY4506" fmla="*/ 130327 h 1838326"/>
              <a:gd name="connsiteX4507" fmla="*/ 3681284 w 5410020"/>
              <a:gd name="connsiteY4507" fmla="*/ 144464 h 1838326"/>
              <a:gd name="connsiteX4508" fmla="*/ 3650977 w 5410020"/>
              <a:gd name="connsiteY4508" fmla="*/ 130327 h 1838326"/>
              <a:gd name="connsiteX4509" fmla="*/ 3671182 w 5410020"/>
              <a:gd name="connsiteY4509" fmla="*/ 117476 h 1838326"/>
              <a:gd name="connsiteX4510" fmla="*/ 3609269 w 5410020"/>
              <a:gd name="connsiteY4510" fmla="*/ 117476 h 1838326"/>
              <a:gd name="connsiteX4511" fmla="*/ 3639576 w 5410020"/>
              <a:gd name="connsiteY4511" fmla="*/ 130327 h 1838326"/>
              <a:gd name="connsiteX4512" fmla="*/ 3619371 w 5410020"/>
              <a:gd name="connsiteY4512" fmla="*/ 144464 h 1838326"/>
              <a:gd name="connsiteX4513" fmla="*/ 3589064 w 5410020"/>
              <a:gd name="connsiteY4513" fmla="*/ 130327 h 1838326"/>
              <a:gd name="connsiteX4514" fmla="*/ 3609269 w 5410020"/>
              <a:gd name="connsiteY4514" fmla="*/ 117476 h 1838326"/>
              <a:gd name="connsiteX4515" fmla="*/ 3548619 w 5410020"/>
              <a:gd name="connsiteY4515" fmla="*/ 117476 h 1838326"/>
              <a:gd name="connsiteX4516" fmla="*/ 3577664 w 5410020"/>
              <a:gd name="connsiteY4516" fmla="*/ 130327 h 1838326"/>
              <a:gd name="connsiteX4517" fmla="*/ 3557459 w 5410020"/>
              <a:gd name="connsiteY4517" fmla="*/ 144464 h 1838326"/>
              <a:gd name="connsiteX4518" fmla="*/ 3527152 w 5410020"/>
              <a:gd name="connsiteY4518" fmla="*/ 130327 h 1838326"/>
              <a:gd name="connsiteX4519" fmla="*/ 3548619 w 5410020"/>
              <a:gd name="connsiteY4519" fmla="*/ 117476 h 1838326"/>
              <a:gd name="connsiteX4520" fmla="*/ 3181613 w 5410020"/>
              <a:gd name="connsiteY4520" fmla="*/ 117476 h 1838326"/>
              <a:gd name="connsiteX4521" fmla="*/ 3209054 w 5410020"/>
              <a:gd name="connsiteY4521" fmla="*/ 130327 h 1838326"/>
              <a:gd name="connsiteX4522" fmla="*/ 3187849 w 5410020"/>
              <a:gd name="connsiteY4522" fmla="*/ 144464 h 1838326"/>
              <a:gd name="connsiteX4523" fmla="*/ 3159161 w 5410020"/>
              <a:gd name="connsiteY4523" fmla="*/ 130327 h 1838326"/>
              <a:gd name="connsiteX4524" fmla="*/ 3181613 w 5410020"/>
              <a:gd name="connsiteY4524" fmla="*/ 117476 h 1838326"/>
              <a:gd name="connsiteX4525" fmla="*/ 3120419 w 5410020"/>
              <a:gd name="connsiteY4525" fmla="*/ 117476 h 1838326"/>
              <a:gd name="connsiteX4526" fmla="*/ 3148691 w 5410020"/>
              <a:gd name="connsiteY4526" fmla="*/ 130327 h 1838326"/>
              <a:gd name="connsiteX4527" fmla="*/ 3125559 w 5410020"/>
              <a:gd name="connsiteY4527" fmla="*/ 144464 h 1838326"/>
              <a:gd name="connsiteX4528" fmla="*/ 3097286 w 5410020"/>
              <a:gd name="connsiteY4528" fmla="*/ 130327 h 1838326"/>
              <a:gd name="connsiteX4529" fmla="*/ 3120419 w 5410020"/>
              <a:gd name="connsiteY4529" fmla="*/ 117476 h 1838326"/>
              <a:gd name="connsiteX4530" fmla="*/ 1410076 w 5410020"/>
              <a:gd name="connsiteY4530" fmla="*/ 117476 h 1838326"/>
              <a:gd name="connsiteX4531" fmla="*/ 1429831 w 5410020"/>
              <a:gd name="connsiteY4531" fmla="*/ 130327 h 1838326"/>
              <a:gd name="connsiteX4532" fmla="*/ 1398963 w 5410020"/>
              <a:gd name="connsiteY4532" fmla="*/ 144464 h 1838326"/>
              <a:gd name="connsiteX4533" fmla="*/ 1380442 w 5410020"/>
              <a:gd name="connsiteY4533" fmla="*/ 130327 h 1838326"/>
              <a:gd name="connsiteX4534" fmla="*/ 1410076 w 5410020"/>
              <a:gd name="connsiteY4534" fmla="*/ 117476 h 1838326"/>
              <a:gd name="connsiteX4535" fmla="*/ 1348164 w 5410020"/>
              <a:gd name="connsiteY4535" fmla="*/ 117476 h 1838326"/>
              <a:gd name="connsiteX4536" fmla="*/ 1367919 w 5410020"/>
              <a:gd name="connsiteY4536" fmla="*/ 130327 h 1838326"/>
              <a:gd name="connsiteX4537" fmla="*/ 1337051 w 5410020"/>
              <a:gd name="connsiteY4537" fmla="*/ 144464 h 1838326"/>
              <a:gd name="connsiteX4538" fmla="*/ 1318530 w 5410020"/>
              <a:gd name="connsiteY4538" fmla="*/ 130327 h 1838326"/>
              <a:gd name="connsiteX4539" fmla="*/ 1348164 w 5410020"/>
              <a:gd name="connsiteY4539" fmla="*/ 117476 h 1838326"/>
              <a:gd name="connsiteX4540" fmla="*/ 1287700 w 5410020"/>
              <a:gd name="connsiteY4540" fmla="*/ 117476 h 1838326"/>
              <a:gd name="connsiteX4541" fmla="*/ 1306336 w 5410020"/>
              <a:gd name="connsiteY4541" fmla="*/ 130327 h 1838326"/>
              <a:gd name="connsiteX4542" fmla="*/ 1275276 w 5410020"/>
              <a:gd name="connsiteY4542" fmla="*/ 144464 h 1838326"/>
              <a:gd name="connsiteX4543" fmla="*/ 1256640 w 5410020"/>
              <a:gd name="connsiteY4543" fmla="*/ 130327 h 1838326"/>
              <a:gd name="connsiteX4544" fmla="*/ 1287700 w 5410020"/>
              <a:gd name="connsiteY4544" fmla="*/ 117476 h 1838326"/>
              <a:gd name="connsiteX4545" fmla="*/ 1226754 w 5410020"/>
              <a:gd name="connsiteY4545" fmla="*/ 117476 h 1838326"/>
              <a:gd name="connsiteX4546" fmla="*/ 1245908 w 5410020"/>
              <a:gd name="connsiteY4546" fmla="*/ 130327 h 1838326"/>
              <a:gd name="connsiteX4547" fmla="*/ 1213985 w 5410020"/>
              <a:gd name="connsiteY4547" fmla="*/ 144464 h 1838326"/>
              <a:gd name="connsiteX4548" fmla="*/ 1194832 w 5410020"/>
              <a:gd name="connsiteY4548" fmla="*/ 130327 h 1838326"/>
              <a:gd name="connsiteX4549" fmla="*/ 1226754 w 5410020"/>
              <a:gd name="connsiteY4549" fmla="*/ 117476 h 1838326"/>
              <a:gd name="connsiteX4550" fmla="*/ 1166118 w 5410020"/>
              <a:gd name="connsiteY4550" fmla="*/ 117476 h 1838326"/>
              <a:gd name="connsiteX4551" fmla="*/ 1183995 w 5410020"/>
              <a:gd name="connsiteY4551" fmla="*/ 130327 h 1838326"/>
              <a:gd name="connsiteX4552" fmla="*/ 1152072 w 5410020"/>
              <a:gd name="connsiteY4552" fmla="*/ 144464 h 1838326"/>
              <a:gd name="connsiteX4553" fmla="*/ 1132919 w 5410020"/>
              <a:gd name="connsiteY4553" fmla="*/ 130327 h 1838326"/>
              <a:gd name="connsiteX4554" fmla="*/ 1166118 w 5410020"/>
              <a:gd name="connsiteY4554" fmla="*/ 117476 h 1838326"/>
              <a:gd name="connsiteX4555" fmla="*/ 1104792 w 5410020"/>
              <a:gd name="connsiteY4555" fmla="*/ 117476 h 1838326"/>
              <a:gd name="connsiteX4556" fmla="*/ 1122186 w 5410020"/>
              <a:gd name="connsiteY4556" fmla="*/ 130327 h 1838326"/>
              <a:gd name="connsiteX4557" fmla="*/ 1091126 w 5410020"/>
              <a:gd name="connsiteY4557" fmla="*/ 144464 h 1838326"/>
              <a:gd name="connsiteX4558" fmla="*/ 1073732 w 5410020"/>
              <a:gd name="connsiteY4558" fmla="*/ 130327 h 1838326"/>
              <a:gd name="connsiteX4559" fmla="*/ 1104792 w 5410020"/>
              <a:gd name="connsiteY4559" fmla="*/ 117476 h 1838326"/>
              <a:gd name="connsiteX4560" fmla="*/ 982430 w 5410020"/>
              <a:gd name="connsiteY4560" fmla="*/ 117476 h 1838326"/>
              <a:gd name="connsiteX4561" fmla="*/ 999927 w 5410020"/>
              <a:gd name="connsiteY4561" fmla="*/ 130327 h 1838326"/>
              <a:gd name="connsiteX4562" fmla="*/ 967433 w 5410020"/>
              <a:gd name="connsiteY4562" fmla="*/ 144464 h 1838326"/>
              <a:gd name="connsiteX4563" fmla="*/ 949937 w 5410020"/>
              <a:gd name="connsiteY4563" fmla="*/ 130327 h 1838326"/>
              <a:gd name="connsiteX4564" fmla="*/ 982430 w 5410020"/>
              <a:gd name="connsiteY4564" fmla="*/ 117476 h 1838326"/>
              <a:gd name="connsiteX4565" fmla="*/ 920518 w 5410020"/>
              <a:gd name="connsiteY4565" fmla="*/ 117476 h 1838326"/>
              <a:gd name="connsiteX4566" fmla="*/ 938015 w 5410020"/>
              <a:gd name="connsiteY4566" fmla="*/ 130327 h 1838326"/>
              <a:gd name="connsiteX4567" fmla="*/ 905521 w 5410020"/>
              <a:gd name="connsiteY4567" fmla="*/ 144464 h 1838326"/>
              <a:gd name="connsiteX4568" fmla="*/ 888025 w 5410020"/>
              <a:gd name="connsiteY4568" fmla="*/ 130327 h 1838326"/>
              <a:gd name="connsiteX4569" fmla="*/ 920518 w 5410020"/>
              <a:gd name="connsiteY4569" fmla="*/ 117476 h 1838326"/>
              <a:gd name="connsiteX4570" fmla="*/ 860193 w 5410020"/>
              <a:gd name="connsiteY4570" fmla="*/ 117476 h 1838326"/>
              <a:gd name="connsiteX4571" fmla="*/ 876440 w 5410020"/>
              <a:gd name="connsiteY4571" fmla="*/ 130327 h 1838326"/>
              <a:gd name="connsiteX4572" fmla="*/ 843947 w 5410020"/>
              <a:gd name="connsiteY4572" fmla="*/ 144464 h 1838326"/>
              <a:gd name="connsiteX4573" fmla="*/ 826450 w 5410020"/>
              <a:gd name="connsiteY4573" fmla="*/ 130327 h 1838326"/>
              <a:gd name="connsiteX4574" fmla="*/ 860193 w 5410020"/>
              <a:gd name="connsiteY4574" fmla="*/ 117476 h 1838326"/>
              <a:gd name="connsiteX4575" fmla="*/ 799293 w 5410020"/>
              <a:gd name="connsiteY4575" fmla="*/ 117476 h 1838326"/>
              <a:gd name="connsiteX4576" fmla="*/ 815979 w 5410020"/>
              <a:gd name="connsiteY4576" fmla="*/ 130327 h 1838326"/>
              <a:gd name="connsiteX4577" fmla="*/ 781324 w 5410020"/>
              <a:gd name="connsiteY4577" fmla="*/ 144464 h 1838326"/>
              <a:gd name="connsiteX4578" fmla="*/ 764638 w 5410020"/>
              <a:gd name="connsiteY4578" fmla="*/ 130327 h 1838326"/>
              <a:gd name="connsiteX4579" fmla="*/ 799293 w 5410020"/>
              <a:gd name="connsiteY4579" fmla="*/ 117476 h 1838326"/>
              <a:gd name="connsiteX4580" fmla="*/ 4342797 w 5410020"/>
              <a:gd name="connsiteY4580" fmla="*/ 117475 h 1838326"/>
              <a:gd name="connsiteX4581" fmla="*/ 4375290 w 5410020"/>
              <a:gd name="connsiteY4581" fmla="*/ 130326 h 1838326"/>
              <a:gd name="connsiteX4582" fmla="*/ 4359044 w 5410020"/>
              <a:gd name="connsiteY4582" fmla="*/ 144463 h 1838326"/>
              <a:gd name="connsiteX4583" fmla="*/ 4325300 w 5410020"/>
              <a:gd name="connsiteY4583" fmla="*/ 130326 h 1838326"/>
              <a:gd name="connsiteX4584" fmla="*/ 4342797 w 5410020"/>
              <a:gd name="connsiteY4584" fmla="*/ 117475 h 1838326"/>
              <a:gd name="connsiteX4585" fmla="*/ 4281459 w 5410020"/>
              <a:gd name="connsiteY4585" fmla="*/ 117475 h 1838326"/>
              <a:gd name="connsiteX4586" fmla="*/ 4314830 w 5410020"/>
              <a:gd name="connsiteY4586" fmla="*/ 130326 h 1838326"/>
              <a:gd name="connsiteX4587" fmla="*/ 4298145 w 5410020"/>
              <a:gd name="connsiteY4587" fmla="*/ 144463 h 1838326"/>
              <a:gd name="connsiteX4588" fmla="*/ 4263490 w 5410020"/>
              <a:gd name="connsiteY4588" fmla="*/ 130326 h 1838326"/>
              <a:gd name="connsiteX4589" fmla="*/ 4281459 w 5410020"/>
              <a:gd name="connsiteY4589" fmla="*/ 117475 h 1838326"/>
              <a:gd name="connsiteX4590" fmla="*/ 4098197 w 5410020"/>
              <a:gd name="connsiteY4590" fmla="*/ 117475 h 1838326"/>
              <a:gd name="connsiteX4591" fmla="*/ 4130499 w 5410020"/>
              <a:gd name="connsiteY4591" fmla="*/ 130326 h 1838326"/>
              <a:gd name="connsiteX4592" fmla="*/ 4113106 w 5410020"/>
              <a:gd name="connsiteY4592" fmla="*/ 144463 h 1838326"/>
              <a:gd name="connsiteX4593" fmla="*/ 4080803 w 5410020"/>
              <a:gd name="connsiteY4593" fmla="*/ 130326 h 1838326"/>
              <a:gd name="connsiteX4594" fmla="*/ 4098197 w 5410020"/>
              <a:gd name="connsiteY4594" fmla="*/ 117475 h 1838326"/>
              <a:gd name="connsiteX4595" fmla="*/ 4037527 w 5410020"/>
              <a:gd name="connsiteY4595" fmla="*/ 117475 h 1838326"/>
              <a:gd name="connsiteX4596" fmla="*/ 4068587 w 5410020"/>
              <a:gd name="connsiteY4596" fmla="*/ 130326 h 1838326"/>
              <a:gd name="connsiteX4597" fmla="*/ 4051194 w 5410020"/>
              <a:gd name="connsiteY4597" fmla="*/ 144463 h 1838326"/>
              <a:gd name="connsiteX4598" fmla="*/ 4018891 w 5410020"/>
              <a:gd name="connsiteY4598" fmla="*/ 130326 h 1838326"/>
              <a:gd name="connsiteX4599" fmla="*/ 4037527 w 5410020"/>
              <a:gd name="connsiteY4599" fmla="*/ 117475 h 1838326"/>
              <a:gd name="connsiteX4600" fmla="*/ 2082572 w 5410020"/>
              <a:gd name="connsiteY4600" fmla="*/ 117475 h 1838326"/>
              <a:gd name="connsiteX4601" fmla="*/ 2105704 w 5410020"/>
              <a:gd name="connsiteY4601" fmla="*/ 130326 h 1838326"/>
              <a:gd name="connsiteX4602" fmla="*/ 2077431 w 5410020"/>
              <a:gd name="connsiteY4602" fmla="*/ 144463 h 1838326"/>
              <a:gd name="connsiteX4603" fmla="*/ 2054299 w 5410020"/>
              <a:gd name="connsiteY4603" fmla="*/ 130326 h 1838326"/>
              <a:gd name="connsiteX4604" fmla="*/ 2082572 w 5410020"/>
              <a:gd name="connsiteY4604" fmla="*/ 117475 h 1838326"/>
              <a:gd name="connsiteX4605" fmla="*/ 2021378 w 5410020"/>
              <a:gd name="connsiteY4605" fmla="*/ 117475 h 1838326"/>
              <a:gd name="connsiteX4606" fmla="*/ 2043830 w 5410020"/>
              <a:gd name="connsiteY4606" fmla="*/ 130326 h 1838326"/>
              <a:gd name="connsiteX4607" fmla="*/ 2016388 w 5410020"/>
              <a:gd name="connsiteY4607" fmla="*/ 144463 h 1838326"/>
              <a:gd name="connsiteX4608" fmla="*/ 1993936 w 5410020"/>
              <a:gd name="connsiteY4608" fmla="*/ 130326 h 1838326"/>
              <a:gd name="connsiteX4609" fmla="*/ 2021378 w 5410020"/>
              <a:gd name="connsiteY4609" fmla="*/ 117475 h 1838326"/>
              <a:gd name="connsiteX4610" fmla="*/ 1960712 w 5410020"/>
              <a:gd name="connsiteY4610" fmla="*/ 117475 h 1838326"/>
              <a:gd name="connsiteX4611" fmla="*/ 1981917 w 5410020"/>
              <a:gd name="connsiteY4611" fmla="*/ 130326 h 1838326"/>
              <a:gd name="connsiteX4612" fmla="*/ 1954475 w 5410020"/>
              <a:gd name="connsiteY4612" fmla="*/ 144463 h 1838326"/>
              <a:gd name="connsiteX4613" fmla="*/ 1932023 w 5410020"/>
              <a:gd name="connsiteY4613" fmla="*/ 130326 h 1838326"/>
              <a:gd name="connsiteX4614" fmla="*/ 1960712 w 5410020"/>
              <a:gd name="connsiteY4614" fmla="*/ 117475 h 1838326"/>
              <a:gd name="connsiteX4615" fmla="*/ 1898990 w 5410020"/>
              <a:gd name="connsiteY4615" fmla="*/ 117475 h 1838326"/>
              <a:gd name="connsiteX4616" fmla="*/ 1920329 w 5410020"/>
              <a:gd name="connsiteY4616" fmla="*/ 130326 h 1838326"/>
              <a:gd name="connsiteX4617" fmla="*/ 1892714 w 5410020"/>
              <a:gd name="connsiteY4617" fmla="*/ 144463 h 1838326"/>
              <a:gd name="connsiteX4618" fmla="*/ 1871375 w 5410020"/>
              <a:gd name="connsiteY4618" fmla="*/ 130326 h 1838326"/>
              <a:gd name="connsiteX4619" fmla="*/ 1898990 w 5410020"/>
              <a:gd name="connsiteY4619" fmla="*/ 117475 h 1838326"/>
              <a:gd name="connsiteX4620" fmla="*/ 1837076 w 5410020"/>
              <a:gd name="connsiteY4620" fmla="*/ 117475 h 1838326"/>
              <a:gd name="connsiteX4621" fmla="*/ 1859671 w 5410020"/>
              <a:gd name="connsiteY4621" fmla="*/ 130326 h 1838326"/>
              <a:gd name="connsiteX4622" fmla="*/ 1830800 w 5410020"/>
              <a:gd name="connsiteY4622" fmla="*/ 144463 h 1838326"/>
              <a:gd name="connsiteX4623" fmla="*/ 1809461 w 5410020"/>
              <a:gd name="connsiteY4623" fmla="*/ 130326 h 1838326"/>
              <a:gd name="connsiteX4624" fmla="*/ 1837076 w 5410020"/>
              <a:gd name="connsiteY4624" fmla="*/ 117475 h 1838326"/>
              <a:gd name="connsiteX4625" fmla="*/ 1776420 w 5410020"/>
              <a:gd name="connsiteY4625" fmla="*/ 117475 h 1838326"/>
              <a:gd name="connsiteX4626" fmla="*/ 1797759 w 5410020"/>
              <a:gd name="connsiteY4626" fmla="*/ 130326 h 1838326"/>
              <a:gd name="connsiteX4627" fmla="*/ 1768888 w 5410020"/>
              <a:gd name="connsiteY4627" fmla="*/ 144463 h 1838326"/>
              <a:gd name="connsiteX4628" fmla="*/ 1747549 w 5410020"/>
              <a:gd name="connsiteY4628" fmla="*/ 130326 h 1838326"/>
              <a:gd name="connsiteX4629" fmla="*/ 1776420 w 5410020"/>
              <a:gd name="connsiteY4629" fmla="*/ 117475 h 1838326"/>
              <a:gd name="connsiteX4630" fmla="*/ 1715381 w 5410020"/>
              <a:gd name="connsiteY4630" fmla="*/ 117475 h 1838326"/>
              <a:gd name="connsiteX4631" fmla="*/ 1736235 w 5410020"/>
              <a:gd name="connsiteY4631" fmla="*/ 130326 h 1838326"/>
              <a:gd name="connsiteX4632" fmla="*/ 1708021 w 5410020"/>
              <a:gd name="connsiteY4632" fmla="*/ 144463 h 1838326"/>
              <a:gd name="connsiteX4633" fmla="*/ 1687167 w 5410020"/>
              <a:gd name="connsiteY4633" fmla="*/ 130326 h 1838326"/>
              <a:gd name="connsiteX4634" fmla="*/ 1715381 w 5410020"/>
              <a:gd name="connsiteY4634" fmla="*/ 117475 h 1838326"/>
              <a:gd name="connsiteX4635" fmla="*/ 1655634 w 5410020"/>
              <a:gd name="connsiteY4635" fmla="*/ 117475 h 1838326"/>
              <a:gd name="connsiteX4636" fmla="*/ 1675838 w 5410020"/>
              <a:gd name="connsiteY4636" fmla="*/ 130326 h 1838326"/>
              <a:gd name="connsiteX4637" fmla="*/ 1646794 w 5410020"/>
              <a:gd name="connsiteY4637" fmla="*/ 144463 h 1838326"/>
              <a:gd name="connsiteX4638" fmla="*/ 1625326 w 5410020"/>
              <a:gd name="connsiteY4638" fmla="*/ 130326 h 1838326"/>
              <a:gd name="connsiteX4639" fmla="*/ 1655634 w 5410020"/>
              <a:gd name="connsiteY4639" fmla="*/ 117475 h 1838326"/>
              <a:gd name="connsiteX4640" fmla="*/ 1043093 w 5410020"/>
              <a:gd name="connsiteY4640" fmla="*/ 117475 h 1838326"/>
              <a:gd name="connsiteX4641" fmla="*/ 1061840 w 5410020"/>
              <a:gd name="connsiteY4641" fmla="*/ 130326 h 1838326"/>
              <a:gd name="connsiteX4642" fmla="*/ 1029346 w 5410020"/>
              <a:gd name="connsiteY4642" fmla="*/ 144463 h 1838326"/>
              <a:gd name="connsiteX4643" fmla="*/ 1011850 w 5410020"/>
              <a:gd name="connsiteY4643" fmla="*/ 130326 h 1838326"/>
              <a:gd name="connsiteX4644" fmla="*/ 1043093 w 5410020"/>
              <a:gd name="connsiteY4644" fmla="*/ 117475 h 1838326"/>
              <a:gd name="connsiteX4645" fmla="*/ 3779261 w 5410020"/>
              <a:gd name="connsiteY4645" fmla="*/ 87313 h 1838326"/>
              <a:gd name="connsiteX4646" fmla="*/ 3809741 w 5410020"/>
              <a:gd name="connsiteY4646" fmla="*/ 100013 h 1838326"/>
              <a:gd name="connsiteX4647" fmla="*/ 3790691 w 5410020"/>
              <a:gd name="connsiteY4647" fmla="*/ 112713 h 1838326"/>
              <a:gd name="connsiteX4648" fmla="*/ 3760211 w 5410020"/>
              <a:gd name="connsiteY4648" fmla="*/ 100013 h 1838326"/>
              <a:gd name="connsiteX4649" fmla="*/ 3779261 w 5410020"/>
              <a:gd name="connsiteY4649" fmla="*/ 87313 h 1838326"/>
              <a:gd name="connsiteX4650" fmla="*/ 3295913 w 5410020"/>
              <a:gd name="connsiteY4650" fmla="*/ 87313 h 1838326"/>
              <a:gd name="connsiteX4651" fmla="*/ 3323354 w 5410020"/>
              <a:gd name="connsiteY4651" fmla="*/ 100013 h 1838326"/>
              <a:gd name="connsiteX4652" fmla="*/ 3302149 w 5410020"/>
              <a:gd name="connsiteY4652" fmla="*/ 112713 h 1838326"/>
              <a:gd name="connsiteX4653" fmla="*/ 3274708 w 5410020"/>
              <a:gd name="connsiteY4653" fmla="*/ 100013 h 1838326"/>
              <a:gd name="connsiteX4654" fmla="*/ 3295913 w 5410020"/>
              <a:gd name="connsiteY4654" fmla="*/ 87313 h 1838326"/>
              <a:gd name="connsiteX4655" fmla="*/ 3235588 w 5410020"/>
              <a:gd name="connsiteY4655" fmla="*/ 87313 h 1838326"/>
              <a:gd name="connsiteX4656" fmla="*/ 3263029 w 5410020"/>
              <a:gd name="connsiteY4656" fmla="*/ 100013 h 1838326"/>
              <a:gd name="connsiteX4657" fmla="*/ 3240577 w 5410020"/>
              <a:gd name="connsiteY4657" fmla="*/ 112713 h 1838326"/>
              <a:gd name="connsiteX4658" fmla="*/ 3213136 w 5410020"/>
              <a:gd name="connsiteY4658" fmla="*/ 100013 h 1838326"/>
              <a:gd name="connsiteX4659" fmla="*/ 3235588 w 5410020"/>
              <a:gd name="connsiteY4659" fmla="*/ 87313 h 1838326"/>
              <a:gd name="connsiteX4660" fmla="*/ 2087475 w 5410020"/>
              <a:gd name="connsiteY4660" fmla="*/ 87313 h 1838326"/>
              <a:gd name="connsiteX4661" fmla="*/ 2110474 w 5410020"/>
              <a:gd name="connsiteY4661" fmla="*/ 100013 h 1838326"/>
              <a:gd name="connsiteX4662" fmla="*/ 2083641 w 5410020"/>
              <a:gd name="connsiteY4662" fmla="*/ 112713 h 1838326"/>
              <a:gd name="connsiteX4663" fmla="*/ 2060642 w 5410020"/>
              <a:gd name="connsiteY4663" fmla="*/ 100013 h 1838326"/>
              <a:gd name="connsiteX4664" fmla="*/ 2087475 w 5410020"/>
              <a:gd name="connsiteY4664" fmla="*/ 87313 h 1838326"/>
              <a:gd name="connsiteX4665" fmla="*/ 2027009 w 5410020"/>
              <a:gd name="connsiteY4665" fmla="*/ 87313 h 1838326"/>
              <a:gd name="connsiteX4666" fmla="*/ 2050141 w 5410020"/>
              <a:gd name="connsiteY4666" fmla="*/ 100013 h 1838326"/>
              <a:gd name="connsiteX4667" fmla="*/ 2021868 w 5410020"/>
              <a:gd name="connsiteY4667" fmla="*/ 112713 h 1838326"/>
              <a:gd name="connsiteX4668" fmla="*/ 1998736 w 5410020"/>
              <a:gd name="connsiteY4668" fmla="*/ 100013 h 1838326"/>
              <a:gd name="connsiteX4669" fmla="*/ 2027009 w 5410020"/>
              <a:gd name="connsiteY4669" fmla="*/ 87313 h 1838326"/>
              <a:gd name="connsiteX4670" fmla="*/ 1966684 w 5410020"/>
              <a:gd name="connsiteY4670" fmla="*/ 87313 h 1838326"/>
              <a:gd name="connsiteX4671" fmla="*/ 1989816 w 5410020"/>
              <a:gd name="connsiteY4671" fmla="*/ 100013 h 1838326"/>
              <a:gd name="connsiteX4672" fmla="*/ 1961543 w 5410020"/>
              <a:gd name="connsiteY4672" fmla="*/ 112713 h 1838326"/>
              <a:gd name="connsiteX4673" fmla="*/ 1938411 w 5410020"/>
              <a:gd name="connsiteY4673" fmla="*/ 100013 h 1838326"/>
              <a:gd name="connsiteX4674" fmla="*/ 1966684 w 5410020"/>
              <a:gd name="connsiteY4674" fmla="*/ 87313 h 1838326"/>
              <a:gd name="connsiteX4675" fmla="*/ 1906927 w 5410020"/>
              <a:gd name="connsiteY4675" fmla="*/ 87313 h 1838326"/>
              <a:gd name="connsiteX4676" fmla="*/ 1928266 w 5410020"/>
              <a:gd name="connsiteY4676" fmla="*/ 100013 h 1838326"/>
              <a:gd name="connsiteX4677" fmla="*/ 1900651 w 5410020"/>
              <a:gd name="connsiteY4677" fmla="*/ 112713 h 1838326"/>
              <a:gd name="connsiteX4678" fmla="*/ 1879312 w 5410020"/>
              <a:gd name="connsiteY4678" fmla="*/ 100013 h 1838326"/>
              <a:gd name="connsiteX4679" fmla="*/ 1906927 w 5410020"/>
              <a:gd name="connsiteY4679" fmla="*/ 87313 h 1838326"/>
              <a:gd name="connsiteX4680" fmla="*/ 1846412 w 5410020"/>
              <a:gd name="connsiteY4680" fmla="*/ 87313 h 1838326"/>
              <a:gd name="connsiteX4681" fmla="*/ 1867617 w 5410020"/>
              <a:gd name="connsiteY4681" fmla="*/ 100013 h 1838326"/>
              <a:gd name="connsiteX4682" fmla="*/ 1840175 w 5410020"/>
              <a:gd name="connsiteY4682" fmla="*/ 112713 h 1838326"/>
              <a:gd name="connsiteX4683" fmla="*/ 1818971 w 5410020"/>
              <a:gd name="connsiteY4683" fmla="*/ 100013 h 1838326"/>
              <a:gd name="connsiteX4684" fmla="*/ 1846412 w 5410020"/>
              <a:gd name="connsiteY4684" fmla="*/ 87313 h 1838326"/>
              <a:gd name="connsiteX4685" fmla="*/ 1786087 w 5410020"/>
              <a:gd name="connsiteY4685" fmla="*/ 87313 h 1838326"/>
              <a:gd name="connsiteX4686" fmla="*/ 1807292 w 5410020"/>
              <a:gd name="connsiteY4686" fmla="*/ 100013 h 1838326"/>
              <a:gd name="connsiteX4687" fmla="*/ 1778603 w 5410020"/>
              <a:gd name="connsiteY4687" fmla="*/ 112713 h 1838326"/>
              <a:gd name="connsiteX4688" fmla="*/ 1757398 w 5410020"/>
              <a:gd name="connsiteY4688" fmla="*/ 100013 h 1838326"/>
              <a:gd name="connsiteX4689" fmla="*/ 1786087 w 5410020"/>
              <a:gd name="connsiteY4689" fmla="*/ 87313 h 1838326"/>
              <a:gd name="connsiteX4690" fmla="*/ 1725620 w 5410020"/>
              <a:gd name="connsiteY4690" fmla="*/ 87313 h 1838326"/>
              <a:gd name="connsiteX4691" fmla="*/ 1745703 w 5410020"/>
              <a:gd name="connsiteY4691" fmla="*/ 100013 h 1838326"/>
              <a:gd name="connsiteX4692" fmla="*/ 1718088 w 5410020"/>
              <a:gd name="connsiteY4692" fmla="*/ 112713 h 1838326"/>
              <a:gd name="connsiteX4693" fmla="*/ 1696749 w 5410020"/>
              <a:gd name="connsiteY4693" fmla="*/ 100013 h 1838326"/>
              <a:gd name="connsiteX4694" fmla="*/ 1725620 w 5410020"/>
              <a:gd name="connsiteY4694" fmla="*/ 87313 h 1838326"/>
              <a:gd name="connsiteX4695" fmla="*/ 1665295 w 5410020"/>
              <a:gd name="connsiteY4695" fmla="*/ 87313 h 1838326"/>
              <a:gd name="connsiteX4696" fmla="*/ 1685378 w 5410020"/>
              <a:gd name="connsiteY4696" fmla="*/ 100013 h 1838326"/>
              <a:gd name="connsiteX4697" fmla="*/ 1656508 w 5410020"/>
              <a:gd name="connsiteY4697" fmla="*/ 112713 h 1838326"/>
              <a:gd name="connsiteX4698" fmla="*/ 1636424 w 5410020"/>
              <a:gd name="connsiteY4698" fmla="*/ 100013 h 1838326"/>
              <a:gd name="connsiteX4699" fmla="*/ 1665295 w 5410020"/>
              <a:gd name="connsiteY4699" fmla="*/ 87313 h 1838326"/>
              <a:gd name="connsiteX4700" fmla="*/ 1604834 w 5410020"/>
              <a:gd name="connsiteY4700" fmla="*/ 87313 h 1838326"/>
              <a:gd name="connsiteX4701" fmla="*/ 1625038 w 5410020"/>
              <a:gd name="connsiteY4701" fmla="*/ 100013 h 1838326"/>
              <a:gd name="connsiteX4702" fmla="*/ 1595994 w 5410020"/>
              <a:gd name="connsiteY4702" fmla="*/ 112713 h 1838326"/>
              <a:gd name="connsiteX4703" fmla="*/ 1574526 w 5410020"/>
              <a:gd name="connsiteY4703" fmla="*/ 100013 h 1838326"/>
              <a:gd name="connsiteX4704" fmla="*/ 1604834 w 5410020"/>
              <a:gd name="connsiteY4704" fmla="*/ 87313 h 1838326"/>
              <a:gd name="connsiteX4705" fmla="*/ 1544509 w 5410020"/>
              <a:gd name="connsiteY4705" fmla="*/ 87313 h 1838326"/>
              <a:gd name="connsiteX4706" fmla="*/ 1564713 w 5410020"/>
              <a:gd name="connsiteY4706" fmla="*/ 100013 h 1838326"/>
              <a:gd name="connsiteX4707" fmla="*/ 1534406 w 5410020"/>
              <a:gd name="connsiteY4707" fmla="*/ 112713 h 1838326"/>
              <a:gd name="connsiteX4708" fmla="*/ 1514201 w 5410020"/>
              <a:gd name="connsiteY4708" fmla="*/ 100013 h 1838326"/>
              <a:gd name="connsiteX4709" fmla="*/ 1544509 w 5410020"/>
              <a:gd name="connsiteY4709" fmla="*/ 87313 h 1838326"/>
              <a:gd name="connsiteX4710" fmla="*/ 1181476 w 5410020"/>
              <a:gd name="connsiteY4710" fmla="*/ 87313 h 1838326"/>
              <a:gd name="connsiteX4711" fmla="*/ 1199997 w 5410020"/>
              <a:gd name="connsiteY4711" fmla="*/ 100013 h 1838326"/>
              <a:gd name="connsiteX4712" fmla="*/ 1169128 w 5410020"/>
              <a:gd name="connsiteY4712" fmla="*/ 112713 h 1838326"/>
              <a:gd name="connsiteX4713" fmla="*/ 1150607 w 5410020"/>
              <a:gd name="connsiteY4713" fmla="*/ 100013 h 1838326"/>
              <a:gd name="connsiteX4714" fmla="*/ 1181476 w 5410020"/>
              <a:gd name="connsiteY4714" fmla="*/ 87313 h 1838326"/>
              <a:gd name="connsiteX4715" fmla="*/ 1121013 w 5410020"/>
              <a:gd name="connsiteY4715" fmla="*/ 87313 h 1838326"/>
              <a:gd name="connsiteX4716" fmla="*/ 1139649 w 5410020"/>
              <a:gd name="connsiteY4716" fmla="*/ 100013 h 1838326"/>
              <a:gd name="connsiteX4717" fmla="*/ 1107347 w 5410020"/>
              <a:gd name="connsiteY4717" fmla="*/ 112713 h 1838326"/>
              <a:gd name="connsiteX4718" fmla="*/ 1089953 w 5410020"/>
              <a:gd name="connsiteY4718" fmla="*/ 100013 h 1838326"/>
              <a:gd name="connsiteX4719" fmla="*/ 1121013 w 5410020"/>
              <a:gd name="connsiteY4719" fmla="*/ 87313 h 1838326"/>
              <a:gd name="connsiteX4720" fmla="*/ 1060473 w 5410020"/>
              <a:gd name="connsiteY4720" fmla="*/ 87313 h 1838326"/>
              <a:gd name="connsiteX4721" fmla="*/ 1077760 w 5410020"/>
              <a:gd name="connsiteY4721" fmla="*/ 100013 h 1838326"/>
              <a:gd name="connsiteX4722" fmla="*/ 1046891 w 5410020"/>
              <a:gd name="connsiteY4722" fmla="*/ 112713 h 1838326"/>
              <a:gd name="connsiteX4723" fmla="*/ 1029605 w 5410020"/>
              <a:gd name="connsiteY4723" fmla="*/ 100013 h 1838326"/>
              <a:gd name="connsiteX4724" fmla="*/ 1060473 w 5410020"/>
              <a:gd name="connsiteY4724" fmla="*/ 87313 h 1838326"/>
              <a:gd name="connsiteX4725" fmla="*/ 1000017 w 5410020"/>
              <a:gd name="connsiteY4725" fmla="*/ 87313 h 1838326"/>
              <a:gd name="connsiteX4726" fmla="*/ 1017411 w 5410020"/>
              <a:gd name="connsiteY4726" fmla="*/ 100013 h 1838326"/>
              <a:gd name="connsiteX4727" fmla="*/ 985109 w 5410020"/>
              <a:gd name="connsiteY4727" fmla="*/ 112713 h 1838326"/>
              <a:gd name="connsiteX4728" fmla="*/ 968957 w 5410020"/>
              <a:gd name="connsiteY4728" fmla="*/ 100013 h 1838326"/>
              <a:gd name="connsiteX4729" fmla="*/ 1000017 w 5410020"/>
              <a:gd name="connsiteY4729" fmla="*/ 87313 h 1838326"/>
              <a:gd name="connsiteX4730" fmla="*/ 939692 w 5410020"/>
              <a:gd name="connsiteY4730" fmla="*/ 87313 h 1838326"/>
              <a:gd name="connsiteX4731" fmla="*/ 957086 w 5410020"/>
              <a:gd name="connsiteY4731" fmla="*/ 100013 h 1838326"/>
              <a:gd name="connsiteX4732" fmla="*/ 924784 w 5410020"/>
              <a:gd name="connsiteY4732" fmla="*/ 112713 h 1838326"/>
              <a:gd name="connsiteX4733" fmla="*/ 907390 w 5410020"/>
              <a:gd name="connsiteY4733" fmla="*/ 100013 h 1838326"/>
              <a:gd name="connsiteX4734" fmla="*/ 939692 w 5410020"/>
              <a:gd name="connsiteY4734" fmla="*/ 87313 h 1838326"/>
              <a:gd name="connsiteX4735" fmla="*/ 879243 w 5410020"/>
              <a:gd name="connsiteY4735" fmla="*/ 87313 h 1838326"/>
              <a:gd name="connsiteX4736" fmla="*/ 895490 w 5410020"/>
              <a:gd name="connsiteY4736" fmla="*/ 100013 h 1838326"/>
              <a:gd name="connsiteX4737" fmla="*/ 862997 w 5410020"/>
              <a:gd name="connsiteY4737" fmla="*/ 112713 h 1838326"/>
              <a:gd name="connsiteX4738" fmla="*/ 846750 w 5410020"/>
              <a:gd name="connsiteY4738" fmla="*/ 100013 h 1838326"/>
              <a:gd name="connsiteX4739" fmla="*/ 879243 w 5410020"/>
              <a:gd name="connsiteY4739" fmla="*/ 87313 h 1838326"/>
              <a:gd name="connsiteX4740" fmla="*/ 2152562 w 5410020"/>
              <a:gd name="connsiteY4740" fmla="*/ 57150 h 1838326"/>
              <a:gd name="connsiteX4741" fmla="*/ 2175561 w 5410020"/>
              <a:gd name="connsiteY4741" fmla="*/ 70518 h 1838326"/>
              <a:gd name="connsiteX4742" fmla="*/ 2148728 w 5410020"/>
              <a:gd name="connsiteY4742" fmla="*/ 82550 h 1838326"/>
              <a:gd name="connsiteX4743" fmla="*/ 2125729 w 5410020"/>
              <a:gd name="connsiteY4743" fmla="*/ 70518 h 1838326"/>
              <a:gd name="connsiteX4744" fmla="*/ 2152562 w 5410020"/>
              <a:gd name="connsiteY4744" fmla="*/ 57150 h 1838326"/>
              <a:gd name="connsiteX4745" fmla="*/ 2093515 w 5410020"/>
              <a:gd name="connsiteY4745" fmla="*/ 57150 h 1838326"/>
              <a:gd name="connsiteX4746" fmla="*/ 2115236 w 5410020"/>
              <a:gd name="connsiteY4746" fmla="*/ 70518 h 1838326"/>
              <a:gd name="connsiteX4747" fmla="*/ 2088403 w 5410020"/>
              <a:gd name="connsiteY4747" fmla="*/ 82550 h 1838326"/>
              <a:gd name="connsiteX4748" fmla="*/ 2065404 w 5410020"/>
              <a:gd name="connsiteY4748" fmla="*/ 70518 h 1838326"/>
              <a:gd name="connsiteX4749" fmla="*/ 2093515 w 5410020"/>
              <a:gd name="connsiteY4749" fmla="*/ 57150 h 1838326"/>
              <a:gd name="connsiteX4750" fmla="*/ 2033359 w 5410020"/>
              <a:gd name="connsiteY4750" fmla="*/ 57150 h 1838326"/>
              <a:gd name="connsiteX4751" fmla="*/ 2056491 w 5410020"/>
              <a:gd name="connsiteY4751" fmla="*/ 70518 h 1838326"/>
              <a:gd name="connsiteX4752" fmla="*/ 2028218 w 5410020"/>
              <a:gd name="connsiteY4752" fmla="*/ 82550 h 1838326"/>
              <a:gd name="connsiteX4753" fmla="*/ 2006371 w 5410020"/>
              <a:gd name="connsiteY4753" fmla="*/ 70518 h 1838326"/>
              <a:gd name="connsiteX4754" fmla="*/ 2033359 w 5410020"/>
              <a:gd name="connsiteY4754" fmla="*/ 57150 h 1838326"/>
              <a:gd name="connsiteX4755" fmla="*/ 1974453 w 5410020"/>
              <a:gd name="connsiteY4755" fmla="*/ 57150 h 1838326"/>
              <a:gd name="connsiteX4756" fmla="*/ 1996174 w 5410020"/>
              <a:gd name="connsiteY4756" fmla="*/ 70518 h 1838326"/>
              <a:gd name="connsiteX4757" fmla="*/ 1968064 w 5410020"/>
              <a:gd name="connsiteY4757" fmla="*/ 82550 h 1838326"/>
              <a:gd name="connsiteX4758" fmla="*/ 1946342 w 5410020"/>
              <a:gd name="connsiteY4758" fmla="*/ 70518 h 1838326"/>
              <a:gd name="connsiteX4759" fmla="*/ 1974453 w 5410020"/>
              <a:gd name="connsiteY4759" fmla="*/ 57150 h 1838326"/>
              <a:gd name="connsiteX4760" fmla="*/ 1914128 w 5410020"/>
              <a:gd name="connsiteY4760" fmla="*/ 57150 h 1838326"/>
              <a:gd name="connsiteX4761" fmla="*/ 1935849 w 5410020"/>
              <a:gd name="connsiteY4761" fmla="*/ 70518 h 1838326"/>
              <a:gd name="connsiteX4762" fmla="*/ 1907739 w 5410020"/>
              <a:gd name="connsiteY4762" fmla="*/ 82550 h 1838326"/>
              <a:gd name="connsiteX4763" fmla="*/ 1886017 w 5410020"/>
              <a:gd name="connsiteY4763" fmla="*/ 70518 h 1838326"/>
              <a:gd name="connsiteX4764" fmla="*/ 1914128 w 5410020"/>
              <a:gd name="connsiteY4764" fmla="*/ 57150 h 1838326"/>
              <a:gd name="connsiteX4765" fmla="*/ 1854350 w 5410020"/>
              <a:gd name="connsiteY4765" fmla="*/ 57150 h 1838326"/>
              <a:gd name="connsiteX4766" fmla="*/ 1874307 w 5410020"/>
              <a:gd name="connsiteY4766" fmla="*/ 70518 h 1838326"/>
              <a:gd name="connsiteX4767" fmla="*/ 1846866 w 5410020"/>
              <a:gd name="connsiteY4767" fmla="*/ 82550 h 1838326"/>
              <a:gd name="connsiteX4768" fmla="*/ 1825661 w 5410020"/>
              <a:gd name="connsiteY4768" fmla="*/ 70518 h 1838326"/>
              <a:gd name="connsiteX4769" fmla="*/ 1854350 w 5410020"/>
              <a:gd name="connsiteY4769" fmla="*/ 57150 h 1838326"/>
              <a:gd name="connsiteX4770" fmla="*/ 1794025 w 5410020"/>
              <a:gd name="connsiteY4770" fmla="*/ 57150 h 1838326"/>
              <a:gd name="connsiteX4771" fmla="*/ 1815230 w 5410020"/>
              <a:gd name="connsiteY4771" fmla="*/ 70518 h 1838326"/>
              <a:gd name="connsiteX4772" fmla="*/ 1786541 w 5410020"/>
              <a:gd name="connsiteY4772" fmla="*/ 82550 h 1838326"/>
              <a:gd name="connsiteX4773" fmla="*/ 1766584 w 5410020"/>
              <a:gd name="connsiteY4773" fmla="*/ 70518 h 1838326"/>
              <a:gd name="connsiteX4774" fmla="*/ 1794025 w 5410020"/>
              <a:gd name="connsiteY4774" fmla="*/ 57150 h 1838326"/>
              <a:gd name="connsiteX4775" fmla="*/ 1733889 w 5410020"/>
              <a:gd name="connsiteY4775" fmla="*/ 57150 h 1838326"/>
              <a:gd name="connsiteX4776" fmla="*/ 1755228 w 5410020"/>
              <a:gd name="connsiteY4776" fmla="*/ 70518 h 1838326"/>
              <a:gd name="connsiteX4777" fmla="*/ 1726358 w 5410020"/>
              <a:gd name="connsiteY4777" fmla="*/ 82550 h 1838326"/>
              <a:gd name="connsiteX4778" fmla="*/ 1706274 w 5410020"/>
              <a:gd name="connsiteY4778" fmla="*/ 70518 h 1838326"/>
              <a:gd name="connsiteX4779" fmla="*/ 1733889 w 5410020"/>
              <a:gd name="connsiteY4779" fmla="*/ 57150 h 1838326"/>
              <a:gd name="connsiteX4780" fmla="*/ 1674820 w 5410020"/>
              <a:gd name="connsiteY4780" fmla="*/ 57150 h 1838326"/>
              <a:gd name="connsiteX4781" fmla="*/ 1694903 w 5410020"/>
              <a:gd name="connsiteY4781" fmla="*/ 70518 h 1838326"/>
              <a:gd name="connsiteX4782" fmla="*/ 1666033 w 5410020"/>
              <a:gd name="connsiteY4782" fmla="*/ 82550 h 1838326"/>
              <a:gd name="connsiteX4783" fmla="*/ 1645949 w 5410020"/>
              <a:gd name="connsiteY4783" fmla="*/ 70518 h 1838326"/>
              <a:gd name="connsiteX4784" fmla="*/ 1674820 w 5410020"/>
              <a:gd name="connsiteY4784" fmla="*/ 57150 h 1838326"/>
              <a:gd name="connsiteX4785" fmla="*/ 1614495 w 5410020"/>
              <a:gd name="connsiteY4785" fmla="*/ 57150 h 1838326"/>
              <a:gd name="connsiteX4786" fmla="*/ 1634578 w 5410020"/>
              <a:gd name="connsiteY4786" fmla="*/ 70518 h 1838326"/>
              <a:gd name="connsiteX4787" fmla="*/ 1605708 w 5410020"/>
              <a:gd name="connsiteY4787" fmla="*/ 82550 h 1838326"/>
              <a:gd name="connsiteX4788" fmla="*/ 1585624 w 5410020"/>
              <a:gd name="connsiteY4788" fmla="*/ 70518 h 1838326"/>
              <a:gd name="connsiteX4789" fmla="*/ 1614495 w 5410020"/>
              <a:gd name="connsiteY4789" fmla="*/ 57150 h 1838326"/>
              <a:gd name="connsiteX4790" fmla="*/ 2039679 w 5410020"/>
              <a:gd name="connsiteY4790" fmla="*/ 28575 h 1838326"/>
              <a:gd name="connsiteX4791" fmla="*/ 2061269 w 5410020"/>
              <a:gd name="connsiteY4791" fmla="*/ 39855 h 1838326"/>
              <a:gd name="connsiteX4792" fmla="*/ 2034599 w 5410020"/>
              <a:gd name="connsiteY4792" fmla="*/ 52388 h 1838326"/>
              <a:gd name="connsiteX4793" fmla="*/ 2013009 w 5410020"/>
              <a:gd name="connsiteY4793" fmla="*/ 39855 h 1838326"/>
              <a:gd name="connsiteX4794" fmla="*/ 2039679 w 5410020"/>
              <a:gd name="connsiteY4794" fmla="*/ 28575 h 1838326"/>
              <a:gd name="connsiteX4795" fmla="*/ 1980803 w 5410020"/>
              <a:gd name="connsiteY4795" fmla="*/ 28575 h 1838326"/>
              <a:gd name="connsiteX4796" fmla="*/ 2002524 w 5410020"/>
              <a:gd name="connsiteY4796" fmla="*/ 39855 h 1838326"/>
              <a:gd name="connsiteX4797" fmla="*/ 1975691 w 5410020"/>
              <a:gd name="connsiteY4797" fmla="*/ 52388 h 1838326"/>
              <a:gd name="connsiteX4798" fmla="*/ 1952692 w 5410020"/>
              <a:gd name="connsiteY4798" fmla="*/ 39855 h 1838326"/>
              <a:gd name="connsiteX4799" fmla="*/ 1980803 w 5410020"/>
              <a:gd name="connsiteY4799" fmla="*/ 28575 h 1838326"/>
              <a:gd name="connsiteX4800" fmla="*/ 1921174 w 5410020"/>
              <a:gd name="connsiteY4800" fmla="*/ 28575 h 1838326"/>
              <a:gd name="connsiteX4801" fmla="*/ 1942237 w 5410020"/>
              <a:gd name="connsiteY4801" fmla="*/ 39855 h 1838326"/>
              <a:gd name="connsiteX4802" fmla="*/ 1914979 w 5410020"/>
              <a:gd name="connsiteY4802" fmla="*/ 52388 h 1838326"/>
              <a:gd name="connsiteX4803" fmla="*/ 1893915 w 5410020"/>
              <a:gd name="connsiteY4803" fmla="*/ 39855 h 1838326"/>
              <a:gd name="connsiteX4804" fmla="*/ 1921174 w 5410020"/>
              <a:gd name="connsiteY4804" fmla="*/ 28575 h 1838326"/>
              <a:gd name="connsiteX4805" fmla="*/ 1862437 w 5410020"/>
              <a:gd name="connsiteY4805" fmla="*/ 28575 h 1838326"/>
              <a:gd name="connsiteX4806" fmla="*/ 1883500 w 5410020"/>
              <a:gd name="connsiteY4806" fmla="*/ 39855 h 1838326"/>
              <a:gd name="connsiteX4807" fmla="*/ 1856242 w 5410020"/>
              <a:gd name="connsiteY4807" fmla="*/ 52388 h 1838326"/>
              <a:gd name="connsiteX4808" fmla="*/ 1835178 w 5410020"/>
              <a:gd name="connsiteY4808" fmla="*/ 39855 h 1838326"/>
              <a:gd name="connsiteX4809" fmla="*/ 1862437 w 5410020"/>
              <a:gd name="connsiteY4809" fmla="*/ 28575 h 1838326"/>
              <a:gd name="connsiteX4810" fmla="*/ 1803550 w 5410020"/>
              <a:gd name="connsiteY4810" fmla="*/ 28575 h 1838326"/>
              <a:gd name="connsiteX4811" fmla="*/ 1823507 w 5410020"/>
              <a:gd name="connsiteY4811" fmla="*/ 39855 h 1838326"/>
              <a:gd name="connsiteX4812" fmla="*/ 1796066 w 5410020"/>
              <a:gd name="connsiteY4812" fmla="*/ 52388 h 1838326"/>
              <a:gd name="connsiteX4813" fmla="*/ 1776109 w 5410020"/>
              <a:gd name="connsiteY4813" fmla="*/ 39855 h 1838326"/>
              <a:gd name="connsiteX4814" fmla="*/ 1803550 w 5410020"/>
              <a:gd name="connsiteY4814" fmla="*/ 28575 h 1838326"/>
              <a:gd name="connsiteX4815" fmla="*/ 1744812 w 5410020"/>
              <a:gd name="connsiteY4815" fmla="*/ 28575 h 1838326"/>
              <a:gd name="connsiteX4816" fmla="*/ 1764769 w 5410020"/>
              <a:gd name="connsiteY4816" fmla="*/ 39855 h 1838326"/>
              <a:gd name="connsiteX4817" fmla="*/ 1737328 w 5410020"/>
              <a:gd name="connsiteY4817" fmla="*/ 52388 h 1838326"/>
              <a:gd name="connsiteX4818" fmla="*/ 1717371 w 5410020"/>
              <a:gd name="connsiteY4818" fmla="*/ 39855 h 1838326"/>
              <a:gd name="connsiteX4819" fmla="*/ 1744812 w 5410020"/>
              <a:gd name="connsiteY4819" fmla="*/ 28575 h 1838326"/>
              <a:gd name="connsiteX4820" fmla="*/ 2045890 w 5410020"/>
              <a:gd name="connsiteY4820" fmla="*/ 0 h 1838326"/>
              <a:gd name="connsiteX4821" fmla="*/ 2067611 w 5410020"/>
              <a:gd name="connsiteY4821" fmla="*/ 11113 h 1838326"/>
              <a:gd name="connsiteX4822" fmla="*/ 2040778 w 5410020"/>
              <a:gd name="connsiteY4822" fmla="*/ 22225 h 1838326"/>
              <a:gd name="connsiteX4823" fmla="*/ 2019057 w 5410020"/>
              <a:gd name="connsiteY4823" fmla="*/ 11113 h 1838326"/>
              <a:gd name="connsiteX4824" fmla="*/ 2045890 w 5410020"/>
              <a:gd name="connsiteY4824" fmla="*/ 0 h 1838326"/>
              <a:gd name="connsiteX4825" fmla="*/ 1987291 w 5410020"/>
              <a:gd name="connsiteY4825" fmla="*/ 0 h 1838326"/>
              <a:gd name="connsiteX4826" fmla="*/ 2008881 w 5410020"/>
              <a:gd name="connsiteY4826" fmla="*/ 11113 h 1838326"/>
              <a:gd name="connsiteX4827" fmla="*/ 1982211 w 5410020"/>
              <a:gd name="connsiteY4827" fmla="*/ 22225 h 1838326"/>
              <a:gd name="connsiteX4828" fmla="*/ 1960621 w 5410020"/>
              <a:gd name="connsiteY4828" fmla="*/ 11113 h 1838326"/>
              <a:gd name="connsiteX4829" fmla="*/ 1987291 w 5410020"/>
              <a:gd name="connsiteY4829" fmla="*/ 0 h 1838326"/>
              <a:gd name="connsiteX4830" fmla="*/ 1929112 w 5410020"/>
              <a:gd name="connsiteY4830" fmla="*/ 0 h 1838326"/>
              <a:gd name="connsiteX4831" fmla="*/ 1948936 w 5410020"/>
              <a:gd name="connsiteY4831" fmla="*/ 11113 h 1838326"/>
              <a:gd name="connsiteX4832" fmla="*/ 1922917 w 5410020"/>
              <a:gd name="connsiteY4832" fmla="*/ 22225 h 1838326"/>
              <a:gd name="connsiteX4833" fmla="*/ 1901853 w 5410020"/>
              <a:gd name="connsiteY4833" fmla="*/ 11113 h 1838326"/>
              <a:gd name="connsiteX4834" fmla="*/ 1929112 w 5410020"/>
              <a:gd name="connsiteY4834" fmla="*/ 0 h 1838326"/>
              <a:gd name="connsiteX4835" fmla="*/ 1870374 w 5410020"/>
              <a:gd name="connsiteY4835" fmla="*/ 0 h 1838326"/>
              <a:gd name="connsiteX4836" fmla="*/ 1891437 w 5410020"/>
              <a:gd name="connsiteY4836" fmla="*/ 11113 h 1838326"/>
              <a:gd name="connsiteX4837" fmla="*/ 1864179 w 5410020"/>
              <a:gd name="connsiteY4837" fmla="*/ 22225 h 1838326"/>
              <a:gd name="connsiteX4838" fmla="*/ 1844354 w 5410020"/>
              <a:gd name="connsiteY4838" fmla="*/ 11113 h 1838326"/>
              <a:gd name="connsiteX4839" fmla="*/ 1870374 w 5410020"/>
              <a:gd name="connsiteY4839" fmla="*/ 0 h 1838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</a:cxnLst>
            <a:rect l="l" t="t" r="r" b="b"/>
            <a:pathLst>
              <a:path w="5410020" h="1838326">
                <a:moveTo>
                  <a:pt x="798387" y="1770063"/>
                </a:moveTo>
                <a:cubicBezTo>
                  <a:pt x="820946" y="1770063"/>
                  <a:pt x="832226" y="1785233"/>
                  <a:pt x="825959" y="1804195"/>
                </a:cubicBezTo>
                <a:cubicBezTo>
                  <a:pt x="818440" y="1823157"/>
                  <a:pt x="793374" y="1838326"/>
                  <a:pt x="770815" y="1838326"/>
                </a:cubicBezTo>
                <a:cubicBezTo>
                  <a:pt x="748255" y="1838326"/>
                  <a:pt x="736976" y="1823157"/>
                  <a:pt x="744496" y="1804195"/>
                </a:cubicBezTo>
                <a:cubicBezTo>
                  <a:pt x="752015" y="1785233"/>
                  <a:pt x="775828" y="1770063"/>
                  <a:pt x="798387" y="1770063"/>
                </a:cubicBezTo>
                <a:close/>
                <a:moveTo>
                  <a:pt x="927218" y="1690688"/>
                </a:moveTo>
                <a:cubicBezTo>
                  <a:pt x="948370" y="1690688"/>
                  <a:pt x="960813" y="1705708"/>
                  <a:pt x="953347" y="1723232"/>
                </a:cubicBezTo>
                <a:cubicBezTo>
                  <a:pt x="947126" y="1740756"/>
                  <a:pt x="923485" y="1755776"/>
                  <a:pt x="902333" y="1755776"/>
                </a:cubicBezTo>
                <a:cubicBezTo>
                  <a:pt x="879936" y="1755776"/>
                  <a:pt x="868738" y="1740756"/>
                  <a:pt x="874959" y="1723232"/>
                </a:cubicBezTo>
                <a:cubicBezTo>
                  <a:pt x="882425" y="1705708"/>
                  <a:pt x="904821" y="1690688"/>
                  <a:pt x="927218" y="1690688"/>
                </a:cubicBezTo>
                <a:close/>
                <a:moveTo>
                  <a:pt x="830257" y="1690688"/>
                </a:moveTo>
                <a:cubicBezTo>
                  <a:pt x="851487" y="1690688"/>
                  <a:pt x="863976" y="1705708"/>
                  <a:pt x="856483" y="1723232"/>
                </a:cubicBezTo>
                <a:cubicBezTo>
                  <a:pt x="848990" y="1740756"/>
                  <a:pt x="825262" y="1755776"/>
                  <a:pt x="804032" y="1755776"/>
                </a:cubicBezTo>
                <a:cubicBezTo>
                  <a:pt x="781552" y="1755776"/>
                  <a:pt x="770313" y="1740756"/>
                  <a:pt x="777806" y="1723232"/>
                </a:cubicBezTo>
                <a:cubicBezTo>
                  <a:pt x="785299" y="1705708"/>
                  <a:pt x="807778" y="1690688"/>
                  <a:pt x="830257" y="1690688"/>
                </a:cubicBezTo>
                <a:close/>
                <a:moveTo>
                  <a:pt x="956921" y="1616075"/>
                </a:moveTo>
                <a:cubicBezTo>
                  <a:pt x="978363" y="1616075"/>
                  <a:pt x="990976" y="1629974"/>
                  <a:pt x="984669" y="1646400"/>
                </a:cubicBezTo>
                <a:cubicBezTo>
                  <a:pt x="977102" y="1664089"/>
                  <a:pt x="954398" y="1677988"/>
                  <a:pt x="932956" y="1677988"/>
                </a:cubicBezTo>
                <a:cubicBezTo>
                  <a:pt x="911514" y="1677988"/>
                  <a:pt x="898901" y="1664089"/>
                  <a:pt x="905207" y="1646400"/>
                </a:cubicBezTo>
                <a:cubicBezTo>
                  <a:pt x="912775" y="1629974"/>
                  <a:pt x="935479" y="1616075"/>
                  <a:pt x="956921" y="1616075"/>
                </a:cubicBezTo>
                <a:close/>
                <a:moveTo>
                  <a:pt x="861910" y="1616075"/>
                </a:moveTo>
                <a:cubicBezTo>
                  <a:pt x="882983" y="1616075"/>
                  <a:pt x="894139" y="1629974"/>
                  <a:pt x="886702" y="1646400"/>
                </a:cubicBezTo>
                <a:cubicBezTo>
                  <a:pt x="880504" y="1664089"/>
                  <a:pt x="858192" y="1677988"/>
                  <a:pt x="835879" y="1677988"/>
                </a:cubicBezTo>
                <a:cubicBezTo>
                  <a:pt x="814807" y="1677988"/>
                  <a:pt x="803651" y="1664089"/>
                  <a:pt x="809849" y="1646400"/>
                </a:cubicBezTo>
                <a:cubicBezTo>
                  <a:pt x="817286" y="1629974"/>
                  <a:pt x="840838" y="1616075"/>
                  <a:pt x="861910" y="1616075"/>
                </a:cubicBezTo>
                <a:close/>
                <a:moveTo>
                  <a:pt x="5272203" y="1541463"/>
                </a:moveTo>
                <a:cubicBezTo>
                  <a:pt x="5293383" y="1541463"/>
                  <a:pt x="5318300" y="1555288"/>
                  <a:pt x="5329513" y="1571626"/>
                </a:cubicBezTo>
                <a:cubicBezTo>
                  <a:pt x="5340726" y="1587964"/>
                  <a:pt x="5332005" y="1601788"/>
                  <a:pt x="5310825" y="1601788"/>
                </a:cubicBezTo>
                <a:cubicBezTo>
                  <a:pt x="5289645" y="1601788"/>
                  <a:pt x="5263481" y="1587964"/>
                  <a:pt x="5253514" y="1571626"/>
                </a:cubicBezTo>
                <a:cubicBezTo>
                  <a:pt x="5242301" y="1555288"/>
                  <a:pt x="5251022" y="1541463"/>
                  <a:pt x="5272203" y="1541463"/>
                </a:cubicBezTo>
                <a:close/>
                <a:moveTo>
                  <a:pt x="985408" y="1541463"/>
                </a:moveTo>
                <a:cubicBezTo>
                  <a:pt x="1005442" y="1541463"/>
                  <a:pt x="1017963" y="1555288"/>
                  <a:pt x="1011702" y="1571626"/>
                </a:cubicBezTo>
                <a:cubicBezTo>
                  <a:pt x="1005442" y="1587964"/>
                  <a:pt x="982904" y="1601788"/>
                  <a:pt x="961618" y="1601788"/>
                </a:cubicBezTo>
                <a:cubicBezTo>
                  <a:pt x="940332" y="1601788"/>
                  <a:pt x="929063" y="1587964"/>
                  <a:pt x="935323" y="1571626"/>
                </a:cubicBezTo>
                <a:cubicBezTo>
                  <a:pt x="941584" y="1555288"/>
                  <a:pt x="964122" y="1541463"/>
                  <a:pt x="985408" y="1541463"/>
                </a:cubicBezTo>
                <a:close/>
                <a:moveTo>
                  <a:pt x="891164" y="1541463"/>
                </a:moveTo>
                <a:cubicBezTo>
                  <a:pt x="912831" y="1541463"/>
                  <a:pt x="924301" y="1555288"/>
                  <a:pt x="917928" y="1571626"/>
                </a:cubicBezTo>
                <a:cubicBezTo>
                  <a:pt x="911556" y="1587964"/>
                  <a:pt x="888615" y="1601788"/>
                  <a:pt x="866949" y="1601788"/>
                </a:cubicBezTo>
                <a:cubicBezTo>
                  <a:pt x="845283" y="1601788"/>
                  <a:pt x="833813" y="1587964"/>
                  <a:pt x="840185" y="1571626"/>
                </a:cubicBezTo>
                <a:cubicBezTo>
                  <a:pt x="847832" y="1555288"/>
                  <a:pt x="870773" y="1541463"/>
                  <a:pt x="891164" y="1541463"/>
                </a:cubicBezTo>
                <a:close/>
                <a:moveTo>
                  <a:pt x="5225089" y="1471613"/>
                </a:moveTo>
                <a:cubicBezTo>
                  <a:pt x="5245142" y="1471613"/>
                  <a:pt x="5270207" y="1484037"/>
                  <a:pt x="5281487" y="1500188"/>
                </a:cubicBezTo>
                <a:cubicBezTo>
                  <a:pt x="5291513" y="1515097"/>
                  <a:pt x="5283994" y="1528763"/>
                  <a:pt x="5262688" y="1528763"/>
                </a:cubicBezTo>
                <a:cubicBezTo>
                  <a:pt x="5241382" y="1528763"/>
                  <a:pt x="5216316" y="1515097"/>
                  <a:pt x="5206290" y="1500188"/>
                </a:cubicBezTo>
                <a:cubicBezTo>
                  <a:pt x="5196263" y="1484037"/>
                  <a:pt x="5205036" y="1471613"/>
                  <a:pt x="5225089" y="1471613"/>
                </a:cubicBezTo>
                <a:close/>
                <a:moveTo>
                  <a:pt x="1103136" y="1471613"/>
                </a:moveTo>
                <a:cubicBezTo>
                  <a:pt x="1124256" y="1471613"/>
                  <a:pt x="1135438" y="1484037"/>
                  <a:pt x="1130468" y="1500188"/>
                </a:cubicBezTo>
                <a:cubicBezTo>
                  <a:pt x="1124256" y="1515097"/>
                  <a:pt x="1103136" y="1528763"/>
                  <a:pt x="1082015" y="1528763"/>
                </a:cubicBezTo>
                <a:cubicBezTo>
                  <a:pt x="1062137" y="1528763"/>
                  <a:pt x="1049713" y="1515097"/>
                  <a:pt x="1055925" y="1500188"/>
                </a:cubicBezTo>
                <a:cubicBezTo>
                  <a:pt x="1062137" y="1484037"/>
                  <a:pt x="1083257" y="1471613"/>
                  <a:pt x="1103136" y="1471613"/>
                </a:cubicBezTo>
                <a:close/>
                <a:moveTo>
                  <a:pt x="1011931" y="1471613"/>
                </a:moveTo>
                <a:cubicBezTo>
                  <a:pt x="1033521" y="1471613"/>
                  <a:pt x="1044951" y="1484037"/>
                  <a:pt x="1038601" y="1500188"/>
                </a:cubicBezTo>
                <a:cubicBezTo>
                  <a:pt x="1033521" y="1515097"/>
                  <a:pt x="1010661" y="1528763"/>
                  <a:pt x="990341" y="1528763"/>
                </a:cubicBezTo>
                <a:cubicBezTo>
                  <a:pt x="968751" y="1528763"/>
                  <a:pt x="956051" y="1515097"/>
                  <a:pt x="963671" y="1500188"/>
                </a:cubicBezTo>
                <a:cubicBezTo>
                  <a:pt x="970021" y="1484037"/>
                  <a:pt x="991611" y="1471613"/>
                  <a:pt x="1011931" y="1471613"/>
                </a:cubicBezTo>
                <a:close/>
                <a:moveTo>
                  <a:pt x="919856" y="1471613"/>
                </a:moveTo>
                <a:cubicBezTo>
                  <a:pt x="941446" y="1471613"/>
                  <a:pt x="952876" y="1484037"/>
                  <a:pt x="946526" y="1500188"/>
                </a:cubicBezTo>
                <a:cubicBezTo>
                  <a:pt x="940176" y="1515097"/>
                  <a:pt x="917316" y="1528763"/>
                  <a:pt x="896996" y="1528763"/>
                </a:cubicBezTo>
                <a:cubicBezTo>
                  <a:pt x="875406" y="1528763"/>
                  <a:pt x="863976" y="1515097"/>
                  <a:pt x="870326" y="1500188"/>
                </a:cubicBezTo>
                <a:cubicBezTo>
                  <a:pt x="876676" y="1484037"/>
                  <a:pt x="899536" y="1471613"/>
                  <a:pt x="919856" y="1471613"/>
                </a:cubicBezTo>
                <a:close/>
                <a:moveTo>
                  <a:pt x="5271127" y="1401763"/>
                </a:moveTo>
                <a:cubicBezTo>
                  <a:pt x="5291180" y="1401763"/>
                  <a:pt x="5316245" y="1414463"/>
                  <a:pt x="5326272" y="1429703"/>
                </a:cubicBezTo>
                <a:cubicBezTo>
                  <a:pt x="5337551" y="1446213"/>
                  <a:pt x="5328778" y="1458913"/>
                  <a:pt x="5308726" y="1458913"/>
                </a:cubicBezTo>
                <a:cubicBezTo>
                  <a:pt x="5288673" y="1458913"/>
                  <a:pt x="5263607" y="1446213"/>
                  <a:pt x="5252328" y="1429703"/>
                </a:cubicBezTo>
                <a:cubicBezTo>
                  <a:pt x="5242301" y="1414463"/>
                  <a:pt x="5251074" y="1401763"/>
                  <a:pt x="5271127" y="1401763"/>
                </a:cubicBezTo>
                <a:close/>
                <a:moveTo>
                  <a:pt x="5180537" y="1401763"/>
                </a:moveTo>
                <a:cubicBezTo>
                  <a:pt x="5200518" y="1401763"/>
                  <a:pt x="5225495" y="1414463"/>
                  <a:pt x="5235486" y="1429703"/>
                </a:cubicBezTo>
                <a:cubicBezTo>
                  <a:pt x="5245476" y="1446213"/>
                  <a:pt x="5237983" y="1458913"/>
                  <a:pt x="5216753" y="1458913"/>
                </a:cubicBezTo>
                <a:cubicBezTo>
                  <a:pt x="5196771" y="1458913"/>
                  <a:pt x="5171795" y="1446213"/>
                  <a:pt x="5161804" y="1429703"/>
                </a:cubicBezTo>
                <a:cubicBezTo>
                  <a:pt x="5151813" y="1414463"/>
                  <a:pt x="5160555" y="1401763"/>
                  <a:pt x="5180537" y="1401763"/>
                </a:cubicBezTo>
                <a:close/>
                <a:moveTo>
                  <a:pt x="5091531" y="1401763"/>
                </a:moveTo>
                <a:cubicBezTo>
                  <a:pt x="5111439" y="1401763"/>
                  <a:pt x="5135080" y="1414463"/>
                  <a:pt x="5145034" y="1429703"/>
                </a:cubicBezTo>
                <a:cubicBezTo>
                  <a:pt x="5154988" y="1446213"/>
                  <a:pt x="5146278" y="1458913"/>
                  <a:pt x="5126370" y="1458913"/>
                </a:cubicBezTo>
                <a:cubicBezTo>
                  <a:pt x="5105218" y="1458913"/>
                  <a:pt x="5081577" y="1446213"/>
                  <a:pt x="5071623" y="1429703"/>
                </a:cubicBezTo>
                <a:cubicBezTo>
                  <a:pt x="5062913" y="1414463"/>
                  <a:pt x="5070379" y="1401763"/>
                  <a:pt x="5091531" y="1401763"/>
                </a:cubicBezTo>
                <a:close/>
                <a:moveTo>
                  <a:pt x="4640639" y="1401763"/>
                </a:moveTo>
                <a:cubicBezTo>
                  <a:pt x="4660747" y="1401763"/>
                  <a:pt x="4684626" y="1414463"/>
                  <a:pt x="4692167" y="1429703"/>
                </a:cubicBezTo>
                <a:cubicBezTo>
                  <a:pt x="4700964" y="1446213"/>
                  <a:pt x="4690910" y="1458913"/>
                  <a:pt x="4670802" y="1458913"/>
                </a:cubicBezTo>
                <a:cubicBezTo>
                  <a:pt x="4649436" y="1458913"/>
                  <a:pt x="4626814" y="1446213"/>
                  <a:pt x="4618017" y="1429703"/>
                </a:cubicBezTo>
                <a:cubicBezTo>
                  <a:pt x="4610476" y="1414463"/>
                  <a:pt x="4620530" y="1401763"/>
                  <a:pt x="4640639" y="1401763"/>
                </a:cubicBezTo>
                <a:close/>
                <a:moveTo>
                  <a:pt x="1218549" y="1401763"/>
                </a:moveTo>
                <a:cubicBezTo>
                  <a:pt x="1238719" y="1401763"/>
                  <a:pt x="1251326" y="1414463"/>
                  <a:pt x="1246283" y="1429703"/>
                </a:cubicBezTo>
                <a:cubicBezTo>
                  <a:pt x="1239980" y="1446213"/>
                  <a:pt x="1219809" y="1458913"/>
                  <a:pt x="1198378" y="1458913"/>
                </a:cubicBezTo>
                <a:cubicBezTo>
                  <a:pt x="1178207" y="1458913"/>
                  <a:pt x="1165601" y="1446213"/>
                  <a:pt x="1171904" y="1429703"/>
                </a:cubicBezTo>
                <a:cubicBezTo>
                  <a:pt x="1176947" y="1414463"/>
                  <a:pt x="1198378" y="1401763"/>
                  <a:pt x="1218549" y="1401763"/>
                </a:cubicBezTo>
                <a:close/>
                <a:moveTo>
                  <a:pt x="1128061" y="1401763"/>
                </a:moveTo>
                <a:cubicBezTo>
                  <a:pt x="1148231" y="1401763"/>
                  <a:pt x="1160838" y="1414463"/>
                  <a:pt x="1154535" y="1429703"/>
                </a:cubicBezTo>
                <a:cubicBezTo>
                  <a:pt x="1149492" y="1446213"/>
                  <a:pt x="1128061" y="1458913"/>
                  <a:pt x="1107890" y="1458913"/>
                </a:cubicBezTo>
                <a:cubicBezTo>
                  <a:pt x="1086459" y="1458913"/>
                  <a:pt x="1075113" y="1446213"/>
                  <a:pt x="1081416" y="1429703"/>
                </a:cubicBezTo>
                <a:cubicBezTo>
                  <a:pt x="1086459" y="1414463"/>
                  <a:pt x="1107890" y="1401763"/>
                  <a:pt x="1128061" y="1401763"/>
                </a:cubicBezTo>
                <a:close/>
                <a:moveTo>
                  <a:pt x="1038049" y="1401763"/>
                </a:moveTo>
                <a:cubicBezTo>
                  <a:pt x="1057927" y="1401763"/>
                  <a:pt x="1070351" y="1414463"/>
                  <a:pt x="1064139" y="1429703"/>
                </a:cubicBezTo>
                <a:cubicBezTo>
                  <a:pt x="1059169" y="1446213"/>
                  <a:pt x="1038049" y="1458913"/>
                  <a:pt x="1016928" y="1458913"/>
                </a:cubicBezTo>
                <a:cubicBezTo>
                  <a:pt x="997050" y="1458913"/>
                  <a:pt x="984626" y="1446213"/>
                  <a:pt x="990838" y="1429703"/>
                </a:cubicBezTo>
                <a:cubicBezTo>
                  <a:pt x="997050" y="1414463"/>
                  <a:pt x="1018170" y="1401763"/>
                  <a:pt x="1038049" y="1401763"/>
                </a:cubicBezTo>
                <a:close/>
                <a:moveTo>
                  <a:pt x="948803" y="1401763"/>
                </a:moveTo>
                <a:cubicBezTo>
                  <a:pt x="968681" y="1401763"/>
                  <a:pt x="979863" y="1414463"/>
                  <a:pt x="973651" y="1429703"/>
                </a:cubicBezTo>
                <a:cubicBezTo>
                  <a:pt x="967439" y="1446213"/>
                  <a:pt x="946318" y="1458913"/>
                  <a:pt x="926440" y="1458913"/>
                </a:cubicBezTo>
                <a:cubicBezTo>
                  <a:pt x="905319" y="1458913"/>
                  <a:pt x="894138" y="1446213"/>
                  <a:pt x="900350" y="1429703"/>
                </a:cubicBezTo>
                <a:cubicBezTo>
                  <a:pt x="906562" y="1414463"/>
                  <a:pt x="928925" y="1401763"/>
                  <a:pt x="948803" y="1401763"/>
                </a:cubicBezTo>
                <a:close/>
                <a:moveTo>
                  <a:pt x="5225697" y="1335088"/>
                </a:moveTo>
                <a:cubicBezTo>
                  <a:pt x="5245948" y="1335088"/>
                  <a:pt x="5271263" y="1347640"/>
                  <a:pt x="5281389" y="1362703"/>
                </a:cubicBezTo>
                <a:cubicBezTo>
                  <a:pt x="5291514" y="1377766"/>
                  <a:pt x="5282654" y="1389063"/>
                  <a:pt x="5262403" y="1389063"/>
                </a:cubicBezTo>
                <a:cubicBezTo>
                  <a:pt x="5242151" y="1389063"/>
                  <a:pt x="5218103" y="1377766"/>
                  <a:pt x="5207977" y="1362703"/>
                </a:cubicBezTo>
                <a:cubicBezTo>
                  <a:pt x="5197851" y="1347640"/>
                  <a:pt x="5205446" y="1335088"/>
                  <a:pt x="5225697" y="1335088"/>
                </a:cubicBezTo>
                <a:close/>
                <a:moveTo>
                  <a:pt x="5137569" y="1335088"/>
                </a:moveTo>
                <a:cubicBezTo>
                  <a:pt x="5157477" y="1335088"/>
                  <a:pt x="5181118" y="1347640"/>
                  <a:pt x="5191072" y="1362703"/>
                </a:cubicBezTo>
                <a:cubicBezTo>
                  <a:pt x="5201026" y="1377766"/>
                  <a:pt x="5192316" y="1389063"/>
                  <a:pt x="5172408" y="1389063"/>
                </a:cubicBezTo>
                <a:cubicBezTo>
                  <a:pt x="5152500" y="1389063"/>
                  <a:pt x="5128859" y="1377766"/>
                  <a:pt x="5118905" y="1362703"/>
                </a:cubicBezTo>
                <a:cubicBezTo>
                  <a:pt x="5108951" y="1347640"/>
                  <a:pt x="5117661" y="1335088"/>
                  <a:pt x="5137569" y="1335088"/>
                </a:cubicBezTo>
                <a:close/>
                <a:moveTo>
                  <a:pt x="5047700" y="1335088"/>
                </a:moveTo>
                <a:cubicBezTo>
                  <a:pt x="5067809" y="1335088"/>
                  <a:pt x="5091688" y="1347640"/>
                  <a:pt x="5101742" y="1362703"/>
                </a:cubicBezTo>
                <a:cubicBezTo>
                  <a:pt x="5110539" y="1377766"/>
                  <a:pt x="5102999" y="1389063"/>
                  <a:pt x="5082890" y="1389063"/>
                </a:cubicBezTo>
                <a:cubicBezTo>
                  <a:pt x="5061525" y="1389063"/>
                  <a:pt x="5037646" y="1377766"/>
                  <a:pt x="5028849" y="1362703"/>
                </a:cubicBezTo>
                <a:cubicBezTo>
                  <a:pt x="5020051" y="1347640"/>
                  <a:pt x="5027592" y="1335088"/>
                  <a:pt x="5047700" y="1335088"/>
                </a:cubicBezTo>
                <a:close/>
                <a:moveTo>
                  <a:pt x="4960057" y="1335088"/>
                </a:moveTo>
                <a:cubicBezTo>
                  <a:pt x="4980166" y="1335088"/>
                  <a:pt x="5004044" y="1347640"/>
                  <a:pt x="5012842" y="1362703"/>
                </a:cubicBezTo>
                <a:cubicBezTo>
                  <a:pt x="5021639" y="1377766"/>
                  <a:pt x="5012842" y="1389063"/>
                  <a:pt x="4992733" y="1389063"/>
                </a:cubicBezTo>
                <a:cubicBezTo>
                  <a:pt x="4972625" y="1389063"/>
                  <a:pt x="4948746" y="1377766"/>
                  <a:pt x="4939949" y="1362703"/>
                </a:cubicBezTo>
                <a:cubicBezTo>
                  <a:pt x="4931151" y="1347640"/>
                  <a:pt x="4939949" y="1335088"/>
                  <a:pt x="4960057" y="1335088"/>
                </a:cubicBezTo>
                <a:close/>
                <a:moveTo>
                  <a:pt x="4871157" y="1335088"/>
                </a:moveTo>
                <a:cubicBezTo>
                  <a:pt x="4891266" y="1335088"/>
                  <a:pt x="4915144" y="1347640"/>
                  <a:pt x="4923942" y="1362703"/>
                </a:cubicBezTo>
                <a:cubicBezTo>
                  <a:pt x="4932739" y="1377766"/>
                  <a:pt x="4923942" y="1389063"/>
                  <a:pt x="4903833" y="1389063"/>
                </a:cubicBezTo>
                <a:cubicBezTo>
                  <a:pt x="4883725" y="1389063"/>
                  <a:pt x="4859846" y="1377766"/>
                  <a:pt x="4851049" y="1362703"/>
                </a:cubicBezTo>
                <a:cubicBezTo>
                  <a:pt x="4842251" y="1347640"/>
                  <a:pt x="4851049" y="1335088"/>
                  <a:pt x="4871157" y="1335088"/>
                </a:cubicBezTo>
                <a:close/>
                <a:moveTo>
                  <a:pt x="4783514" y="1335088"/>
                </a:moveTo>
                <a:cubicBezTo>
                  <a:pt x="4803622" y="1335088"/>
                  <a:pt x="4826244" y="1347640"/>
                  <a:pt x="4835042" y="1362703"/>
                </a:cubicBezTo>
                <a:cubicBezTo>
                  <a:pt x="4843839" y="1377766"/>
                  <a:pt x="4833785" y="1389063"/>
                  <a:pt x="4813677" y="1389063"/>
                </a:cubicBezTo>
                <a:cubicBezTo>
                  <a:pt x="4793568" y="1389063"/>
                  <a:pt x="4770946" y="1377766"/>
                  <a:pt x="4762149" y="1362703"/>
                </a:cubicBezTo>
                <a:cubicBezTo>
                  <a:pt x="4753351" y="1347640"/>
                  <a:pt x="4763405" y="1335088"/>
                  <a:pt x="4783514" y="1335088"/>
                </a:cubicBezTo>
                <a:close/>
                <a:moveTo>
                  <a:pt x="4693764" y="1335088"/>
                </a:moveTo>
                <a:cubicBezTo>
                  <a:pt x="4714156" y="1335088"/>
                  <a:pt x="4737097" y="1347640"/>
                  <a:pt x="4746018" y="1362703"/>
                </a:cubicBezTo>
                <a:cubicBezTo>
                  <a:pt x="4754939" y="1377766"/>
                  <a:pt x="4744743" y="1389063"/>
                  <a:pt x="4724352" y="1389063"/>
                </a:cubicBezTo>
                <a:cubicBezTo>
                  <a:pt x="4703960" y="1389063"/>
                  <a:pt x="4679745" y="1377766"/>
                  <a:pt x="4672098" y="1362703"/>
                </a:cubicBezTo>
                <a:cubicBezTo>
                  <a:pt x="4664451" y="1347640"/>
                  <a:pt x="4674647" y="1335088"/>
                  <a:pt x="4693764" y="1335088"/>
                </a:cubicBezTo>
                <a:close/>
                <a:moveTo>
                  <a:pt x="4606031" y="1335088"/>
                </a:moveTo>
                <a:cubicBezTo>
                  <a:pt x="4626351" y="1335088"/>
                  <a:pt x="4649211" y="1347640"/>
                  <a:pt x="4656831" y="1362703"/>
                </a:cubicBezTo>
                <a:cubicBezTo>
                  <a:pt x="4664451" y="1377766"/>
                  <a:pt x="4654291" y="1389063"/>
                  <a:pt x="4633971" y="1389063"/>
                </a:cubicBezTo>
                <a:cubicBezTo>
                  <a:pt x="4613651" y="1389063"/>
                  <a:pt x="4590791" y="1377766"/>
                  <a:pt x="4583171" y="1362703"/>
                </a:cubicBezTo>
                <a:cubicBezTo>
                  <a:pt x="4575551" y="1347640"/>
                  <a:pt x="4585711" y="1335088"/>
                  <a:pt x="4606031" y="1335088"/>
                </a:cubicBezTo>
                <a:close/>
                <a:moveTo>
                  <a:pt x="2835382" y="1335088"/>
                </a:moveTo>
                <a:cubicBezTo>
                  <a:pt x="2855186" y="1335088"/>
                  <a:pt x="2871276" y="1347640"/>
                  <a:pt x="2872514" y="1362703"/>
                </a:cubicBezTo>
                <a:cubicBezTo>
                  <a:pt x="2873751" y="1377766"/>
                  <a:pt x="2858899" y="1389063"/>
                  <a:pt x="2839095" y="1389063"/>
                </a:cubicBezTo>
                <a:cubicBezTo>
                  <a:pt x="2819292" y="1389063"/>
                  <a:pt x="2801964" y="1377766"/>
                  <a:pt x="2800726" y="1362703"/>
                </a:cubicBezTo>
                <a:cubicBezTo>
                  <a:pt x="2800726" y="1347640"/>
                  <a:pt x="2815579" y="1335088"/>
                  <a:pt x="2835382" y="1335088"/>
                </a:cubicBezTo>
                <a:close/>
                <a:moveTo>
                  <a:pt x="2745649" y="1335088"/>
                </a:moveTo>
                <a:cubicBezTo>
                  <a:pt x="2765883" y="1335088"/>
                  <a:pt x="2783588" y="1347640"/>
                  <a:pt x="2783588" y="1362703"/>
                </a:cubicBezTo>
                <a:cubicBezTo>
                  <a:pt x="2784852" y="1377766"/>
                  <a:pt x="2768412" y="1389063"/>
                  <a:pt x="2748178" y="1389063"/>
                </a:cubicBezTo>
                <a:cubicBezTo>
                  <a:pt x="2727944" y="1389063"/>
                  <a:pt x="2711504" y="1377766"/>
                  <a:pt x="2710239" y="1362703"/>
                </a:cubicBezTo>
                <a:cubicBezTo>
                  <a:pt x="2710239" y="1347640"/>
                  <a:pt x="2726679" y="1335088"/>
                  <a:pt x="2745649" y="1335088"/>
                </a:cubicBezTo>
                <a:close/>
                <a:moveTo>
                  <a:pt x="1329931" y="1335088"/>
                </a:moveTo>
                <a:cubicBezTo>
                  <a:pt x="1349943" y="1335088"/>
                  <a:pt x="1362451" y="1347640"/>
                  <a:pt x="1357448" y="1362703"/>
                </a:cubicBezTo>
                <a:cubicBezTo>
                  <a:pt x="1353696" y="1377766"/>
                  <a:pt x="1332433" y="1389063"/>
                  <a:pt x="1312421" y="1389063"/>
                </a:cubicBezTo>
                <a:cubicBezTo>
                  <a:pt x="1292408" y="1389063"/>
                  <a:pt x="1279901" y="1377766"/>
                  <a:pt x="1284904" y="1362703"/>
                </a:cubicBezTo>
                <a:cubicBezTo>
                  <a:pt x="1289907" y="1347640"/>
                  <a:pt x="1309919" y="1335088"/>
                  <a:pt x="1329931" y="1335088"/>
                </a:cubicBezTo>
                <a:close/>
                <a:moveTo>
                  <a:pt x="1241680" y="1335088"/>
                </a:moveTo>
                <a:cubicBezTo>
                  <a:pt x="1260803" y="1335088"/>
                  <a:pt x="1273551" y="1347640"/>
                  <a:pt x="1268452" y="1362703"/>
                </a:cubicBezTo>
                <a:cubicBezTo>
                  <a:pt x="1263352" y="1377766"/>
                  <a:pt x="1242955" y="1389063"/>
                  <a:pt x="1222558" y="1389063"/>
                </a:cubicBezTo>
                <a:cubicBezTo>
                  <a:pt x="1202161" y="1389063"/>
                  <a:pt x="1189413" y="1377766"/>
                  <a:pt x="1194512" y="1362703"/>
                </a:cubicBezTo>
                <a:cubicBezTo>
                  <a:pt x="1200886" y="1347640"/>
                  <a:pt x="1221283" y="1335088"/>
                  <a:pt x="1241680" y="1335088"/>
                </a:cubicBezTo>
                <a:close/>
                <a:moveTo>
                  <a:pt x="1152000" y="1335088"/>
                </a:moveTo>
                <a:cubicBezTo>
                  <a:pt x="1172093" y="1335088"/>
                  <a:pt x="1184651" y="1347640"/>
                  <a:pt x="1178372" y="1362703"/>
                </a:cubicBezTo>
                <a:cubicBezTo>
                  <a:pt x="1173349" y="1377766"/>
                  <a:pt x="1153256" y="1389063"/>
                  <a:pt x="1131908" y="1389063"/>
                </a:cubicBezTo>
                <a:cubicBezTo>
                  <a:pt x="1111815" y="1389063"/>
                  <a:pt x="1100513" y="1377766"/>
                  <a:pt x="1105536" y="1362703"/>
                </a:cubicBezTo>
                <a:cubicBezTo>
                  <a:pt x="1111815" y="1347640"/>
                  <a:pt x="1131908" y="1335088"/>
                  <a:pt x="1152000" y="1335088"/>
                </a:cubicBezTo>
                <a:close/>
                <a:moveTo>
                  <a:pt x="1064356" y="1335088"/>
                </a:moveTo>
                <a:cubicBezTo>
                  <a:pt x="1084449" y="1335088"/>
                  <a:pt x="1095751" y="1347640"/>
                  <a:pt x="1089472" y="1362703"/>
                </a:cubicBezTo>
                <a:cubicBezTo>
                  <a:pt x="1084449" y="1377766"/>
                  <a:pt x="1063100" y="1389063"/>
                  <a:pt x="1043008" y="1389063"/>
                </a:cubicBezTo>
                <a:cubicBezTo>
                  <a:pt x="1022915" y="1389063"/>
                  <a:pt x="1011613" y="1377766"/>
                  <a:pt x="1016636" y="1362703"/>
                </a:cubicBezTo>
                <a:cubicBezTo>
                  <a:pt x="1022915" y="1347640"/>
                  <a:pt x="1044263" y="1335088"/>
                  <a:pt x="1064356" y="1335088"/>
                </a:cubicBezTo>
                <a:close/>
                <a:moveTo>
                  <a:pt x="5270050" y="1271588"/>
                </a:moveTo>
                <a:cubicBezTo>
                  <a:pt x="5290231" y="1271588"/>
                  <a:pt x="5314195" y="1284061"/>
                  <a:pt x="5324286" y="1297782"/>
                </a:cubicBezTo>
                <a:cubicBezTo>
                  <a:pt x="5334376" y="1312750"/>
                  <a:pt x="5326808" y="1323976"/>
                  <a:pt x="5306628" y="1323976"/>
                </a:cubicBezTo>
                <a:cubicBezTo>
                  <a:pt x="5286447" y="1323976"/>
                  <a:pt x="5262482" y="1312750"/>
                  <a:pt x="5252392" y="1297782"/>
                </a:cubicBezTo>
                <a:cubicBezTo>
                  <a:pt x="5242301" y="1284061"/>
                  <a:pt x="5249869" y="1271588"/>
                  <a:pt x="5270050" y="1271588"/>
                </a:cubicBezTo>
                <a:close/>
                <a:moveTo>
                  <a:pt x="5182637" y="1271588"/>
                </a:moveTo>
                <a:cubicBezTo>
                  <a:pt x="5201489" y="1271588"/>
                  <a:pt x="5225368" y="1284061"/>
                  <a:pt x="5235422" y="1297782"/>
                </a:cubicBezTo>
                <a:cubicBezTo>
                  <a:pt x="5245476" y="1312750"/>
                  <a:pt x="5237936" y="1323976"/>
                  <a:pt x="5217827" y="1323976"/>
                </a:cubicBezTo>
                <a:cubicBezTo>
                  <a:pt x="5197719" y="1323976"/>
                  <a:pt x="5173840" y="1312750"/>
                  <a:pt x="5163786" y="1297782"/>
                </a:cubicBezTo>
                <a:cubicBezTo>
                  <a:pt x="5154988" y="1284061"/>
                  <a:pt x="5162529" y="1271588"/>
                  <a:pt x="5182637" y="1271588"/>
                </a:cubicBezTo>
                <a:close/>
                <a:moveTo>
                  <a:pt x="5095325" y="1271588"/>
                </a:moveTo>
                <a:cubicBezTo>
                  <a:pt x="5115434" y="1271588"/>
                  <a:pt x="5139313" y="1284061"/>
                  <a:pt x="5148110" y="1297782"/>
                </a:cubicBezTo>
                <a:cubicBezTo>
                  <a:pt x="5158164" y="1312750"/>
                  <a:pt x="5150624" y="1323976"/>
                  <a:pt x="5130515" y="1323976"/>
                </a:cubicBezTo>
                <a:cubicBezTo>
                  <a:pt x="5110407" y="1323976"/>
                  <a:pt x="5086528" y="1312750"/>
                  <a:pt x="5076474" y="1297782"/>
                </a:cubicBezTo>
                <a:cubicBezTo>
                  <a:pt x="5067676" y="1284061"/>
                  <a:pt x="5076474" y="1271588"/>
                  <a:pt x="5095325" y="1271588"/>
                </a:cubicBezTo>
                <a:close/>
                <a:moveTo>
                  <a:pt x="5007910" y="1271588"/>
                </a:moveTo>
                <a:cubicBezTo>
                  <a:pt x="5027944" y="1271588"/>
                  <a:pt x="5050482" y="1284061"/>
                  <a:pt x="5060498" y="1297782"/>
                </a:cubicBezTo>
                <a:cubicBezTo>
                  <a:pt x="5069263" y="1312750"/>
                  <a:pt x="5060498" y="1323976"/>
                  <a:pt x="5040465" y="1323976"/>
                </a:cubicBezTo>
                <a:cubicBezTo>
                  <a:pt x="5021683" y="1323976"/>
                  <a:pt x="4997893" y="1312750"/>
                  <a:pt x="4989128" y="1297782"/>
                </a:cubicBezTo>
                <a:cubicBezTo>
                  <a:pt x="4980363" y="1284061"/>
                  <a:pt x="4987876" y="1271588"/>
                  <a:pt x="5007910" y="1271588"/>
                </a:cubicBezTo>
                <a:close/>
                <a:moveTo>
                  <a:pt x="4921850" y="1271588"/>
                </a:moveTo>
                <a:cubicBezTo>
                  <a:pt x="4940632" y="1271588"/>
                  <a:pt x="4964422" y="1284061"/>
                  <a:pt x="4973186" y="1297782"/>
                </a:cubicBezTo>
                <a:cubicBezTo>
                  <a:pt x="4981951" y="1312750"/>
                  <a:pt x="4973186" y="1323976"/>
                  <a:pt x="4953153" y="1323976"/>
                </a:cubicBezTo>
                <a:cubicBezTo>
                  <a:pt x="4933119" y="1323976"/>
                  <a:pt x="4910581" y="1312750"/>
                  <a:pt x="4901816" y="1297782"/>
                </a:cubicBezTo>
                <a:cubicBezTo>
                  <a:pt x="4893051" y="1284061"/>
                  <a:pt x="4901816" y="1271588"/>
                  <a:pt x="4921850" y="1271588"/>
                </a:cubicBezTo>
                <a:close/>
                <a:moveTo>
                  <a:pt x="4833179" y="1271588"/>
                </a:moveTo>
                <a:cubicBezTo>
                  <a:pt x="4853137" y="1271588"/>
                  <a:pt x="4875589" y="1284061"/>
                  <a:pt x="4884320" y="1297782"/>
                </a:cubicBezTo>
                <a:cubicBezTo>
                  <a:pt x="4893051" y="1312750"/>
                  <a:pt x="4884320" y="1323976"/>
                  <a:pt x="4864363" y="1323976"/>
                </a:cubicBezTo>
                <a:cubicBezTo>
                  <a:pt x="4844405" y="1323976"/>
                  <a:pt x="4821954" y="1312750"/>
                  <a:pt x="4813222" y="1297782"/>
                </a:cubicBezTo>
                <a:cubicBezTo>
                  <a:pt x="4805738" y="1284061"/>
                  <a:pt x="4814470" y="1271588"/>
                  <a:pt x="4833179" y="1271588"/>
                </a:cubicBezTo>
                <a:close/>
                <a:moveTo>
                  <a:pt x="4747115" y="1271588"/>
                </a:moveTo>
                <a:cubicBezTo>
                  <a:pt x="4767072" y="1271588"/>
                  <a:pt x="4789524" y="1284061"/>
                  <a:pt x="4797008" y="1297782"/>
                </a:cubicBezTo>
                <a:cubicBezTo>
                  <a:pt x="4805739" y="1312750"/>
                  <a:pt x="4797008" y="1323976"/>
                  <a:pt x="4777051" y="1323976"/>
                </a:cubicBezTo>
                <a:cubicBezTo>
                  <a:pt x="4757093" y="1323976"/>
                  <a:pt x="4734642" y="1312750"/>
                  <a:pt x="4725910" y="1297782"/>
                </a:cubicBezTo>
                <a:cubicBezTo>
                  <a:pt x="4718426" y="1284061"/>
                  <a:pt x="4728405" y="1271588"/>
                  <a:pt x="4747115" y="1271588"/>
                </a:cubicBezTo>
                <a:close/>
                <a:moveTo>
                  <a:pt x="4660006" y="1271588"/>
                </a:moveTo>
                <a:cubicBezTo>
                  <a:pt x="4679056" y="1271588"/>
                  <a:pt x="4701916" y="1284061"/>
                  <a:pt x="4710806" y="1297782"/>
                </a:cubicBezTo>
                <a:cubicBezTo>
                  <a:pt x="4718426" y="1312750"/>
                  <a:pt x="4708266" y="1323976"/>
                  <a:pt x="4687946" y="1323976"/>
                </a:cubicBezTo>
                <a:cubicBezTo>
                  <a:pt x="4668896" y="1323976"/>
                  <a:pt x="4646036" y="1312750"/>
                  <a:pt x="4638416" y="1297782"/>
                </a:cubicBezTo>
                <a:cubicBezTo>
                  <a:pt x="4629526" y="1284061"/>
                  <a:pt x="4639686" y="1271588"/>
                  <a:pt x="4660006" y="1271588"/>
                </a:cubicBezTo>
                <a:close/>
                <a:moveTo>
                  <a:pt x="4573619" y="1271588"/>
                </a:moveTo>
                <a:cubicBezTo>
                  <a:pt x="4592255" y="1271588"/>
                  <a:pt x="4614618" y="1284061"/>
                  <a:pt x="4622072" y="1297782"/>
                </a:cubicBezTo>
                <a:cubicBezTo>
                  <a:pt x="4629526" y="1312750"/>
                  <a:pt x="4619587" y="1323976"/>
                  <a:pt x="4599709" y="1323976"/>
                </a:cubicBezTo>
                <a:cubicBezTo>
                  <a:pt x="4579831" y="1323976"/>
                  <a:pt x="4558710" y="1312750"/>
                  <a:pt x="4551256" y="1297782"/>
                </a:cubicBezTo>
                <a:cubicBezTo>
                  <a:pt x="4543801" y="1284061"/>
                  <a:pt x="4553740" y="1271588"/>
                  <a:pt x="4573619" y="1271588"/>
                </a:cubicBezTo>
                <a:close/>
                <a:moveTo>
                  <a:pt x="2918686" y="1271588"/>
                </a:moveTo>
                <a:cubicBezTo>
                  <a:pt x="2937655" y="1271588"/>
                  <a:pt x="2955360" y="1284061"/>
                  <a:pt x="2956625" y="1297782"/>
                </a:cubicBezTo>
                <a:cubicBezTo>
                  <a:pt x="2957889" y="1312750"/>
                  <a:pt x="2942714" y="1323976"/>
                  <a:pt x="2922480" y="1323976"/>
                </a:cubicBezTo>
                <a:cubicBezTo>
                  <a:pt x="2903510" y="1323976"/>
                  <a:pt x="2885806" y="1312750"/>
                  <a:pt x="2884541" y="1297782"/>
                </a:cubicBezTo>
                <a:cubicBezTo>
                  <a:pt x="2883276" y="1284061"/>
                  <a:pt x="2898452" y="1271588"/>
                  <a:pt x="2918686" y="1271588"/>
                </a:cubicBezTo>
                <a:close/>
                <a:moveTo>
                  <a:pt x="2829959" y="1271588"/>
                </a:moveTo>
                <a:cubicBezTo>
                  <a:pt x="2850103" y="1271588"/>
                  <a:pt x="2866471" y="1284061"/>
                  <a:pt x="2867730" y="1297782"/>
                </a:cubicBezTo>
                <a:cubicBezTo>
                  <a:pt x="2868989" y="1312750"/>
                  <a:pt x="2853881" y="1323976"/>
                  <a:pt x="2833736" y="1323976"/>
                </a:cubicBezTo>
                <a:cubicBezTo>
                  <a:pt x="2813591" y="1323976"/>
                  <a:pt x="2797223" y="1312750"/>
                  <a:pt x="2795964" y="1297782"/>
                </a:cubicBezTo>
                <a:cubicBezTo>
                  <a:pt x="2795964" y="1284061"/>
                  <a:pt x="2811073" y="1271588"/>
                  <a:pt x="2829959" y="1271588"/>
                </a:cubicBezTo>
                <a:close/>
                <a:moveTo>
                  <a:pt x="2743905" y="1271588"/>
                </a:moveTo>
                <a:cubicBezTo>
                  <a:pt x="2764050" y="1271588"/>
                  <a:pt x="2780417" y="1284061"/>
                  <a:pt x="2781676" y="1297782"/>
                </a:cubicBezTo>
                <a:cubicBezTo>
                  <a:pt x="2781676" y="1312750"/>
                  <a:pt x="2766568" y="1323976"/>
                  <a:pt x="2746423" y="1323976"/>
                </a:cubicBezTo>
                <a:cubicBezTo>
                  <a:pt x="2726278" y="1323976"/>
                  <a:pt x="2709910" y="1312750"/>
                  <a:pt x="2709910" y="1297782"/>
                </a:cubicBezTo>
                <a:cubicBezTo>
                  <a:pt x="2708651" y="1284061"/>
                  <a:pt x="2725019" y="1271588"/>
                  <a:pt x="2743905" y="1271588"/>
                </a:cubicBezTo>
                <a:close/>
                <a:moveTo>
                  <a:pt x="2656432" y="1271588"/>
                </a:moveTo>
                <a:cubicBezTo>
                  <a:pt x="2675231" y="1271588"/>
                  <a:pt x="2691524" y="1284061"/>
                  <a:pt x="2692777" y="1297782"/>
                </a:cubicBezTo>
                <a:cubicBezTo>
                  <a:pt x="2692777" y="1312750"/>
                  <a:pt x="2677738" y="1323976"/>
                  <a:pt x="2657685" y="1323976"/>
                </a:cubicBezTo>
                <a:cubicBezTo>
                  <a:pt x="2637632" y="1323976"/>
                  <a:pt x="2621339" y="1312750"/>
                  <a:pt x="2621339" y="1297782"/>
                </a:cubicBezTo>
                <a:cubicBezTo>
                  <a:pt x="2621339" y="1284061"/>
                  <a:pt x="2636379" y="1271588"/>
                  <a:pt x="2656432" y="1271588"/>
                </a:cubicBezTo>
                <a:close/>
                <a:moveTo>
                  <a:pt x="1437807" y="1271588"/>
                </a:moveTo>
                <a:cubicBezTo>
                  <a:pt x="1456411" y="1271588"/>
                  <a:pt x="1468813" y="1284061"/>
                  <a:pt x="1465092" y="1297782"/>
                </a:cubicBezTo>
                <a:cubicBezTo>
                  <a:pt x="1461371" y="1312750"/>
                  <a:pt x="1441528" y="1323976"/>
                  <a:pt x="1421684" y="1323976"/>
                </a:cubicBezTo>
                <a:cubicBezTo>
                  <a:pt x="1401840" y="1323976"/>
                  <a:pt x="1389438" y="1312750"/>
                  <a:pt x="1394399" y="1297782"/>
                </a:cubicBezTo>
                <a:cubicBezTo>
                  <a:pt x="1398120" y="1284061"/>
                  <a:pt x="1417963" y="1271588"/>
                  <a:pt x="1437807" y="1271588"/>
                </a:cubicBezTo>
                <a:close/>
                <a:moveTo>
                  <a:pt x="1350068" y="1271588"/>
                </a:moveTo>
                <a:cubicBezTo>
                  <a:pt x="1370388" y="1271588"/>
                  <a:pt x="1383088" y="1284061"/>
                  <a:pt x="1378008" y="1297782"/>
                </a:cubicBezTo>
                <a:cubicBezTo>
                  <a:pt x="1374198" y="1312750"/>
                  <a:pt x="1353878" y="1323976"/>
                  <a:pt x="1333558" y="1323976"/>
                </a:cubicBezTo>
                <a:cubicBezTo>
                  <a:pt x="1313238" y="1323976"/>
                  <a:pt x="1300538" y="1312750"/>
                  <a:pt x="1305618" y="1297782"/>
                </a:cubicBezTo>
                <a:cubicBezTo>
                  <a:pt x="1310698" y="1284061"/>
                  <a:pt x="1331018" y="1271588"/>
                  <a:pt x="1350068" y="1271588"/>
                </a:cubicBezTo>
                <a:close/>
                <a:moveTo>
                  <a:pt x="1263049" y="1271588"/>
                </a:moveTo>
                <a:cubicBezTo>
                  <a:pt x="1282979" y="1271588"/>
                  <a:pt x="1294189" y="1284061"/>
                  <a:pt x="1289207" y="1297782"/>
                </a:cubicBezTo>
                <a:cubicBezTo>
                  <a:pt x="1285470" y="1312750"/>
                  <a:pt x="1265540" y="1323976"/>
                  <a:pt x="1245611" y="1323976"/>
                </a:cubicBezTo>
                <a:cubicBezTo>
                  <a:pt x="1225682" y="1323976"/>
                  <a:pt x="1213226" y="1312750"/>
                  <a:pt x="1218208" y="1297782"/>
                </a:cubicBezTo>
                <a:cubicBezTo>
                  <a:pt x="1223191" y="1284061"/>
                  <a:pt x="1243120" y="1271588"/>
                  <a:pt x="1263049" y="1271588"/>
                </a:cubicBezTo>
                <a:close/>
                <a:moveTo>
                  <a:pt x="1176593" y="1271588"/>
                </a:moveTo>
                <a:cubicBezTo>
                  <a:pt x="1195716" y="1271588"/>
                  <a:pt x="1208464" y="1284061"/>
                  <a:pt x="1203365" y="1297782"/>
                </a:cubicBezTo>
                <a:cubicBezTo>
                  <a:pt x="1198265" y="1312750"/>
                  <a:pt x="1176593" y="1323976"/>
                  <a:pt x="1157471" y="1323976"/>
                </a:cubicBezTo>
                <a:cubicBezTo>
                  <a:pt x="1137074" y="1323976"/>
                  <a:pt x="1124326" y="1312750"/>
                  <a:pt x="1130700" y="1297782"/>
                </a:cubicBezTo>
                <a:cubicBezTo>
                  <a:pt x="1135799" y="1284061"/>
                  <a:pt x="1156196" y="1271588"/>
                  <a:pt x="1176593" y="1271588"/>
                </a:cubicBezTo>
                <a:close/>
                <a:moveTo>
                  <a:pt x="1088294" y="1271588"/>
                </a:moveTo>
                <a:cubicBezTo>
                  <a:pt x="1108306" y="1271588"/>
                  <a:pt x="1119563" y="1284061"/>
                  <a:pt x="1114560" y="1297782"/>
                </a:cubicBezTo>
                <a:cubicBezTo>
                  <a:pt x="1109557" y="1312750"/>
                  <a:pt x="1088294" y="1323976"/>
                  <a:pt x="1068282" y="1323976"/>
                </a:cubicBezTo>
                <a:cubicBezTo>
                  <a:pt x="1048270" y="1323976"/>
                  <a:pt x="1037013" y="1312750"/>
                  <a:pt x="1043267" y="1297782"/>
                </a:cubicBezTo>
                <a:cubicBezTo>
                  <a:pt x="1048270" y="1284061"/>
                  <a:pt x="1069533" y="1271588"/>
                  <a:pt x="1088294" y="1271588"/>
                </a:cubicBezTo>
                <a:close/>
                <a:moveTo>
                  <a:pt x="5139775" y="1209676"/>
                </a:moveTo>
                <a:cubicBezTo>
                  <a:pt x="5159884" y="1209676"/>
                  <a:pt x="5182506" y="1220749"/>
                  <a:pt x="5192560" y="1234283"/>
                </a:cubicBezTo>
                <a:cubicBezTo>
                  <a:pt x="5202614" y="1247816"/>
                  <a:pt x="5193817" y="1258889"/>
                  <a:pt x="5174965" y="1258889"/>
                </a:cubicBezTo>
                <a:cubicBezTo>
                  <a:pt x="5154857" y="1258889"/>
                  <a:pt x="5130978" y="1247816"/>
                  <a:pt x="5122180" y="1234283"/>
                </a:cubicBezTo>
                <a:cubicBezTo>
                  <a:pt x="5112126" y="1220749"/>
                  <a:pt x="5120924" y="1209676"/>
                  <a:pt x="5139775" y="1209676"/>
                </a:cubicBezTo>
                <a:close/>
                <a:moveTo>
                  <a:pt x="5054440" y="1209676"/>
                </a:moveTo>
                <a:cubicBezTo>
                  <a:pt x="5073557" y="1209676"/>
                  <a:pt x="5097772" y="1220749"/>
                  <a:pt x="5106693" y="1234283"/>
                </a:cubicBezTo>
                <a:cubicBezTo>
                  <a:pt x="5116889" y="1247816"/>
                  <a:pt x="5107968" y="1258889"/>
                  <a:pt x="5087576" y="1258889"/>
                </a:cubicBezTo>
                <a:cubicBezTo>
                  <a:pt x="5068459" y="1258889"/>
                  <a:pt x="5044244" y="1247816"/>
                  <a:pt x="5035323" y="1234283"/>
                </a:cubicBezTo>
                <a:cubicBezTo>
                  <a:pt x="5026401" y="1220749"/>
                  <a:pt x="5035323" y="1209676"/>
                  <a:pt x="5054440" y="1209676"/>
                </a:cubicBezTo>
                <a:close/>
                <a:moveTo>
                  <a:pt x="4969704" y="1209676"/>
                </a:moveTo>
                <a:cubicBezTo>
                  <a:pt x="4988414" y="1209676"/>
                  <a:pt x="5010866" y="1220749"/>
                  <a:pt x="5020845" y="1234283"/>
                </a:cubicBezTo>
                <a:cubicBezTo>
                  <a:pt x="5029576" y="1247816"/>
                  <a:pt x="5020845" y="1258889"/>
                  <a:pt x="5000888" y="1258889"/>
                </a:cubicBezTo>
                <a:cubicBezTo>
                  <a:pt x="4982178" y="1258889"/>
                  <a:pt x="4959726" y="1247816"/>
                  <a:pt x="4950995" y="1234283"/>
                </a:cubicBezTo>
                <a:cubicBezTo>
                  <a:pt x="4942263" y="1220749"/>
                  <a:pt x="4950995" y="1209676"/>
                  <a:pt x="4969704" y="1209676"/>
                </a:cubicBezTo>
                <a:close/>
                <a:moveTo>
                  <a:pt x="4883640" y="1209676"/>
                </a:moveTo>
                <a:cubicBezTo>
                  <a:pt x="4902350" y="1209676"/>
                  <a:pt x="4924802" y="1220749"/>
                  <a:pt x="4933533" y="1234283"/>
                </a:cubicBezTo>
                <a:cubicBezTo>
                  <a:pt x="4942264" y="1247816"/>
                  <a:pt x="4933533" y="1258889"/>
                  <a:pt x="4913576" y="1258889"/>
                </a:cubicBezTo>
                <a:cubicBezTo>
                  <a:pt x="4894866" y="1258889"/>
                  <a:pt x="4872414" y="1247816"/>
                  <a:pt x="4863683" y="1234283"/>
                </a:cubicBezTo>
                <a:cubicBezTo>
                  <a:pt x="4854951" y="1220749"/>
                  <a:pt x="4863683" y="1209676"/>
                  <a:pt x="4883640" y="1209676"/>
                </a:cubicBezTo>
                <a:close/>
                <a:moveTo>
                  <a:pt x="4797065" y="1209676"/>
                </a:moveTo>
                <a:cubicBezTo>
                  <a:pt x="4817312" y="1209676"/>
                  <a:pt x="4840089" y="1220749"/>
                  <a:pt x="4847681" y="1234283"/>
                </a:cubicBezTo>
                <a:cubicBezTo>
                  <a:pt x="4856539" y="1247816"/>
                  <a:pt x="4847681" y="1258889"/>
                  <a:pt x="4827435" y="1258889"/>
                </a:cubicBezTo>
                <a:cubicBezTo>
                  <a:pt x="4808454" y="1258889"/>
                  <a:pt x="4785677" y="1247816"/>
                  <a:pt x="4776819" y="1234283"/>
                </a:cubicBezTo>
                <a:cubicBezTo>
                  <a:pt x="4769226" y="1220749"/>
                  <a:pt x="4778084" y="1209676"/>
                  <a:pt x="4797065" y="1209676"/>
                </a:cubicBezTo>
                <a:close/>
                <a:moveTo>
                  <a:pt x="4711018" y="1209676"/>
                </a:moveTo>
                <a:cubicBezTo>
                  <a:pt x="4731264" y="1209676"/>
                  <a:pt x="4752776" y="1220749"/>
                  <a:pt x="4761634" y="1234283"/>
                </a:cubicBezTo>
                <a:cubicBezTo>
                  <a:pt x="4769226" y="1247816"/>
                  <a:pt x="4760368" y="1258889"/>
                  <a:pt x="4740122" y="1258889"/>
                </a:cubicBezTo>
                <a:cubicBezTo>
                  <a:pt x="4719875" y="1258889"/>
                  <a:pt x="4698364" y="1247816"/>
                  <a:pt x="4690771" y="1234283"/>
                </a:cubicBezTo>
                <a:cubicBezTo>
                  <a:pt x="4681913" y="1220749"/>
                  <a:pt x="4692036" y="1209676"/>
                  <a:pt x="4711018" y="1209676"/>
                </a:cubicBezTo>
                <a:close/>
                <a:moveTo>
                  <a:pt x="4626235" y="1209676"/>
                </a:moveTo>
                <a:cubicBezTo>
                  <a:pt x="4646032" y="1209676"/>
                  <a:pt x="4667066" y="1220749"/>
                  <a:pt x="4674490" y="1234283"/>
                </a:cubicBezTo>
                <a:cubicBezTo>
                  <a:pt x="4681914" y="1247816"/>
                  <a:pt x="4673253" y="1258889"/>
                  <a:pt x="4653456" y="1258889"/>
                </a:cubicBezTo>
                <a:cubicBezTo>
                  <a:pt x="4633659" y="1258889"/>
                  <a:pt x="4612624" y="1247816"/>
                  <a:pt x="4605200" y="1234283"/>
                </a:cubicBezTo>
                <a:cubicBezTo>
                  <a:pt x="4597776" y="1220749"/>
                  <a:pt x="4607675" y="1209676"/>
                  <a:pt x="4626235" y="1209676"/>
                </a:cubicBezTo>
                <a:close/>
                <a:moveTo>
                  <a:pt x="4540934" y="1209676"/>
                </a:moveTo>
                <a:cubicBezTo>
                  <a:pt x="4559771" y="1209676"/>
                  <a:pt x="4582376" y="1220749"/>
                  <a:pt x="4588654" y="1234283"/>
                </a:cubicBezTo>
                <a:cubicBezTo>
                  <a:pt x="4596189" y="1247816"/>
                  <a:pt x="4586143" y="1258889"/>
                  <a:pt x="4567306" y="1258889"/>
                </a:cubicBezTo>
                <a:cubicBezTo>
                  <a:pt x="4547213" y="1258889"/>
                  <a:pt x="4525865" y="1247816"/>
                  <a:pt x="4518330" y="1234283"/>
                </a:cubicBezTo>
                <a:cubicBezTo>
                  <a:pt x="4512051" y="1220749"/>
                  <a:pt x="4522098" y="1209676"/>
                  <a:pt x="4540934" y="1209676"/>
                </a:cubicBezTo>
                <a:close/>
                <a:moveTo>
                  <a:pt x="4454877" y="1209676"/>
                </a:moveTo>
                <a:cubicBezTo>
                  <a:pt x="4473714" y="1209676"/>
                  <a:pt x="4495063" y="1220749"/>
                  <a:pt x="4502597" y="1234283"/>
                </a:cubicBezTo>
                <a:cubicBezTo>
                  <a:pt x="4508876" y="1247816"/>
                  <a:pt x="4498830" y="1258889"/>
                  <a:pt x="4479993" y="1258889"/>
                </a:cubicBezTo>
                <a:cubicBezTo>
                  <a:pt x="4459900" y="1258889"/>
                  <a:pt x="4438552" y="1247816"/>
                  <a:pt x="4432273" y="1234283"/>
                </a:cubicBezTo>
                <a:cubicBezTo>
                  <a:pt x="4424738" y="1220749"/>
                  <a:pt x="4434785" y="1209676"/>
                  <a:pt x="4454877" y="1209676"/>
                </a:cubicBezTo>
                <a:close/>
                <a:moveTo>
                  <a:pt x="1540968" y="1209676"/>
                </a:moveTo>
                <a:cubicBezTo>
                  <a:pt x="1561042" y="1209676"/>
                  <a:pt x="1573589" y="1220749"/>
                  <a:pt x="1569825" y="1234283"/>
                </a:cubicBezTo>
                <a:cubicBezTo>
                  <a:pt x="1566061" y="1247816"/>
                  <a:pt x="1547241" y="1258889"/>
                  <a:pt x="1527167" y="1258889"/>
                </a:cubicBezTo>
                <a:cubicBezTo>
                  <a:pt x="1508347" y="1258889"/>
                  <a:pt x="1495801" y="1247816"/>
                  <a:pt x="1499565" y="1234283"/>
                </a:cubicBezTo>
                <a:cubicBezTo>
                  <a:pt x="1503329" y="1220749"/>
                  <a:pt x="1522148" y="1209676"/>
                  <a:pt x="1540968" y="1209676"/>
                </a:cubicBezTo>
                <a:close/>
                <a:moveTo>
                  <a:pt x="3169265" y="1209675"/>
                </a:moveTo>
                <a:cubicBezTo>
                  <a:pt x="3187918" y="1209675"/>
                  <a:pt x="3205328" y="1220748"/>
                  <a:pt x="3207815" y="1234282"/>
                </a:cubicBezTo>
                <a:cubicBezTo>
                  <a:pt x="3210302" y="1247815"/>
                  <a:pt x="3196623" y="1258888"/>
                  <a:pt x="3176726" y="1258888"/>
                </a:cubicBezTo>
                <a:cubicBezTo>
                  <a:pt x="3158073" y="1258888"/>
                  <a:pt x="3140663" y="1247815"/>
                  <a:pt x="3138176" y="1234282"/>
                </a:cubicBezTo>
                <a:cubicBezTo>
                  <a:pt x="3135689" y="1220748"/>
                  <a:pt x="3150612" y="1209675"/>
                  <a:pt x="3169265" y="1209675"/>
                </a:cubicBezTo>
                <a:close/>
                <a:moveTo>
                  <a:pt x="2912509" y="1209675"/>
                </a:moveTo>
                <a:cubicBezTo>
                  <a:pt x="2932653" y="1209675"/>
                  <a:pt x="2949021" y="1220748"/>
                  <a:pt x="2950280" y="1234282"/>
                </a:cubicBezTo>
                <a:cubicBezTo>
                  <a:pt x="2951539" y="1247815"/>
                  <a:pt x="2937690" y="1258888"/>
                  <a:pt x="2917545" y="1258888"/>
                </a:cubicBezTo>
                <a:cubicBezTo>
                  <a:pt x="2897400" y="1258888"/>
                  <a:pt x="2881032" y="1247815"/>
                  <a:pt x="2879773" y="1234282"/>
                </a:cubicBezTo>
                <a:cubicBezTo>
                  <a:pt x="2878514" y="1220748"/>
                  <a:pt x="2893623" y="1209675"/>
                  <a:pt x="2912509" y="1209675"/>
                </a:cubicBezTo>
                <a:close/>
                <a:moveTo>
                  <a:pt x="2826628" y="1209675"/>
                </a:moveTo>
                <a:cubicBezTo>
                  <a:pt x="2846681" y="1209675"/>
                  <a:pt x="2862974" y="1220748"/>
                  <a:pt x="2864227" y="1234282"/>
                </a:cubicBezTo>
                <a:cubicBezTo>
                  <a:pt x="2864227" y="1247815"/>
                  <a:pt x="2849188" y="1258888"/>
                  <a:pt x="2830388" y="1258888"/>
                </a:cubicBezTo>
                <a:cubicBezTo>
                  <a:pt x="2810335" y="1258888"/>
                  <a:pt x="2794043" y="1247815"/>
                  <a:pt x="2792789" y="1234282"/>
                </a:cubicBezTo>
                <a:cubicBezTo>
                  <a:pt x="2792789" y="1220748"/>
                  <a:pt x="2807829" y="1209675"/>
                  <a:pt x="2826628" y="1209675"/>
                </a:cubicBezTo>
                <a:close/>
                <a:moveTo>
                  <a:pt x="2740569" y="1209675"/>
                </a:moveTo>
                <a:cubicBezTo>
                  <a:pt x="2759368" y="1209675"/>
                  <a:pt x="2775661" y="1220748"/>
                  <a:pt x="2776914" y="1234282"/>
                </a:cubicBezTo>
                <a:cubicBezTo>
                  <a:pt x="2776914" y="1247815"/>
                  <a:pt x="2761875" y="1258888"/>
                  <a:pt x="2743075" y="1258888"/>
                </a:cubicBezTo>
                <a:cubicBezTo>
                  <a:pt x="2723022" y="1258888"/>
                  <a:pt x="2706730" y="1247815"/>
                  <a:pt x="2706730" y="1234282"/>
                </a:cubicBezTo>
                <a:cubicBezTo>
                  <a:pt x="2705476" y="1220748"/>
                  <a:pt x="2721769" y="1209675"/>
                  <a:pt x="2740569" y="1209675"/>
                </a:cubicBezTo>
                <a:close/>
                <a:moveTo>
                  <a:pt x="2654844" y="1209675"/>
                </a:moveTo>
                <a:cubicBezTo>
                  <a:pt x="2673643" y="1209675"/>
                  <a:pt x="2689936" y="1220748"/>
                  <a:pt x="2689936" y="1234282"/>
                </a:cubicBezTo>
                <a:cubicBezTo>
                  <a:pt x="2691189" y="1247815"/>
                  <a:pt x="2674896" y="1258888"/>
                  <a:pt x="2656097" y="1258888"/>
                </a:cubicBezTo>
                <a:cubicBezTo>
                  <a:pt x="2636044" y="1258888"/>
                  <a:pt x="2619751" y="1247815"/>
                  <a:pt x="2619751" y="1234282"/>
                </a:cubicBezTo>
                <a:cubicBezTo>
                  <a:pt x="2619751" y="1220748"/>
                  <a:pt x="2634791" y="1209675"/>
                  <a:pt x="2654844" y="1209675"/>
                </a:cubicBezTo>
                <a:close/>
                <a:moveTo>
                  <a:pt x="1454910" y="1209675"/>
                </a:moveTo>
                <a:cubicBezTo>
                  <a:pt x="1474984" y="1209675"/>
                  <a:pt x="1486276" y="1220748"/>
                  <a:pt x="1482512" y="1234282"/>
                </a:cubicBezTo>
                <a:cubicBezTo>
                  <a:pt x="1478748" y="1247815"/>
                  <a:pt x="1459928" y="1258888"/>
                  <a:pt x="1439854" y="1258888"/>
                </a:cubicBezTo>
                <a:cubicBezTo>
                  <a:pt x="1421034" y="1258888"/>
                  <a:pt x="1408488" y="1247815"/>
                  <a:pt x="1412252" y="1234282"/>
                </a:cubicBezTo>
                <a:cubicBezTo>
                  <a:pt x="1417270" y="1220748"/>
                  <a:pt x="1436090" y="1209675"/>
                  <a:pt x="1454910" y="1209675"/>
                </a:cubicBezTo>
                <a:close/>
                <a:moveTo>
                  <a:pt x="1369683" y="1209675"/>
                </a:moveTo>
                <a:cubicBezTo>
                  <a:pt x="1388204" y="1209675"/>
                  <a:pt x="1400551" y="1220748"/>
                  <a:pt x="1396847" y="1234282"/>
                </a:cubicBezTo>
                <a:cubicBezTo>
                  <a:pt x="1391908" y="1247815"/>
                  <a:pt x="1373387" y="1258888"/>
                  <a:pt x="1353631" y="1258888"/>
                </a:cubicBezTo>
                <a:cubicBezTo>
                  <a:pt x="1335110" y="1258888"/>
                  <a:pt x="1322763" y="1247815"/>
                  <a:pt x="1327702" y="1234282"/>
                </a:cubicBezTo>
                <a:cubicBezTo>
                  <a:pt x="1331406" y="1220748"/>
                  <a:pt x="1351162" y="1209675"/>
                  <a:pt x="1369683" y="1209675"/>
                </a:cubicBezTo>
                <a:close/>
                <a:moveTo>
                  <a:pt x="1284788" y="1209675"/>
                </a:moveTo>
                <a:cubicBezTo>
                  <a:pt x="1303763" y="1209675"/>
                  <a:pt x="1316414" y="1220748"/>
                  <a:pt x="1311354" y="1234282"/>
                </a:cubicBezTo>
                <a:cubicBezTo>
                  <a:pt x="1306293" y="1247815"/>
                  <a:pt x="1287318" y="1258888"/>
                  <a:pt x="1267077" y="1258888"/>
                </a:cubicBezTo>
                <a:cubicBezTo>
                  <a:pt x="1246836" y="1258888"/>
                  <a:pt x="1235451" y="1247815"/>
                  <a:pt x="1240511" y="1234282"/>
                </a:cubicBezTo>
                <a:cubicBezTo>
                  <a:pt x="1245571" y="1220748"/>
                  <a:pt x="1264547" y="1209675"/>
                  <a:pt x="1284788" y="1209675"/>
                </a:cubicBezTo>
                <a:close/>
                <a:moveTo>
                  <a:pt x="1198740" y="1209675"/>
                </a:moveTo>
                <a:cubicBezTo>
                  <a:pt x="1217715" y="1209675"/>
                  <a:pt x="1229101" y="1220748"/>
                  <a:pt x="1224041" y="1234282"/>
                </a:cubicBezTo>
                <a:cubicBezTo>
                  <a:pt x="1218980" y="1247815"/>
                  <a:pt x="1200005" y="1258888"/>
                  <a:pt x="1179764" y="1258888"/>
                </a:cubicBezTo>
                <a:cubicBezTo>
                  <a:pt x="1159523" y="1258888"/>
                  <a:pt x="1148138" y="1247815"/>
                  <a:pt x="1153198" y="1234282"/>
                </a:cubicBezTo>
                <a:cubicBezTo>
                  <a:pt x="1158258" y="1220748"/>
                  <a:pt x="1178499" y="1209675"/>
                  <a:pt x="1198740" y="1209675"/>
                </a:cubicBezTo>
                <a:close/>
                <a:moveTo>
                  <a:pt x="1112236" y="1209675"/>
                </a:moveTo>
                <a:cubicBezTo>
                  <a:pt x="1132166" y="1209675"/>
                  <a:pt x="1143376" y="1220748"/>
                  <a:pt x="1138394" y="1234282"/>
                </a:cubicBezTo>
                <a:cubicBezTo>
                  <a:pt x="1132166" y="1247815"/>
                  <a:pt x="1112236" y="1258888"/>
                  <a:pt x="1093552" y="1258888"/>
                </a:cubicBezTo>
                <a:cubicBezTo>
                  <a:pt x="1073623" y="1258888"/>
                  <a:pt x="1062413" y="1247815"/>
                  <a:pt x="1068641" y="1234282"/>
                </a:cubicBezTo>
                <a:cubicBezTo>
                  <a:pt x="1073623" y="1220748"/>
                  <a:pt x="1093552" y="1209675"/>
                  <a:pt x="1112236" y="1209675"/>
                </a:cubicBezTo>
                <a:close/>
                <a:moveTo>
                  <a:pt x="5352733" y="1149351"/>
                </a:moveTo>
                <a:cubicBezTo>
                  <a:pt x="5371514" y="1149351"/>
                  <a:pt x="5395304" y="1160708"/>
                  <a:pt x="5405321" y="1173327"/>
                </a:cubicBezTo>
                <a:cubicBezTo>
                  <a:pt x="5415338" y="1187207"/>
                  <a:pt x="5409078" y="1198564"/>
                  <a:pt x="5389044" y="1198564"/>
                </a:cubicBezTo>
                <a:cubicBezTo>
                  <a:pt x="5370262" y="1198564"/>
                  <a:pt x="5346472" y="1187207"/>
                  <a:pt x="5336455" y="1173327"/>
                </a:cubicBezTo>
                <a:cubicBezTo>
                  <a:pt x="5326438" y="1160708"/>
                  <a:pt x="5333951" y="1149351"/>
                  <a:pt x="5352733" y="1149351"/>
                </a:cubicBezTo>
                <a:close/>
                <a:moveTo>
                  <a:pt x="5015634" y="1149351"/>
                </a:moveTo>
                <a:cubicBezTo>
                  <a:pt x="5034270" y="1149351"/>
                  <a:pt x="5056633" y="1160708"/>
                  <a:pt x="5065330" y="1173327"/>
                </a:cubicBezTo>
                <a:cubicBezTo>
                  <a:pt x="5074026" y="1187207"/>
                  <a:pt x="5066572" y="1198564"/>
                  <a:pt x="5046694" y="1198564"/>
                </a:cubicBezTo>
                <a:cubicBezTo>
                  <a:pt x="5028058" y="1198564"/>
                  <a:pt x="5005695" y="1187207"/>
                  <a:pt x="4996998" y="1173327"/>
                </a:cubicBezTo>
                <a:cubicBezTo>
                  <a:pt x="4988301" y="1160708"/>
                  <a:pt x="4996998" y="1149351"/>
                  <a:pt x="5015634" y="1149351"/>
                </a:cubicBezTo>
                <a:close/>
                <a:moveTo>
                  <a:pt x="4931898" y="1149351"/>
                </a:moveTo>
                <a:cubicBezTo>
                  <a:pt x="4950808" y="1149351"/>
                  <a:pt x="4973500" y="1160708"/>
                  <a:pt x="4982324" y="1173327"/>
                </a:cubicBezTo>
                <a:cubicBezTo>
                  <a:pt x="4989888" y="1187207"/>
                  <a:pt x="4982324" y="1198564"/>
                  <a:pt x="4962154" y="1198564"/>
                </a:cubicBezTo>
                <a:cubicBezTo>
                  <a:pt x="4943244" y="1198564"/>
                  <a:pt x="4920552" y="1187207"/>
                  <a:pt x="4911727" y="1173327"/>
                </a:cubicBezTo>
                <a:cubicBezTo>
                  <a:pt x="4904163" y="1160708"/>
                  <a:pt x="4912988" y="1149351"/>
                  <a:pt x="4931898" y="1149351"/>
                </a:cubicBezTo>
                <a:close/>
                <a:moveTo>
                  <a:pt x="4847543" y="1149351"/>
                </a:moveTo>
                <a:cubicBezTo>
                  <a:pt x="4866524" y="1149351"/>
                  <a:pt x="4888036" y="1160708"/>
                  <a:pt x="4896893" y="1173327"/>
                </a:cubicBezTo>
                <a:cubicBezTo>
                  <a:pt x="4905751" y="1187207"/>
                  <a:pt x="4896893" y="1198564"/>
                  <a:pt x="4876647" y="1198564"/>
                </a:cubicBezTo>
                <a:cubicBezTo>
                  <a:pt x="4857666" y="1198564"/>
                  <a:pt x="4834889" y="1187207"/>
                  <a:pt x="4827296" y="1173327"/>
                </a:cubicBezTo>
                <a:cubicBezTo>
                  <a:pt x="4818438" y="1160708"/>
                  <a:pt x="4827296" y="1149351"/>
                  <a:pt x="4847543" y="1149351"/>
                </a:cubicBezTo>
                <a:close/>
                <a:moveTo>
                  <a:pt x="4762036" y="1149351"/>
                </a:moveTo>
                <a:cubicBezTo>
                  <a:pt x="4782206" y="1149351"/>
                  <a:pt x="4803638" y="1160708"/>
                  <a:pt x="4811202" y="1173327"/>
                </a:cubicBezTo>
                <a:cubicBezTo>
                  <a:pt x="4820026" y="1187207"/>
                  <a:pt x="4811202" y="1198564"/>
                  <a:pt x="4791031" y="1198564"/>
                </a:cubicBezTo>
                <a:cubicBezTo>
                  <a:pt x="4772121" y="1198564"/>
                  <a:pt x="4750690" y="1187207"/>
                  <a:pt x="4741865" y="1173327"/>
                </a:cubicBezTo>
                <a:cubicBezTo>
                  <a:pt x="4734301" y="1160708"/>
                  <a:pt x="4743126" y="1149351"/>
                  <a:pt x="4762036" y="1149351"/>
                </a:cubicBezTo>
                <a:close/>
                <a:moveTo>
                  <a:pt x="4677791" y="1149351"/>
                </a:moveTo>
                <a:cubicBezTo>
                  <a:pt x="4697883" y="1149351"/>
                  <a:pt x="4719232" y="1160708"/>
                  <a:pt x="4726766" y="1173327"/>
                </a:cubicBezTo>
                <a:cubicBezTo>
                  <a:pt x="4734301" y="1187207"/>
                  <a:pt x="4725511" y="1198564"/>
                  <a:pt x="4705418" y="1198564"/>
                </a:cubicBezTo>
                <a:cubicBezTo>
                  <a:pt x="4686581" y="1198564"/>
                  <a:pt x="4665233" y="1187207"/>
                  <a:pt x="4657698" y="1173327"/>
                </a:cubicBezTo>
                <a:cubicBezTo>
                  <a:pt x="4650163" y="1160708"/>
                  <a:pt x="4658954" y="1149351"/>
                  <a:pt x="4677791" y="1149351"/>
                </a:cubicBezTo>
                <a:close/>
                <a:moveTo>
                  <a:pt x="4593543" y="1149351"/>
                </a:moveTo>
                <a:cubicBezTo>
                  <a:pt x="4612304" y="1149351"/>
                  <a:pt x="4633567" y="1160708"/>
                  <a:pt x="4641072" y="1173327"/>
                </a:cubicBezTo>
                <a:cubicBezTo>
                  <a:pt x="4648576" y="1187207"/>
                  <a:pt x="4639821" y="1198564"/>
                  <a:pt x="4619809" y="1198564"/>
                </a:cubicBezTo>
                <a:cubicBezTo>
                  <a:pt x="4601047" y="1198564"/>
                  <a:pt x="4579785" y="1187207"/>
                  <a:pt x="4572280" y="1173327"/>
                </a:cubicBezTo>
                <a:cubicBezTo>
                  <a:pt x="4566026" y="1160708"/>
                  <a:pt x="4574782" y="1149351"/>
                  <a:pt x="4593543" y="1149351"/>
                </a:cubicBezTo>
                <a:close/>
                <a:moveTo>
                  <a:pt x="4509184" y="1149351"/>
                </a:moveTo>
                <a:cubicBezTo>
                  <a:pt x="4528021" y="1149351"/>
                  <a:pt x="4549370" y="1160708"/>
                  <a:pt x="4556904" y="1173327"/>
                </a:cubicBezTo>
                <a:cubicBezTo>
                  <a:pt x="4564439" y="1187207"/>
                  <a:pt x="4554393" y="1198564"/>
                  <a:pt x="4534300" y="1198564"/>
                </a:cubicBezTo>
                <a:cubicBezTo>
                  <a:pt x="4515463" y="1198564"/>
                  <a:pt x="4494115" y="1187207"/>
                  <a:pt x="4487836" y="1173327"/>
                </a:cubicBezTo>
                <a:cubicBezTo>
                  <a:pt x="4480301" y="1160708"/>
                  <a:pt x="4490348" y="1149351"/>
                  <a:pt x="4509184" y="1149351"/>
                </a:cubicBezTo>
                <a:close/>
                <a:moveTo>
                  <a:pt x="3244770" y="1149350"/>
                </a:moveTo>
                <a:cubicBezTo>
                  <a:pt x="3263739" y="1149350"/>
                  <a:pt x="3281444" y="1160707"/>
                  <a:pt x="3283973" y="1173326"/>
                </a:cubicBezTo>
                <a:cubicBezTo>
                  <a:pt x="3286502" y="1187206"/>
                  <a:pt x="3272591" y="1198563"/>
                  <a:pt x="3253622" y="1198563"/>
                </a:cubicBezTo>
                <a:cubicBezTo>
                  <a:pt x="3233388" y="1198563"/>
                  <a:pt x="3215683" y="1187206"/>
                  <a:pt x="3213154" y="1173326"/>
                </a:cubicBezTo>
                <a:cubicBezTo>
                  <a:pt x="3211889" y="1160707"/>
                  <a:pt x="3224536" y="1149350"/>
                  <a:pt x="3244770" y="1149350"/>
                </a:cubicBezTo>
                <a:close/>
                <a:moveTo>
                  <a:pt x="3159045" y="1149350"/>
                </a:moveTo>
                <a:cubicBezTo>
                  <a:pt x="3179279" y="1149350"/>
                  <a:pt x="3195719" y="1160707"/>
                  <a:pt x="3198248" y="1173326"/>
                </a:cubicBezTo>
                <a:cubicBezTo>
                  <a:pt x="3200777" y="1187206"/>
                  <a:pt x="3186866" y="1198563"/>
                  <a:pt x="3167897" y="1198563"/>
                </a:cubicBezTo>
                <a:cubicBezTo>
                  <a:pt x="3147663" y="1198563"/>
                  <a:pt x="3131223" y="1187206"/>
                  <a:pt x="3128694" y="1173326"/>
                </a:cubicBezTo>
                <a:cubicBezTo>
                  <a:pt x="3126164" y="1160707"/>
                  <a:pt x="3140075" y="1149350"/>
                  <a:pt x="3159045" y="1149350"/>
                </a:cubicBezTo>
                <a:close/>
                <a:moveTo>
                  <a:pt x="2990475" y="1149350"/>
                </a:moveTo>
                <a:cubicBezTo>
                  <a:pt x="3009274" y="1149350"/>
                  <a:pt x="3026821" y="1160707"/>
                  <a:pt x="3028074" y="1173326"/>
                </a:cubicBezTo>
                <a:cubicBezTo>
                  <a:pt x="3029327" y="1187206"/>
                  <a:pt x="3015541" y="1198563"/>
                  <a:pt x="2996741" y="1198563"/>
                </a:cubicBezTo>
                <a:cubicBezTo>
                  <a:pt x="2976689" y="1198563"/>
                  <a:pt x="2960396" y="1187206"/>
                  <a:pt x="2959143" y="1173326"/>
                </a:cubicBezTo>
                <a:cubicBezTo>
                  <a:pt x="2957889" y="1160707"/>
                  <a:pt x="2971676" y="1149350"/>
                  <a:pt x="2990475" y="1149350"/>
                </a:cubicBezTo>
                <a:close/>
                <a:moveTo>
                  <a:pt x="2906755" y="1149350"/>
                </a:moveTo>
                <a:cubicBezTo>
                  <a:pt x="2925972" y="1149350"/>
                  <a:pt x="2942627" y="1160707"/>
                  <a:pt x="2943908" y="1173326"/>
                </a:cubicBezTo>
                <a:cubicBezTo>
                  <a:pt x="2945189" y="1187206"/>
                  <a:pt x="2931097" y="1198563"/>
                  <a:pt x="2911880" y="1198563"/>
                </a:cubicBezTo>
                <a:cubicBezTo>
                  <a:pt x="2891381" y="1198563"/>
                  <a:pt x="2874727" y="1187206"/>
                  <a:pt x="2873445" y="1173326"/>
                </a:cubicBezTo>
                <a:cubicBezTo>
                  <a:pt x="2872164" y="1160707"/>
                  <a:pt x="2887538" y="1149350"/>
                  <a:pt x="2906755" y="1149350"/>
                </a:cubicBezTo>
                <a:close/>
                <a:moveTo>
                  <a:pt x="2822617" y="1149350"/>
                </a:moveTo>
                <a:cubicBezTo>
                  <a:pt x="2841834" y="1149350"/>
                  <a:pt x="2858489" y="1160707"/>
                  <a:pt x="2859770" y="1173326"/>
                </a:cubicBezTo>
                <a:cubicBezTo>
                  <a:pt x="2861051" y="1187206"/>
                  <a:pt x="2845678" y="1198563"/>
                  <a:pt x="2826460" y="1198563"/>
                </a:cubicBezTo>
                <a:cubicBezTo>
                  <a:pt x="2805962" y="1198563"/>
                  <a:pt x="2789307" y="1187206"/>
                  <a:pt x="2789307" y="1173326"/>
                </a:cubicBezTo>
                <a:cubicBezTo>
                  <a:pt x="2788026" y="1160707"/>
                  <a:pt x="2803400" y="1149350"/>
                  <a:pt x="2822617" y="1149350"/>
                </a:cubicBezTo>
                <a:close/>
                <a:moveTo>
                  <a:pt x="2738333" y="1149350"/>
                </a:moveTo>
                <a:cubicBezTo>
                  <a:pt x="2757468" y="1149350"/>
                  <a:pt x="2774052" y="1160707"/>
                  <a:pt x="2774052" y="1173326"/>
                </a:cubicBezTo>
                <a:cubicBezTo>
                  <a:pt x="2775327" y="1187206"/>
                  <a:pt x="2760019" y="1198563"/>
                  <a:pt x="2740884" y="1198563"/>
                </a:cubicBezTo>
                <a:cubicBezTo>
                  <a:pt x="2720473" y="1198563"/>
                  <a:pt x="2705165" y="1187206"/>
                  <a:pt x="2703889" y="1173326"/>
                </a:cubicBezTo>
                <a:cubicBezTo>
                  <a:pt x="2703889" y="1160707"/>
                  <a:pt x="2719197" y="1149350"/>
                  <a:pt x="2738333" y="1149350"/>
                </a:cubicBezTo>
                <a:close/>
                <a:moveTo>
                  <a:pt x="2654041" y="1149350"/>
                </a:moveTo>
                <a:cubicBezTo>
                  <a:pt x="2673091" y="1149350"/>
                  <a:pt x="2688331" y="1160707"/>
                  <a:pt x="2689601" y="1173326"/>
                </a:cubicBezTo>
                <a:cubicBezTo>
                  <a:pt x="2689601" y="1187206"/>
                  <a:pt x="2674361" y="1198563"/>
                  <a:pt x="2655311" y="1198563"/>
                </a:cubicBezTo>
                <a:cubicBezTo>
                  <a:pt x="2634991" y="1198563"/>
                  <a:pt x="2619751" y="1187206"/>
                  <a:pt x="2619751" y="1173326"/>
                </a:cubicBezTo>
                <a:cubicBezTo>
                  <a:pt x="2619751" y="1160707"/>
                  <a:pt x="2634991" y="1149350"/>
                  <a:pt x="2654041" y="1149350"/>
                </a:cubicBezTo>
                <a:close/>
                <a:moveTo>
                  <a:pt x="1641122" y="1149350"/>
                </a:moveTo>
                <a:cubicBezTo>
                  <a:pt x="1661109" y="1149350"/>
                  <a:pt x="1673601" y="1160707"/>
                  <a:pt x="1669853" y="1173326"/>
                </a:cubicBezTo>
                <a:cubicBezTo>
                  <a:pt x="1667355" y="1187206"/>
                  <a:pt x="1648617" y="1198563"/>
                  <a:pt x="1629880" y="1198563"/>
                </a:cubicBezTo>
                <a:cubicBezTo>
                  <a:pt x="1609893" y="1198563"/>
                  <a:pt x="1597401" y="1187206"/>
                  <a:pt x="1601148" y="1173326"/>
                </a:cubicBezTo>
                <a:cubicBezTo>
                  <a:pt x="1604896" y="1160707"/>
                  <a:pt x="1622384" y="1149350"/>
                  <a:pt x="1641122" y="1149350"/>
                </a:cubicBezTo>
                <a:close/>
                <a:moveTo>
                  <a:pt x="1556646" y="1149350"/>
                </a:moveTo>
                <a:cubicBezTo>
                  <a:pt x="1575384" y="1149350"/>
                  <a:pt x="1587876" y="1160707"/>
                  <a:pt x="1585378" y="1173326"/>
                </a:cubicBezTo>
                <a:cubicBezTo>
                  <a:pt x="1581630" y="1187206"/>
                  <a:pt x="1562892" y="1198563"/>
                  <a:pt x="1544155" y="1198563"/>
                </a:cubicBezTo>
                <a:cubicBezTo>
                  <a:pt x="1524168" y="1198563"/>
                  <a:pt x="1511676" y="1187206"/>
                  <a:pt x="1516673" y="1173326"/>
                </a:cubicBezTo>
                <a:cubicBezTo>
                  <a:pt x="1520420" y="1160707"/>
                  <a:pt x="1537909" y="1149350"/>
                  <a:pt x="1556646" y="1149350"/>
                </a:cubicBezTo>
                <a:close/>
                <a:moveTo>
                  <a:pt x="1472508" y="1149350"/>
                </a:moveTo>
                <a:cubicBezTo>
                  <a:pt x="1491246" y="1149350"/>
                  <a:pt x="1503738" y="1160707"/>
                  <a:pt x="1499990" y="1173326"/>
                </a:cubicBezTo>
                <a:cubicBezTo>
                  <a:pt x="1496243" y="1187206"/>
                  <a:pt x="1477505" y="1198563"/>
                  <a:pt x="1458767" y="1198563"/>
                </a:cubicBezTo>
                <a:cubicBezTo>
                  <a:pt x="1438780" y="1198563"/>
                  <a:pt x="1427538" y="1187206"/>
                  <a:pt x="1431285" y="1173326"/>
                </a:cubicBezTo>
                <a:cubicBezTo>
                  <a:pt x="1435033" y="1160707"/>
                  <a:pt x="1453771" y="1149350"/>
                  <a:pt x="1472508" y="1149350"/>
                </a:cubicBezTo>
                <a:close/>
                <a:moveTo>
                  <a:pt x="1388235" y="1149350"/>
                </a:moveTo>
                <a:cubicBezTo>
                  <a:pt x="1407054" y="1149350"/>
                  <a:pt x="1419601" y="1160707"/>
                  <a:pt x="1415837" y="1173326"/>
                </a:cubicBezTo>
                <a:cubicBezTo>
                  <a:pt x="1410818" y="1187206"/>
                  <a:pt x="1391999" y="1198563"/>
                  <a:pt x="1373179" y="1198563"/>
                </a:cubicBezTo>
                <a:cubicBezTo>
                  <a:pt x="1353105" y="1198563"/>
                  <a:pt x="1341813" y="1187206"/>
                  <a:pt x="1345577" y="1173326"/>
                </a:cubicBezTo>
                <a:cubicBezTo>
                  <a:pt x="1350595" y="1160707"/>
                  <a:pt x="1369415" y="1149350"/>
                  <a:pt x="1388235" y="1149350"/>
                </a:cubicBezTo>
                <a:close/>
                <a:moveTo>
                  <a:pt x="1303965" y="1149350"/>
                </a:moveTo>
                <a:cubicBezTo>
                  <a:pt x="1322864" y="1149350"/>
                  <a:pt x="1335463" y="1160707"/>
                  <a:pt x="1330423" y="1173326"/>
                </a:cubicBezTo>
                <a:cubicBezTo>
                  <a:pt x="1325384" y="1187206"/>
                  <a:pt x="1306485" y="1198563"/>
                  <a:pt x="1287586" y="1198563"/>
                </a:cubicBezTo>
                <a:cubicBezTo>
                  <a:pt x="1267427" y="1198563"/>
                  <a:pt x="1256088" y="1187206"/>
                  <a:pt x="1261128" y="1173326"/>
                </a:cubicBezTo>
                <a:cubicBezTo>
                  <a:pt x="1266167" y="1160707"/>
                  <a:pt x="1285066" y="1149350"/>
                  <a:pt x="1303965" y="1149350"/>
                </a:cubicBezTo>
                <a:close/>
                <a:moveTo>
                  <a:pt x="1220105" y="1149350"/>
                </a:moveTo>
                <a:cubicBezTo>
                  <a:pt x="1238626" y="1149350"/>
                  <a:pt x="1249739" y="1160707"/>
                  <a:pt x="1244800" y="1173326"/>
                </a:cubicBezTo>
                <a:cubicBezTo>
                  <a:pt x="1241096" y="1187206"/>
                  <a:pt x="1221340" y="1198563"/>
                  <a:pt x="1202819" y="1198563"/>
                </a:cubicBezTo>
                <a:cubicBezTo>
                  <a:pt x="1183063" y="1198563"/>
                  <a:pt x="1171951" y="1187206"/>
                  <a:pt x="1176890" y="1173326"/>
                </a:cubicBezTo>
                <a:cubicBezTo>
                  <a:pt x="1181829" y="1160707"/>
                  <a:pt x="1201584" y="1149350"/>
                  <a:pt x="1220105" y="1149350"/>
                </a:cubicBezTo>
                <a:close/>
                <a:moveTo>
                  <a:pt x="1135967" y="1149350"/>
                </a:moveTo>
                <a:cubicBezTo>
                  <a:pt x="1154488" y="1149350"/>
                  <a:pt x="1165601" y="1160707"/>
                  <a:pt x="1160662" y="1173326"/>
                </a:cubicBezTo>
                <a:cubicBezTo>
                  <a:pt x="1155723" y="1187206"/>
                  <a:pt x="1135967" y="1198563"/>
                  <a:pt x="1117446" y="1198563"/>
                </a:cubicBezTo>
                <a:cubicBezTo>
                  <a:pt x="1097691" y="1198563"/>
                  <a:pt x="1087813" y="1187206"/>
                  <a:pt x="1092752" y="1173326"/>
                </a:cubicBezTo>
                <a:cubicBezTo>
                  <a:pt x="1097691" y="1160707"/>
                  <a:pt x="1117446" y="1149350"/>
                  <a:pt x="1135967" y="1149350"/>
                </a:cubicBezTo>
                <a:close/>
                <a:moveTo>
                  <a:pt x="4976675" y="1090613"/>
                </a:moveTo>
                <a:cubicBezTo>
                  <a:pt x="4995585" y="1090613"/>
                  <a:pt x="5018277" y="1100639"/>
                  <a:pt x="5027102" y="1113172"/>
                </a:cubicBezTo>
                <a:cubicBezTo>
                  <a:pt x="5035926" y="1126959"/>
                  <a:pt x="5027102" y="1138238"/>
                  <a:pt x="5008192" y="1138238"/>
                </a:cubicBezTo>
                <a:cubicBezTo>
                  <a:pt x="4989282" y="1138238"/>
                  <a:pt x="4966590" y="1126959"/>
                  <a:pt x="4959026" y="1113172"/>
                </a:cubicBezTo>
                <a:cubicBezTo>
                  <a:pt x="4950201" y="1100639"/>
                  <a:pt x="4959026" y="1090613"/>
                  <a:pt x="4976675" y="1090613"/>
                </a:cubicBezTo>
                <a:close/>
                <a:moveTo>
                  <a:pt x="4894023" y="1090613"/>
                </a:moveTo>
                <a:cubicBezTo>
                  <a:pt x="4912860" y="1090613"/>
                  <a:pt x="4935464" y="1100639"/>
                  <a:pt x="4942999" y="1113172"/>
                </a:cubicBezTo>
                <a:cubicBezTo>
                  <a:pt x="4951789" y="1126959"/>
                  <a:pt x="4942999" y="1138238"/>
                  <a:pt x="4924162" y="1138238"/>
                </a:cubicBezTo>
                <a:cubicBezTo>
                  <a:pt x="4905325" y="1138238"/>
                  <a:pt x="4883977" y="1126959"/>
                  <a:pt x="4875186" y="1113172"/>
                </a:cubicBezTo>
                <a:cubicBezTo>
                  <a:pt x="4867651" y="1100639"/>
                  <a:pt x="4876442" y="1090613"/>
                  <a:pt x="4894023" y="1090613"/>
                </a:cubicBezTo>
                <a:close/>
                <a:moveTo>
                  <a:pt x="4811367" y="1090613"/>
                </a:moveTo>
                <a:cubicBezTo>
                  <a:pt x="4830129" y="1090613"/>
                  <a:pt x="4852642" y="1100639"/>
                  <a:pt x="4860147" y="1113172"/>
                </a:cubicBezTo>
                <a:cubicBezTo>
                  <a:pt x="4867651" y="1126959"/>
                  <a:pt x="4860147" y="1138238"/>
                  <a:pt x="4840135" y="1138238"/>
                </a:cubicBezTo>
                <a:cubicBezTo>
                  <a:pt x="4821373" y="1138238"/>
                  <a:pt x="4800110" y="1126959"/>
                  <a:pt x="4792606" y="1113172"/>
                </a:cubicBezTo>
                <a:cubicBezTo>
                  <a:pt x="4785101" y="1100639"/>
                  <a:pt x="4792606" y="1090613"/>
                  <a:pt x="4811367" y="1090613"/>
                </a:cubicBezTo>
                <a:close/>
                <a:moveTo>
                  <a:pt x="4728591" y="1090613"/>
                </a:moveTo>
                <a:cubicBezTo>
                  <a:pt x="4747428" y="1090613"/>
                  <a:pt x="4768776" y="1100639"/>
                  <a:pt x="4777566" y="1113172"/>
                </a:cubicBezTo>
                <a:cubicBezTo>
                  <a:pt x="4785101" y="1126959"/>
                  <a:pt x="4776311" y="1138238"/>
                  <a:pt x="4756218" y="1138238"/>
                </a:cubicBezTo>
                <a:cubicBezTo>
                  <a:pt x="4737381" y="1138238"/>
                  <a:pt x="4716033" y="1126959"/>
                  <a:pt x="4708498" y="1113172"/>
                </a:cubicBezTo>
                <a:cubicBezTo>
                  <a:pt x="4700963" y="1100639"/>
                  <a:pt x="4709754" y="1090613"/>
                  <a:pt x="4728591" y="1090613"/>
                </a:cubicBezTo>
                <a:close/>
                <a:moveTo>
                  <a:pt x="4644872" y="1090613"/>
                </a:moveTo>
                <a:cubicBezTo>
                  <a:pt x="4663995" y="1090613"/>
                  <a:pt x="4685666" y="1100639"/>
                  <a:pt x="4693315" y="1113172"/>
                </a:cubicBezTo>
                <a:cubicBezTo>
                  <a:pt x="4700964" y="1126959"/>
                  <a:pt x="4692041" y="1138238"/>
                  <a:pt x="4672918" y="1138238"/>
                </a:cubicBezTo>
                <a:cubicBezTo>
                  <a:pt x="4653796" y="1138238"/>
                  <a:pt x="4632124" y="1126959"/>
                  <a:pt x="4624475" y="1113172"/>
                </a:cubicBezTo>
                <a:cubicBezTo>
                  <a:pt x="4616826" y="1100639"/>
                  <a:pt x="4625750" y="1090613"/>
                  <a:pt x="4644872" y="1090613"/>
                </a:cubicBezTo>
                <a:close/>
                <a:moveTo>
                  <a:pt x="4561679" y="1090613"/>
                </a:moveTo>
                <a:cubicBezTo>
                  <a:pt x="4580363" y="1090613"/>
                  <a:pt x="4601538" y="1100639"/>
                  <a:pt x="4609011" y="1113172"/>
                </a:cubicBezTo>
                <a:cubicBezTo>
                  <a:pt x="4615239" y="1126959"/>
                  <a:pt x="4606520" y="1138238"/>
                  <a:pt x="4587836" y="1138238"/>
                </a:cubicBezTo>
                <a:cubicBezTo>
                  <a:pt x="4569153" y="1138238"/>
                  <a:pt x="4547978" y="1126959"/>
                  <a:pt x="4540504" y="1113172"/>
                </a:cubicBezTo>
                <a:cubicBezTo>
                  <a:pt x="4534276" y="1100639"/>
                  <a:pt x="4542995" y="1090613"/>
                  <a:pt x="4561679" y="1090613"/>
                </a:cubicBezTo>
                <a:close/>
                <a:moveTo>
                  <a:pt x="3233841" y="1090613"/>
                </a:moveTo>
                <a:cubicBezTo>
                  <a:pt x="3252726" y="1090613"/>
                  <a:pt x="3270353" y="1100639"/>
                  <a:pt x="3272871" y="1113172"/>
                </a:cubicBezTo>
                <a:cubicBezTo>
                  <a:pt x="3275389" y="1126959"/>
                  <a:pt x="3261540" y="1138238"/>
                  <a:pt x="3242654" y="1138238"/>
                </a:cubicBezTo>
                <a:cubicBezTo>
                  <a:pt x="3223768" y="1138238"/>
                  <a:pt x="3206141" y="1126959"/>
                  <a:pt x="3203623" y="1113172"/>
                </a:cubicBezTo>
                <a:cubicBezTo>
                  <a:pt x="3202364" y="1100639"/>
                  <a:pt x="3214955" y="1090613"/>
                  <a:pt x="3233841" y="1090613"/>
                </a:cubicBezTo>
                <a:close/>
                <a:moveTo>
                  <a:pt x="3068262" y="1090613"/>
                </a:moveTo>
                <a:cubicBezTo>
                  <a:pt x="3087061" y="1090613"/>
                  <a:pt x="3103354" y="1100639"/>
                  <a:pt x="3105861" y="1113172"/>
                </a:cubicBezTo>
                <a:cubicBezTo>
                  <a:pt x="3107114" y="1126959"/>
                  <a:pt x="3093328" y="1138238"/>
                  <a:pt x="3074528" y="1138238"/>
                </a:cubicBezTo>
                <a:cubicBezTo>
                  <a:pt x="3055729" y="1138238"/>
                  <a:pt x="3039436" y="1126959"/>
                  <a:pt x="3038183" y="1113172"/>
                </a:cubicBezTo>
                <a:cubicBezTo>
                  <a:pt x="3035676" y="1100639"/>
                  <a:pt x="3049463" y="1090613"/>
                  <a:pt x="3068262" y="1090613"/>
                </a:cubicBezTo>
                <a:close/>
                <a:moveTo>
                  <a:pt x="2984125" y="1090613"/>
                </a:moveTo>
                <a:cubicBezTo>
                  <a:pt x="3002924" y="1090613"/>
                  <a:pt x="3019217" y="1100639"/>
                  <a:pt x="3020471" y="1113172"/>
                </a:cubicBezTo>
                <a:cubicBezTo>
                  <a:pt x="3022977" y="1126959"/>
                  <a:pt x="3007938" y="1138238"/>
                  <a:pt x="2989138" y="1138238"/>
                </a:cubicBezTo>
                <a:cubicBezTo>
                  <a:pt x="2970339" y="1138238"/>
                  <a:pt x="2954046" y="1126959"/>
                  <a:pt x="2952793" y="1113172"/>
                </a:cubicBezTo>
                <a:cubicBezTo>
                  <a:pt x="2951539" y="1100639"/>
                  <a:pt x="2965326" y="1090613"/>
                  <a:pt x="2984125" y="1090613"/>
                </a:cubicBezTo>
                <a:close/>
                <a:moveTo>
                  <a:pt x="2901420" y="1090613"/>
                </a:moveTo>
                <a:cubicBezTo>
                  <a:pt x="2920129" y="1090613"/>
                  <a:pt x="2936345" y="1100639"/>
                  <a:pt x="2937592" y="1113172"/>
                </a:cubicBezTo>
                <a:cubicBezTo>
                  <a:pt x="2938839" y="1126959"/>
                  <a:pt x="2923871" y="1138238"/>
                  <a:pt x="2905162" y="1138238"/>
                </a:cubicBezTo>
                <a:cubicBezTo>
                  <a:pt x="2886452" y="1138238"/>
                  <a:pt x="2870237" y="1126959"/>
                  <a:pt x="2870237" y="1113172"/>
                </a:cubicBezTo>
                <a:cubicBezTo>
                  <a:pt x="2868989" y="1100639"/>
                  <a:pt x="2882710" y="1090613"/>
                  <a:pt x="2901420" y="1090613"/>
                </a:cubicBezTo>
                <a:close/>
                <a:moveTo>
                  <a:pt x="2818529" y="1090613"/>
                </a:moveTo>
                <a:cubicBezTo>
                  <a:pt x="2837239" y="1090613"/>
                  <a:pt x="2852207" y="1100639"/>
                  <a:pt x="2853454" y="1113172"/>
                </a:cubicBezTo>
                <a:cubicBezTo>
                  <a:pt x="2854701" y="1126959"/>
                  <a:pt x="2840981" y="1138238"/>
                  <a:pt x="2821024" y="1138238"/>
                </a:cubicBezTo>
                <a:cubicBezTo>
                  <a:pt x="2802314" y="1138238"/>
                  <a:pt x="2787346" y="1126959"/>
                  <a:pt x="2786099" y="1113172"/>
                </a:cubicBezTo>
                <a:cubicBezTo>
                  <a:pt x="2784851" y="1100639"/>
                  <a:pt x="2799819" y="1090613"/>
                  <a:pt x="2818529" y="1090613"/>
                </a:cubicBezTo>
                <a:close/>
                <a:moveTo>
                  <a:pt x="2735812" y="1090613"/>
                </a:moveTo>
                <a:cubicBezTo>
                  <a:pt x="2754429" y="1090613"/>
                  <a:pt x="2769323" y="1100639"/>
                  <a:pt x="2770564" y="1113172"/>
                </a:cubicBezTo>
                <a:cubicBezTo>
                  <a:pt x="2770564" y="1126959"/>
                  <a:pt x="2756912" y="1138238"/>
                  <a:pt x="2738294" y="1138238"/>
                </a:cubicBezTo>
                <a:cubicBezTo>
                  <a:pt x="2718436" y="1138238"/>
                  <a:pt x="2703542" y="1126959"/>
                  <a:pt x="2703542" y="1113172"/>
                </a:cubicBezTo>
                <a:cubicBezTo>
                  <a:pt x="2702301" y="1100639"/>
                  <a:pt x="2717195" y="1090613"/>
                  <a:pt x="2735812" y="1090613"/>
                </a:cubicBezTo>
                <a:close/>
                <a:moveTo>
                  <a:pt x="2653262" y="1090613"/>
                </a:moveTo>
                <a:cubicBezTo>
                  <a:pt x="2671879" y="1090613"/>
                  <a:pt x="2686773" y="1100639"/>
                  <a:pt x="2686773" y="1113172"/>
                </a:cubicBezTo>
                <a:cubicBezTo>
                  <a:pt x="2688014" y="1126959"/>
                  <a:pt x="2673121" y="1138238"/>
                  <a:pt x="2654503" y="1138238"/>
                </a:cubicBezTo>
                <a:cubicBezTo>
                  <a:pt x="2635886" y="1138238"/>
                  <a:pt x="2619751" y="1126959"/>
                  <a:pt x="2619751" y="1113172"/>
                </a:cubicBezTo>
                <a:cubicBezTo>
                  <a:pt x="2619751" y="1100639"/>
                  <a:pt x="2634645" y="1090613"/>
                  <a:pt x="2653262" y="1090613"/>
                </a:cubicBezTo>
                <a:close/>
                <a:moveTo>
                  <a:pt x="2570366" y="1090613"/>
                </a:moveTo>
                <a:cubicBezTo>
                  <a:pt x="2588984" y="1090613"/>
                  <a:pt x="2603877" y="1100639"/>
                  <a:pt x="2603877" y="1113172"/>
                </a:cubicBezTo>
                <a:cubicBezTo>
                  <a:pt x="2603877" y="1126959"/>
                  <a:pt x="2588984" y="1138238"/>
                  <a:pt x="2570366" y="1138238"/>
                </a:cubicBezTo>
                <a:cubicBezTo>
                  <a:pt x="2551749" y="1138238"/>
                  <a:pt x="2535614" y="1126959"/>
                  <a:pt x="2536855" y="1113172"/>
                </a:cubicBezTo>
                <a:cubicBezTo>
                  <a:pt x="2536855" y="1100639"/>
                  <a:pt x="2551749" y="1090613"/>
                  <a:pt x="2570366" y="1090613"/>
                </a:cubicBezTo>
                <a:close/>
                <a:moveTo>
                  <a:pt x="1656273" y="1090613"/>
                </a:moveTo>
                <a:cubicBezTo>
                  <a:pt x="1675243" y="1090613"/>
                  <a:pt x="1687889" y="1100639"/>
                  <a:pt x="1685360" y="1113172"/>
                </a:cubicBezTo>
                <a:cubicBezTo>
                  <a:pt x="1681566" y="1126959"/>
                  <a:pt x="1663861" y="1138238"/>
                  <a:pt x="1644892" y="1138238"/>
                </a:cubicBezTo>
                <a:cubicBezTo>
                  <a:pt x="1625922" y="1138238"/>
                  <a:pt x="1613276" y="1126959"/>
                  <a:pt x="1615805" y="1113172"/>
                </a:cubicBezTo>
                <a:cubicBezTo>
                  <a:pt x="1619599" y="1100639"/>
                  <a:pt x="1637304" y="1090613"/>
                  <a:pt x="1656273" y="1090613"/>
                </a:cubicBezTo>
                <a:close/>
                <a:moveTo>
                  <a:pt x="1573588" y="1090613"/>
                </a:moveTo>
                <a:cubicBezTo>
                  <a:pt x="1592638" y="1090613"/>
                  <a:pt x="1605338" y="1100639"/>
                  <a:pt x="1601528" y="1113172"/>
                </a:cubicBezTo>
                <a:cubicBezTo>
                  <a:pt x="1597718" y="1126959"/>
                  <a:pt x="1579938" y="1138238"/>
                  <a:pt x="1560888" y="1138238"/>
                </a:cubicBezTo>
                <a:cubicBezTo>
                  <a:pt x="1541838" y="1138238"/>
                  <a:pt x="1529138" y="1126959"/>
                  <a:pt x="1532948" y="1113172"/>
                </a:cubicBezTo>
                <a:cubicBezTo>
                  <a:pt x="1536758" y="1100639"/>
                  <a:pt x="1554538" y="1090613"/>
                  <a:pt x="1573588" y="1090613"/>
                </a:cubicBezTo>
                <a:close/>
                <a:moveTo>
                  <a:pt x="1489971" y="1090613"/>
                </a:moveTo>
                <a:cubicBezTo>
                  <a:pt x="1508709" y="1090613"/>
                  <a:pt x="1521201" y="1100639"/>
                  <a:pt x="1517453" y="1113172"/>
                </a:cubicBezTo>
                <a:cubicBezTo>
                  <a:pt x="1513706" y="1126959"/>
                  <a:pt x="1494968" y="1138238"/>
                  <a:pt x="1476230" y="1138238"/>
                </a:cubicBezTo>
                <a:cubicBezTo>
                  <a:pt x="1457493" y="1138238"/>
                  <a:pt x="1445001" y="1126959"/>
                  <a:pt x="1448748" y="1113172"/>
                </a:cubicBezTo>
                <a:cubicBezTo>
                  <a:pt x="1452496" y="1100639"/>
                  <a:pt x="1471234" y="1090613"/>
                  <a:pt x="1489971" y="1090613"/>
                </a:cubicBezTo>
                <a:close/>
                <a:moveTo>
                  <a:pt x="1407083" y="1090613"/>
                </a:moveTo>
                <a:cubicBezTo>
                  <a:pt x="1425820" y="1090613"/>
                  <a:pt x="1437063" y="1100639"/>
                  <a:pt x="1433315" y="1113172"/>
                </a:cubicBezTo>
                <a:cubicBezTo>
                  <a:pt x="1429568" y="1126959"/>
                  <a:pt x="1410830" y="1138238"/>
                  <a:pt x="1392092" y="1138238"/>
                </a:cubicBezTo>
                <a:cubicBezTo>
                  <a:pt x="1373355" y="1138238"/>
                  <a:pt x="1360863" y="1126959"/>
                  <a:pt x="1365860" y="1113172"/>
                </a:cubicBezTo>
                <a:cubicBezTo>
                  <a:pt x="1369607" y="1100639"/>
                  <a:pt x="1388345" y="1090613"/>
                  <a:pt x="1407083" y="1090613"/>
                </a:cubicBezTo>
                <a:close/>
                <a:moveTo>
                  <a:pt x="1324533" y="1090613"/>
                </a:moveTo>
                <a:cubicBezTo>
                  <a:pt x="1343270" y="1090613"/>
                  <a:pt x="1354513" y="1100639"/>
                  <a:pt x="1350765" y="1113172"/>
                </a:cubicBezTo>
                <a:cubicBezTo>
                  <a:pt x="1345769" y="1126959"/>
                  <a:pt x="1327031" y="1138238"/>
                  <a:pt x="1308293" y="1138238"/>
                </a:cubicBezTo>
                <a:cubicBezTo>
                  <a:pt x="1289555" y="1138238"/>
                  <a:pt x="1278313" y="1126959"/>
                  <a:pt x="1282060" y="1113172"/>
                </a:cubicBezTo>
                <a:cubicBezTo>
                  <a:pt x="1287057" y="1100639"/>
                  <a:pt x="1305795" y="1090613"/>
                  <a:pt x="1324533" y="1090613"/>
                </a:cubicBezTo>
                <a:close/>
                <a:moveTo>
                  <a:pt x="1241852" y="1090613"/>
                </a:moveTo>
                <a:cubicBezTo>
                  <a:pt x="1260672" y="1090613"/>
                  <a:pt x="1271964" y="1100639"/>
                  <a:pt x="1266945" y="1113172"/>
                </a:cubicBezTo>
                <a:cubicBezTo>
                  <a:pt x="1261927" y="1126959"/>
                  <a:pt x="1243107" y="1138238"/>
                  <a:pt x="1224287" y="1138238"/>
                </a:cubicBezTo>
                <a:cubicBezTo>
                  <a:pt x="1205468" y="1138238"/>
                  <a:pt x="1194176" y="1126959"/>
                  <a:pt x="1199194" y="1113172"/>
                </a:cubicBezTo>
                <a:cubicBezTo>
                  <a:pt x="1204213" y="1100639"/>
                  <a:pt x="1223033" y="1090613"/>
                  <a:pt x="1241852" y="1090613"/>
                </a:cubicBezTo>
                <a:close/>
                <a:moveTo>
                  <a:pt x="1159175" y="1090613"/>
                </a:moveTo>
                <a:cubicBezTo>
                  <a:pt x="1178074" y="1090613"/>
                  <a:pt x="1189413" y="1100639"/>
                  <a:pt x="1184373" y="1113172"/>
                </a:cubicBezTo>
                <a:cubicBezTo>
                  <a:pt x="1179334" y="1126959"/>
                  <a:pt x="1159175" y="1138238"/>
                  <a:pt x="1140276" y="1138238"/>
                </a:cubicBezTo>
                <a:cubicBezTo>
                  <a:pt x="1121377" y="1138238"/>
                  <a:pt x="1110038" y="1126959"/>
                  <a:pt x="1115078" y="1113172"/>
                </a:cubicBezTo>
                <a:cubicBezTo>
                  <a:pt x="1120117" y="1100639"/>
                  <a:pt x="1140276" y="1090613"/>
                  <a:pt x="1159175" y="1090613"/>
                </a:cubicBezTo>
                <a:close/>
                <a:moveTo>
                  <a:pt x="1076298" y="1090613"/>
                </a:moveTo>
                <a:cubicBezTo>
                  <a:pt x="1095197" y="1090613"/>
                  <a:pt x="1105276" y="1100639"/>
                  <a:pt x="1100236" y="1113172"/>
                </a:cubicBezTo>
                <a:cubicBezTo>
                  <a:pt x="1095197" y="1126959"/>
                  <a:pt x="1075038" y="1138238"/>
                  <a:pt x="1056139" y="1138238"/>
                </a:cubicBezTo>
                <a:cubicBezTo>
                  <a:pt x="1037240" y="1138238"/>
                  <a:pt x="1025901" y="1126959"/>
                  <a:pt x="1032200" y="1113172"/>
                </a:cubicBezTo>
                <a:cubicBezTo>
                  <a:pt x="1037240" y="1100639"/>
                  <a:pt x="1057399" y="1090613"/>
                  <a:pt x="1076298" y="1090613"/>
                </a:cubicBezTo>
                <a:close/>
                <a:moveTo>
                  <a:pt x="4858992" y="1035051"/>
                </a:moveTo>
                <a:cubicBezTo>
                  <a:pt x="4877754" y="1035051"/>
                  <a:pt x="4899016" y="1044929"/>
                  <a:pt x="4906521" y="1057276"/>
                </a:cubicBezTo>
                <a:cubicBezTo>
                  <a:pt x="4915276" y="1069623"/>
                  <a:pt x="4906521" y="1079501"/>
                  <a:pt x="4887760" y="1079501"/>
                </a:cubicBezTo>
                <a:cubicBezTo>
                  <a:pt x="4868998" y="1079501"/>
                  <a:pt x="4847735" y="1069623"/>
                  <a:pt x="4840231" y="1057276"/>
                </a:cubicBezTo>
                <a:cubicBezTo>
                  <a:pt x="4832726" y="1044929"/>
                  <a:pt x="4840231" y="1035051"/>
                  <a:pt x="4858992" y="1035051"/>
                </a:cubicBezTo>
                <a:close/>
                <a:moveTo>
                  <a:pt x="4695029" y="1035051"/>
                </a:moveTo>
                <a:cubicBezTo>
                  <a:pt x="4713713" y="1035051"/>
                  <a:pt x="4733642" y="1044929"/>
                  <a:pt x="4741116" y="1057276"/>
                </a:cubicBezTo>
                <a:cubicBezTo>
                  <a:pt x="4748589" y="1069623"/>
                  <a:pt x="4739870" y="1079501"/>
                  <a:pt x="4721186" y="1079501"/>
                </a:cubicBezTo>
                <a:cubicBezTo>
                  <a:pt x="4703748" y="1079501"/>
                  <a:pt x="4682573" y="1069623"/>
                  <a:pt x="4675100" y="1057276"/>
                </a:cubicBezTo>
                <a:cubicBezTo>
                  <a:pt x="4667626" y="1044929"/>
                  <a:pt x="4676345" y="1035051"/>
                  <a:pt x="4695029" y="1035051"/>
                </a:cubicBezTo>
                <a:close/>
                <a:moveTo>
                  <a:pt x="3060509" y="1035050"/>
                </a:moveTo>
                <a:cubicBezTo>
                  <a:pt x="3079219" y="1035050"/>
                  <a:pt x="3095434" y="1044928"/>
                  <a:pt x="3096682" y="1057275"/>
                </a:cubicBezTo>
                <a:cubicBezTo>
                  <a:pt x="3099176" y="1069622"/>
                  <a:pt x="3085456" y="1079500"/>
                  <a:pt x="3066746" y="1079500"/>
                </a:cubicBezTo>
                <a:cubicBezTo>
                  <a:pt x="3048036" y="1079500"/>
                  <a:pt x="3031821" y="1069622"/>
                  <a:pt x="3030574" y="1057275"/>
                </a:cubicBezTo>
                <a:cubicBezTo>
                  <a:pt x="3029326" y="1044928"/>
                  <a:pt x="3041799" y="1035050"/>
                  <a:pt x="3060509" y="1035050"/>
                </a:cubicBezTo>
                <a:close/>
                <a:moveTo>
                  <a:pt x="2978357" y="1035050"/>
                </a:moveTo>
                <a:cubicBezTo>
                  <a:pt x="2997492" y="1035050"/>
                  <a:pt x="3014076" y="1044928"/>
                  <a:pt x="3015352" y="1057275"/>
                </a:cubicBezTo>
                <a:cubicBezTo>
                  <a:pt x="3016627" y="1069622"/>
                  <a:pt x="3002595" y="1079500"/>
                  <a:pt x="2983460" y="1079500"/>
                </a:cubicBezTo>
                <a:cubicBezTo>
                  <a:pt x="2964324" y="1079500"/>
                  <a:pt x="2947741" y="1069622"/>
                  <a:pt x="2946465" y="1057275"/>
                </a:cubicBezTo>
                <a:cubicBezTo>
                  <a:pt x="2945189" y="1044928"/>
                  <a:pt x="2959222" y="1035050"/>
                  <a:pt x="2978357" y="1035050"/>
                </a:cubicBezTo>
                <a:close/>
                <a:moveTo>
                  <a:pt x="2896496" y="1035050"/>
                </a:moveTo>
                <a:cubicBezTo>
                  <a:pt x="2915113" y="1035050"/>
                  <a:pt x="2930007" y="1044928"/>
                  <a:pt x="2931248" y="1057275"/>
                </a:cubicBezTo>
                <a:cubicBezTo>
                  <a:pt x="2932489" y="1069622"/>
                  <a:pt x="2918837" y="1079500"/>
                  <a:pt x="2900219" y="1079500"/>
                </a:cubicBezTo>
                <a:cubicBezTo>
                  <a:pt x="2881602" y="1079500"/>
                  <a:pt x="2866709" y="1069622"/>
                  <a:pt x="2865467" y="1057275"/>
                </a:cubicBezTo>
                <a:cubicBezTo>
                  <a:pt x="2864226" y="1044928"/>
                  <a:pt x="2877879" y="1035050"/>
                  <a:pt x="2896496" y="1035050"/>
                </a:cubicBezTo>
                <a:close/>
                <a:moveTo>
                  <a:pt x="2814696" y="1035050"/>
                </a:moveTo>
                <a:cubicBezTo>
                  <a:pt x="2833746" y="1035050"/>
                  <a:pt x="2848986" y="1044928"/>
                  <a:pt x="2850256" y="1057275"/>
                </a:cubicBezTo>
                <a:cubicBezTo>
                  <a:pt x="2851526" y="1069622"/>
                  <a:pt x="2836286" y="1079500"/>
                  <a:pt x="2817236" y="1079500"/>
                </a:cubicBezTo>
                <a:cubicBezTo>
                  <a:pt x="2799456" y="1079500"/>
                  <a:pt x="2782946" y="1069622"/>
                  <a:pt x="2781676" y="1057275"/>
                </a:cubicBezTo>
                <a:cubicBezTo>
                  <a:pt x="2781676" y="1044928"/>
                  <a:pt x="2795646" y="1035050"/>
                  <a:pt x="2814696" y="1035050"/>
                </a:cubicBezTo>
                <a:close/>
                <a:moveTo>
                  <a:pt x="2733582" y="1035050"/>
                </a:moveTo>
                <a:cubicBezTo>
                  <a:pt x="2752544" y="1035050"/>
                  <a:pt x="2767713" y="1044928"/>
                  <a:pt x="2767713" y="1057275"/>
                </a:cubicBezTo>
                <a:cubicBezTo>
                  <a:pt x="2768977" y="1069622"/>
                  <a:pt x="2753808" y="1079500"/>
                  <a:pt x="2736110" y="1079500"/>
                </a:cubicBezTo>
                <a:cubicBezTo>
                  <a:pt x="2717148" y="1079500"/>
                  <a:pt x="2700714" y="1069622"/>
                  <a:pt x="2700714" y="1057275"/>
                </a:cubicBezTo>
                <a:cubicBezTo>
                  <a:pt x="2700714" y="1044928"/>
                  <a:pt x="2714620" y="1035050"/>
                  <a:pt x="2733582" y="1035050"/>
                </a:cubicBezTo>
                <a:close/>
                <a:moveTo>
                  <a:pt x="2652296" y="1035050"/>
                </a:moveTo>
                <a:cubicBezTo>
                  <a:pt x="2671258" y="1035050"/>
                  <a:pt x="2686427" y="1044928"/>
                  <a:pt x="2686427" y="1057275"/>
                </a:cubicBezTo>
                <a:cubicBezTo>
                  <a:pt x="2686427" y="1069622"/>
                  <a:pt x="2671258" y="1079500"/>
                  <a:pt x="2653560" y="1079500"/>
                </a:cubicBezTo>
                <a:cubicBezTo>
                  <a:pt x="2634598" y="1079500"/>
                  <a:pt x="2619428" y="1069622"/>
                  <a:pt x="2619428" y="1057275"/>
                </a:cubicBezTo>
                <a:cubicBezTo>
                  <a:pt x="2618164" y="1044928"/>
                  <a:pt x="2633334" y="1035050"/>
                  <a:pt x="2652296" y="1035050"/>
                </a:cubicBezTo>
                <a:close/>
                <a:moveTo>
                  <a:pt x="1670560" y="1035050"/>
                </a:moveTo>
                <a:cubicBezTo>
                  <a:pt x="1689530" y="1035050"/>
                  <a:pt x="1702176" y="1044928"/>
                  <a:pt x="1698382" y="1057275"/>
                </a:cubicBezTo>
                <a:cubicBezTo>
                  <a:pt x="1695853" y="1069622"/>
                  <a:pt x="1678148" y="1079500"/>
                  <a:pt x="1659179" y="1079500"/>
                </a:cubicBezTo>
                <a:cubicBezTo>
                  <a:pt x="1640209" y="1079500"/>
                  <a:pt x="1627563" y="1069622"/>
                  <a:pt x="1631357" y="1057275"/>
                </a:cubicBezTo>
                <a:cubicBezTo>
                  <a:pt x="1635151" y="1044928"/>
                  <a:pt x="1652855" y="1035050"/>
                  <a:pt x="1670560" y="1035050"/>
                </a:cubicBezTo>
                <a:close/>
                <a:moveTo>
                  <a:pt x="1588010" y="1035050"/>
                </a:moveTo>
                <a:cubicBezTo>
                  <a:pt x="1606980" y="1035050"/>
                  <a:pt x="1619626" y="1044928"/>
                  <a:pt x="1615832" y="1057275"/>
                </a:cubicBezTo>
                <a:cubicBezTo>
                  <a:pt x="1612038" y="1069622"/>
                  <a:pt x="1594333" y="1079500"/>
                  <a:pt x="1575364" y="1079500"/>
                </a:cubicBezTo>
                <a:cubicBezTo>
                  <a:pt x="1556395" y="1079500"/>
                  <a:pt x="1545013" y="1069622"/>
                  <a:pt x="1548807" y="1057275"/>
                </a:cubicBezTo>
                <a:cubicBezTo>
                  <a:pt x="1551336" y="1044928"/>
                  <a:pt x="1570305" y="1035050"/>
                  <a:pt x="1588010" y="1035050"/>
                </a:cubicBezTo>
                <a:close/>
                <a:moveTo>
                  <a:pt x="1506725" y="1035050"/>
                </a:moveTo>
                <a:cubicBezTo>
                  <a:pt x="1525694" y="1035050"/>
                  <a:pt x="1537076" y="1044928"/>
                  <a:pt x="1534547" y="1057275"/>
                </a:cubicBezTo>
                <a:cubicBezTo>
                  <a:pt x="1530753" y="1069622"/>
                  <a:pt x="1511783" y="1079500"/>
                  <a:pt x="1492814" y="1079500"/>
                </a:cubicBezTo>
                <a:cubicBezTo>
                  <a:pt x="1475109" y="1079500"/>
                  <a:pt x="1462463" y="1069622"/>
                  <a:pt x="1466257" y="1057275"/>
                </a:cubicBezTo>
                <a:cubicBezTo>
                  <a:pt x="1470051" y="1044928"/>
                  <a:pt x="1489020" y="1035050"/>
                  <a:pt x="1506725" y="1035050"/>
                </a:cubicBezTo>
                <a:close/>
                <a:moveTo>
                  <a:pt x="1424681" y="1035050"/>
                </a:moveTo>
                <a:cubicBezTo>
                  <a:pt x="1443334" y="1035050"/>
                  <a:pt x="1454526" y="1044928"/>
                  <a:pt x="1450795" y="1057275"/>
                </a:cubicBezTo>
                <a:cubicBezTo>
                  <a:pt x="1447065" y="1069622"/>
                  <a:pt x="1428411" y="1079500"/>
                  <a:pt x="1411002" y="1079500"/>
                </a:cubicBezTo>
                <a:cubicBezTo>
                  <a:pt x="1392348" y="1079500"/>
                  <a:pt x="1379913" y="1069622"/>
                  <a:pt x="1384887" y="1057275"/>
                </a:cubicBezTo>
                <a:cubicBezTo>
                  <a:pt x="1388618" y="1044928"/>
                  <a:pt x="1406027" y="1035050"/>
                  <a:pt x="1424681" y="1035050"/>
                </a:cubicBezTo>
                <a:close/>
                <a:moveTo>
                  <a:pt x="1343719" y="1035050"/>
                </a:moveTo>
                <a:cubicBezTo>
                  <a:pt x="1362372" y="1035050"/>
                  <a:pt x="1373564" y="1044928"/>
                  <a:pt x="1369833" y="1057275"/>
                </a:cubicBezTo>
                <a:cubicBezTo>
                  <a:pt x="1364859" y="1069622"/>
                  <a:pt x="1346206" y="1079500"/>
                  <a:pt x="1328796" y="1079500"/>
                </a:cubicBezTo>
                <a:cubicBezTo>
                  <a:pt x="1310143" y="1079500"/>
                  <a:pt x="1298951" y="1069622"/>
                  <a:pt x="1302682" y="1057275"/>
                </a:cubicBezTo>
                <a:cubicBezTo>
                  <a:pt x="1307656" y="1044928"/>
                  <a:pt x="1325065" y="1035050"/>
                  <a:pt x="1343719" y="1035050"/>
                </a:cubicBezTo>
                <a:close/>
                <a:moveTo>
                  <a:pt x="1261996" y="1035050"/>
                </a:moveTo>
                <a:cubicBezTo>
                  <a:pt x="1281124" y="1035050"/>
                  <a:pt x="1292601" y="1044928"/>
                  <a:pt x="1287500" y="1057275"/>
                </a:cubicBezTo>
                <a:cubicBezTo>
                  <a:pt x="1283674" y="1069622"/>
                  <a:pt x="1264546" y="1079500"/>
                  <a:pt x="1245418" y="1079500"/>
                </a:cubicBezTo>
                <a:cubicBezTo>
                  <a:pt x="1226290" y="1079500"/>
                  <a:pt x="1214813" y="1069622"/>
                  <a:pt x="1219914" y="1057275"/>
                </a:cubicBezTo>
                <a:cubicBezTo>
                  <a:pt x="1223739" y="1044928"/>
                  <a:pt x="1242868" y="1035050"/>
                  <a:pt x="1261996" y="1035050"/>
                </a:cubicBezTo>
                <a:close/>
                <a:moveTo>
                  <a:pt x="1179939" y="1035050"/>
                </a:moveTo>
                <a:cubicBezTo>
                  <a:pt x="1198759" y="1035050"/>
                  <a:pt x="1210051" y="1044928"/>
                  <a:pt x="1205032" y="1057275"/>
                </a:cubicBezTo>
                <a:cubicBezTo>
                  <a:pt x="1200014" y="1069622"/>
                  <a:pt x="1181194" y="1079500"/>
                  <a:pt x="1162374" y="1079500"/>
                </a:cubicBezTo>
                <a:cubicBezTo>
                  <a:pt x="1143555" y="1079500"/>
                  <a:pt x="1132263" y="1069622"/>
                  <a:pt x="1137281" y="1057275"/>
                </a:cubicBezTo>
                <a:cubicBezTo>
                  <a:pt x="1142300" y="1044928"/>
                  <a:pt x="1161120" y="1035050"/>
                  <a:pt x="1179939" y="1035050"/>
                </a:cubicBezTo>
                <a:close/>
                <a:moveTo>
                  <a:pt x="1098770" y="1035050"/>
                </a:moveTo>
                <a:cubicBezTo>
                  <a:pt x="1117507" y="1035050"/>
                  <a:pt x="1127501" y="1044928"/>
                  <a:pt x="1122504" y="1057275"/>
                </a:cubicBezTo>
                <a:cubicBezTo>
                  <a:pt x="1117507" y="1069622"/>
                  <a:pt x="1098770" y="1079500"/>
                  <a:pt x="1080032" y="1079500"/>
                </a:cubicBezTo>
                <a:cubicBezTo>
                  <a:pt x="1061294" y="1079500"/>
                  <a:pt x="1051301" y="1069622"/>
                  <a:pt x="1056298" y="1057275"/>
                </a:cubicBezTo>
                <a:cubicBezTo>
                  <a:pt x="1061294" y="1044928"/>
                  <a:pt x="1080032" y="1035050"/>
                  <a:pt x="1098770" y="1035050"/>
                </a:cubicBezTo>
                <a:close/>
                <a:moveTo>
                  <a:pt x="1016094" y="1035050"/>
                </a:moveTo>
                <a:cubicBezTo>
                  <a:pt x="1034914" y="1035050"/>
                  <a:pt x="1044951" y="1044928"/>
                  <a:pt x="1039932" y="1057275"/>
                </a:cubicBezTo>
                <a:cubicBezTo>
                  <a:pt x="1034914" y="1069622"/>
                  <a:pt x="1014839" y="1079500"/>
                  <a:pt x="996020" y="1079500"/>
                </a:cubicBezTo>
                <a:cubicBezTo>
                  <a:pt x="977200" y="1079500"/>
                  <a:pt x="967163" y="1069622"/>
                  <a:pt x="972181" y="1057275"/>
                </a:cubicBezTo>
                <a:cubicBezTo>
                  <a:pt x="978455" y="1044928"/>
                  <a:pt x="997274" y="1035050"/>
                  <a:pt x="1016094" y="1035050"/>
                </a:cubicBezTo>
                <a:close/>
                <a:moveTo>
                  <a:pt x="4904921" y="979488"/>
                </a:moveTo>
                <a:cubicBezTo>
                  <a:pt x="4922359" y="979488"/>
                  <a:pt x="4943534" y="989366"/>
                  <a:pt x="4952253" y="1001713"/>
                </a:cubicBezTo>
                <a:cubicBezTo>
                  <a:pt x="4959726" y="1014060"/>
                  <a:pt x="4952253" y="1023938"/>
                  <a:pt x="4933569" y="1023938"/>
                </a:cubicBezTo>
                <a:cubicBezTo>
                  <a:pt x="4914885" y="1023938"/>
                  <a:pt x="4893710" y="1014060"/>
                  <a:pt x="4886237" y="1001713"/>
                </a:cubicBezTo>
                <a:cubicBezTo>
                  <a:pt x="4878763" y="989366"/>
                  <a:pt x="4886237" y="979488"/>
                  <a:pt x="4904921" y="979488"/>
                </a:cubicBezTo>
                <a:close/>
                <a:moveTo>
                  <a:pt x="4824153" y="979488"/>
                </a:moveTo>
                <a:cubicBezTo>
                  <a:pt x="4841933" y="979488"/>
                  <a:pt x="4863523" y="989366"/>
                  <a:pt x="4871143" y="1001713"/>
                </a:cubicBezTo>
                <a:cubicBezTo>
                  <a:pt x="4878763" y="1014060"/>
                  <a:pt x="4871143" y="1023938"/>
                  <a:pt x="4852093" y="1023938"/>
                </a:cubicBezTo>
                <a:cubicBezTo>
                  <a:pt x="4833043" y="1023938"/>
                  <a:pt x="4812723" y="1014060"/>
                  <a:pt x="4803833" y="1001713"/>
                </a:cubicBezTo>
                <a:cubicBezTo>
                  <a:pt x="4796213" y="989366"/>
                  <a:pt x="4805103" y="979488"/>
                  <a:pt x="4824153" y="979488"/>
                </a:cubicBezTo>
                <a:close/>
                <a:moveTo>
                  <a:pt x="4744241" y="979488"/>
                </a:moveTo>
                <a:cubicBezTo>
                  <a:pt x="4761679" y="979488"/>
                  <a:pt x="4782854" y="989366"/>
                  <a:pt x="4790328" y="1001713"/>
                </a:cubicBezTo>
                <a:cubicBezTo>
                  <a:pt x="4797801" y="1014060"/>
                  <a:pt x="4789082" y="1023938"/>
                  <a:pt x="4770398" y="1023938"/>
                </a:cubicBezTo>
                <a:cubicBezTo>
                  <a:pt x="4752960" y="1023938"/>
                  <a:pt x="4731785" y="1014060"/>
                  <a:pt x="4724312" y="1001713"/>
                </a:cubicBezTo>
                <a:cubicBezTo>
                  <a:pt x="4716838" y="989366"/>
                  <a:pt x="4725557" y="979488"/>
                  <a:pt x="4744241" y="979488"/>
                </a:cubicBezTo>
                <a:close/>
                <a:moveTo>
                  <a:pt x="4581372" y="979488"/>
                </a:moveTo>
                <a:cubicBezTo>
                  <a:pt x="4600270" y="979488"/>
                  <a:pt x="4620429" y="989366"/>
                  <a:pt x="4627989" y="1001713"/>
                </a:cubicBezTo>
                <a:cubicBezTo>
                  <a:pt x="4634288" y="1014060"/>
                  <a:pt x="4625469" y="1023938"/>
                  <a:pt x="4606570" y="1023938"/>
                </a:cubicBezTo>
                <a:cubicBezTo>
                  <a:pt x="4588931" y="1023938"/>
                  <a:pt x="4568772" y="1014060"/>
                  <a:pt x="4561213" y="1001713"/>
                </a:cubicBezTo>
                <a:cubicBezTo>
                  <a:pt x="4554913" y="989366"/>
                  <a:pt x="4563733" y="979488"/>
                  <a:pt x="4581372" y="979488"/>
                </a:cubicBezTo>
                <a:close/>
                <a:moveTo>
                  <a:pt x="4420707" y="979488"/>
                </a:moveTo>
                <a:cubicBezTo>
                  <a:pt x="4439605" y="979488"/>
                  <a:pt x="4459764" y="989366"/>
                  <a:pt x="4466064" y="1001713"/>
                </a:cubicBezTo>
                <a:cubicBezTo>
                  <a:pt x="4472363" y="1014060"/>
                  <a:pt x="4462284" y="1023938"/>
                  <a:pt x="4444645" y="1023938"/>
                </a:cubicBezTo>
                <a:cubicBezTo>
                  <a:pt x="4425746" y="1023938"/>
                  <a:pt x="4405587" y="1014060"/>
                  <a:pt x="4399288" y="1001713"/>
                </a:cubicBezTo>
                <a:cubicBezTo>
                  <a:pt x="4392988" y="989366"/>
                  <a:pt x="4403068" y="979488"/>
                  <a:pt x="4420707" y="979488"/>
                </a:cubicBezTo>
                <a:close/>
                <a:moveTo>
                  <a:pt x="4341215" y="979488"/>
                </a:moveTo>
                <a:cubicBezTo>
                  <a:pt x="4360035" y="979488"/>
                  <a:pt x="4378855" y="989366"/>
                  <a:pt x="4385128" y="1001713"/>
                </a:cubicBezTo>
                <a:cubicBezTo>
                  <a:pt x="4391401" y="1014060"/>
                  <a:pt x="4381364" y="1023938"/>
                  <a:pt x="4363799" y="1023938"/>
                </a:cubicBezTo>
                <a:cubicBezTo>
                  <a:pt x="4344979" y="1023938"/>
                  <a:pt x="4324905" y="1014060"/>
                  <a:pt x="4319886" y="1001713"/>
                </a:cubicBezTo>
                <a:cubicBezTo>
                  <a:pt x="4313613" y="989366"/>
                  <a:pt x="4323650" y="979488"/>
                  <a:pt x="4341215" y="979488"/>
                </a:cubicBezTo>
                <a:close/>
                <a:moveTo>
                  <a:pt x="4260253" y="979488"/>
                </a:moveTo>
                <a:cubicBezTo>
                  <a:pt x="4279073" y="979488"/>
                  <a:pt x="4297893" y="989366"/>
                  <a:pt x="4304166" y="1001713"/>
                </a:cubicBezTo>
                <a:cubicBezTo>
                  <a:pt x="4310439" y="1014060"/>
                  <a:pt x="4300402" y="1023938"/>
                  <a:pt x="4281582" y="1023938"/>
                </a:cubicBezTo>
                <a:cubicBezTo>
                  <a:pt x="4262763" y="1023938"/>
                  <a:pt x="4243943" y="1014060"/>
                  <a:pt x="4237670" y="1001713"/>
                </a:cubicBezTo>
                <a:cubicBezTo>
                  <a:pt x="4232651" y="989366"/>
                  <a:pt x="4242688" y="979488"/>
                  <a:pt x="4260253" y="979488"/>
                </a:cubicBezTo>
                <a:close/>
                <a:moveTo>
                  <a:pt x="3052418" y="979488"/>
                </a:moveTo>
                <a:cubicBezTo>
                  <a:pt x="3071035" y="979488"/>
                  <a:pt x="3085929" y="989366"/>
                  <a:pt x="3088411" y="1001713"/>
                </a:cubicBezTo>
                <a:cubicBezTo>
                  <a:pt x="3089652" y="1014060"/>
                  <a:pt x="3077241" y="1023938"/>
                  <a:pt x="3058624" y="1023938"/>
                </a:cubicBezTo>
                <a:cubicBezTo>
                  <a:pt x="3040006" y="1023938"/>
                  <a:pt x="3025113" y="1014060"/>
                  <a:pt x="3022630" y="1001713"/>
                </a:cubicBezTo>
                <a:cubicBezTo>
                  <a:pt x="3021389" y="989366"/>
                  <a:pt x="3035042" y="979488"/>
                  <a:pt x="3052418" y="979488"/>
                </a:cubicBezTo>
                <a:close/>
                <a:moveTo>
                  <a:pt x="2972176" y="979488"/>
                </a:moveTo>
                <a:cubicBezTo>
                  <a:pt x="2991226" y="979488"/>
                  <a:pt x="3006466" y="989366"/>
                  <a:pt x="3007736" y="1001713"/>
                </a:cubicBezTo>
                <a:cubicBezTo>
                  <a:pt x="3010276" y="1014060"/>
                  <a:pt x="2996306" y="1023938"/>
                  <a:pt x="2977256" y="1023938"/>
                </a:cubicBezTo>
                <a:cubicBezTo>
                  <a:pt x="2959476" y="1023938"/>
                  <a:pt x="2942966" y="1014060"/>
                  <a:pt x="2941696" y="1001713"/>
                </a:cubicBezTo>
                <a:cubicBezTo>
                  <a:pt x="2940426" y="989366"/>
                  <a:pt x="2954396" y="979488"/>
                  <a:pt x="2972176" y="979488"/>
                </a:cubicBezTo>
                <a:close/>
                <a:moveTo>
                  <a:pt x="2891919" y="979488"/>
                </a:moveTo>
                <a:cubicBezTo>
                  <a:pt x="2910440" y="979488"/>
                  <a:pt x="2925257" y="989366"/>
                  <a:pt x="2926492" y="1001713"/>
                </a:cubicBezTo>
                <a:cubicBezTo>
                  <a:pt x="2927726" y="1014060"/>
                  <a:pt x="2914144" y="1023938"/>
                  <a:pt x="2895623" y="1023938"/>
                </a:cubicBezTo>
                <a:cubicBezTo>
                  <a:pt x="2878337" y="1023938"/>
                  <a:pt x="2862286" y="1014060"/>
                  <a:pt x="2861051" y="1001713"/>
                </a:cubicBezTo>
                <a:cubicBezTo>
                  <a:pt x="2861051" y="989366"/>
                  <a:pt x="2874633" y="979488"/>
                  <a:pt x="2891919" y="979488"/>
                </a:cubicBezTo>
                <a:close/>
                <a:moveTo>
                  <a:pt x="2811369" y="979488"/>
                </a:moveTo>
                <a:cubicBezTo>
                  <a:pt x="2829066" y="979488"/>
                  <a:pt x="2845500" y="989366"/>
                  <a:pt x="2846764" y="1001713"/>
                </a:cubicBezTo>
                <a:cubicBezTo>
                  <a:pt x="2846764" y="1014060"/>
                  <a:pt x="2832859" y="1023938"/>
                  <a:pt x="2813897" y="1023938"/>
                </a:cubicBezTo>
                <a:cubicBezTo>
                  <a:pt x="2796199" y="1023938"/>
                  <a:pt x="2779765" y="1014060"/>
                  <a:pt x="2779765" y="1001713"/>
                </a:cubicBezTo>
                <a:cubicBezTo>
                  <a:pt x="2778501" y="989366"/>
                  <a:pt x="2793671" y="979488"/>
                  <a:pt x="2811369" y="979488"/>
                </a:cubicBezTo>
                <a:close/>
                <a:moveTo>
                  <a:pt x="2730407" y="979488"/>
                </a:moveTo>
                <a:cubicBezTo>
                  <a:pt x="2748104" y="979488"/>
                  <a:pt x="2764538" y="989366"/>
                  <a:pt x="2764538" y="1001713"/>
                </a:cubicBezTo>
                <a:cubicBezTo>
                  <a:pt x="2765802" y="1014060"/>
                  <a:pt x="2750633" y="1023938"/>
                  <a:pt x="2732935" y="1023938"/>
                </a:cubicBezTo>
                <a:cubicBezTo>
                  <a:pt x="2713973" y="1023938"/>
                  <a:pt x="2698803" y="1014060"/>
                  <a:pt x="2697539" y="1001713"/>
                </a:cubicBezTo>
                <a:cubicBezTo>
                  <a:pt x="2697539" y="989366"/>
                  <a:pt x="2712709" y="979488"/>
                  <a:pt x="2730407" y="979488"/>
                </a:cubicBezTo>
                <a:close/>
                <a:moveTo>
                  <a:pt x="2650873" y="979488"/>
                </a:moveTo>
                <a:cubicBezTo>
                  <a:pt x="2668485" y="979488"/>
                  <a:pt x="2683581" y="989366"/>
                  <a:pt x="2684839" y="1001713"/>
                </a:cubicBezTo>
                <a:cubicBezTo>
                  <a:pt x="2684839" y="1014060"/>
                  <a:pt x="2669743" y="1023938"/>
                  <a:pt x="2652131" y="1023938"/>
                </a:cubicBezTo>
                <a:cubicBezTo>
                  <a:pt x="2633260" y="1023938"/>
                  <a:pt x="2618164" y="1014060"/>
                  <a:pt x="2618164" y="1001713"/>
                </a:cubicBezTo>
                <a:cubicBezTo>
                  <a:pt x="2618164" y="989366"/>
                  <a:pt x="2633260" y="979488"/>
                  <a:pt x="2650873" y="979488"/>
                </a:cubicBezTo>
                <a:close/>
                <a:moveTo>
                  <a:pt x="1764506" y="979488"/>
                </a:moveTo>
                <a:cubicBezTo>
                  <a:pt x="1783306" y="979488"/>
                  <a:pt x="1795839" y="989366"/>
                  <a:pt x="1793332" y="1001713"/>
                </a:cubicBezTo>
                <a:cubicBezTo>
                  <a:pt x="1789572" y="1014060"/>
                  <a:pt x="1773280" y="1023938"/>
                  <a:pt x="1754480" y="1023938"/>
                </a:cubicBezTo>
                <a:cubicBezTo>
                  <a:pt x="1736934" y="1023938"/>
                  <a:pt x="1724401" y="1014060"/>
                  <a:pt x="1726907" y="1001713"/>
                </a:cubicBezTo>
                <a:cubicBezTo>
                  <a:pt x="1729414" y="989366"/>
                  <a:pt x="1746960" y="979488"/>
                  <a:pt x="1764506" y="979488"/>
                </a:cubicBezTo>
                <a:close/>
                <a:moveTo>
                  <a:pt x="1684129" y="979488"/>
                </a:moveTo>
                <a:cubicBezTo>
                  <a:pt x="1703346" y="979488"/>
                  <a:pt x="1714876" y="989366"/>
                  <a:pt x="1712314" y="1001713"/>
                </a:cubicBezTo>
                <a:cubicBezTo>
                  <a:pt x="1709751" y="1014060"/>
                  <a:pt x="1691815" y="1023938"/>
                  <a:pt x="1672598" y="1023938"/>
                </a:cubicBezTo>
                <a:cubicBezTo>
                  <a:pt x="1654662" y="1023938"/>
                  <a:pt x="1641851" y="1014060"/>
                  <a:pt x="1644413" y="1001713"/>
                </a:cubicBezTo>
                <a:cubicBezTo>
                  <a:pt x="1648257" y="989366"/>
                  <a:pt x="1666193" y="979488"/>
                  <a:pt x="1684129" y="979488"/>
                </a:cubicBezTo>
                <a:close/>
                <a:moveTo>
                  <a:pt x="1603696" y="979488"/>
                </a:moveTo>
                <a:cubicBezTo>
                  <a:pt x="1622581" y="979488"/>
                  <a:pt x="1633913" y="989366"/>
                  <a:pt x="1631395" y="1001713"/>
                </a:cubicBezTo>
                <a:cubicBezTo>
                  <a:pt x="1627618" y="1014060"/>
                  <a:pt x="1609991" y="1023938"/>
                  <a:pt x="1591105" y="1023938"/>
                </a:cubicBezTo>
                <a:cubicBezTo>
                  <a:pt x="1573478" y="1023938"/>
                  <a:pt x="1560888" y="1014060"/>
                  <a:pt x="1564665" y="1001713"/>
                </a:cubicBezTo>
                <a:cubicBezTo>
                  <a:pt x="1568442" y="989366"/>
                  <a:pt x="1586069" y="979488"/>
                  <a:pt x="1603696" y="979488"/>
                </a:cubicBezTo>
                <a:close/>
                <a:moveTo>
                  <a:pt x="1522734" y="979488"/>
                </a:moveTo>
                <a:cubicBezTo>
                  <a:pt x="1540360" y="979488"/>
                  <a:pt x="1552951" y="989366"/>
                  <a:pt x="1549174" y="1001713"/>
                </a:cubicBezTo>
                <a:cubicBezTo>
                  <a:pt x="1545397" y="1014060"/>
                  <a:pt x="1527770" y="1023938"/>
                  <a:pt x="1510143" y="1023938"/>
                </a:cubicBezTo>
                <a:cubicBezTo>
                  <a:pt x="1491257" y="1023938"/>
                  <a:pt x="1479926" y="1014060"/>
                  <a:pt x="1483703" y="1001713"/>
                </a:cubicBezTo>
                <a:cubicBezTo>
                  <a:pt x="1486221" y="989366"/>
                  <a:pt x="1505107" y="979488"/>
                  <a:pt x="1522734" y="979488"/>
                </a:cubicBezTo>
                <a:close/>
                <a:moveTo>
                  <a:pt x="1443225" y="979488"/>
                </a:moveTo>
                <a:cubicBezTo>
                  <a:pt x="1460930" y="979488"/>
                  <a:pt x="1473576" y="989366"/>
                  <a:pt x="1469782" y="1001713"/>
                </a:cubicBezTo>
                <a:cubicBezTo>
                  <a:pt x="1465988" y="1014060"/>
                  <a:pt x="1447019" y="1023938"/>
                  <a:pt x="1429314" y="1023938"/>
                </a:cubicBezTo>
                <a:cubicBezTo>
                  <a:pt x="1410345" y="1023938"/>
                  <a:pt x="1398963" y="1014060"/>
                  <a:pt x="1402757" y="1001713"/>
                </a:cubicBezTo>
                <a:cubicBezTo>
                  <a:pt x="1406551" y="989366"/>
                  <a:pt x="1425520" y="979488"/>
                  <a:pt x="1443225" y="979488"/>
                </a:cubicBezTo>
                <a:close/>
                <a:moveTo>
                  <a:pt x="1361939" y="979488"/>
                </a:moveTo>
                <a:cubicBezTo>
                  <a:pt x="1379644" y="979488"/>
                  <a:pt x="1391026" y="989366"/>
                  <a:pt x="1387232" y="1001713"/>
                </a:cubicBezTo>
                <a:cubicBezTo>
                  <a:pt x="1383438" y="1014060"/>
                  <a:pt x="1364469" y="1023938"/>
                  <a:pt x="1346764" y="1023938"/>
                </a:cubicBezTo>
                <a:cubicBezTo>
                  <a:pt x="1327795" y="1023938"/>
                  <a:pt x="1316413" y="1014060"/>
                  <a:pt x="1321471" y="1001713"/>
                </a:cubicBezTo>
                <a:cubicBezTo>
                  <a:pt x="1325265" y="989366"/>
                  <a:pt x="1344235" y="979488"/>
                  <a:pt x="1361939" y="979488"/>
                </a:cubicBezTo>
                <a:close/>
                <a:moveTo>
                  <a:pt x="1281462" y="979488"/>
                </a:moveTo>
                <a:cubicBezTo>
                  <a:pt x="1298872" y="979488"/>
                  <a:pt x="1310064" y="989366"/>
                  <a:pt x="1306333" y="1001713"/>
                </a:cubicBezTo>
                <a:cubicBezTo>
                  <a:pt x="1301359" y="1014060"/>
                  <a:pt x="1283949" y="1023938"/>
                  <a:pt x="1265296" y="1023938"/>
                </a:cubicBezTo>
                <a:cubicBezTo>
                  <a:pt x="1246643" y="1023938"/>
                  <a:pt x="1235451" y="1014060"/>
                  <a:pt x="1240425" y="1001713"/>
                </a:cubicBezTo>
                <a:cubicBezTo>
                  <a:pt x="1245399" y="989366"/>
                  <a:pt x="1262809" y="979488"/>
                  <a:pt x="1281462" y="979488"/>
                </a:cubicBezTo>
                <a:close/>
                <a:moveTo>
                  <a:pt x="1201478" y="979488"/>
                </a:moveTo>
                <a:cubicBezTo>
                  <a:pt x="1219258" y="979488"/>
                  <a:pt x="1230688" y="989366"/>
                  <a:pt x="1225608" y="1001713"/>
                </a:cubicBezTo>
                <a:cubicBezTo>
                  <a:pt x="1221798" y="1014060"/>
                  <a:pt x="1202748" y="1023938"/>
                  <a:pt x="1183698" y="1023938"/>
                </a:cubicBezTo>
                <a:cubicBezTo>
                  <a:pt x="1164648" y="1023938"/>
                  <a:pt x="1154488" y="1014060"/>
                  <a:pt x="1159568" y="1001713"/>
                </a:cubicBezTo>
                <a:cubicBezTo>
                  <a:pt x="1164648" y="989366"/>
                  <a:pt x="1182428" y="979488"/>
                  <a:pt x="1201478" y="979488"/>
                </a:cubicBezTo>
                <a:close/>
                <a:moveTo>
                  <a:pt x="1120995" y="979488"/>
                </a:moveTo>
                <a:cubicBezTo>
                  <a:pt x="1138483" y="979488"/>
                  <a:pt x="1149726" y="989366"/>
                  <a:pt x="1144729" y="1001713"/>
                </a:cubicBezTo>
                <a:cubicBezTo>
                  <a:pt x="1139732" y="1014060"/>
                  <a:pt x="1120995" y="1023938"/>
                  <a:pt x="1102257" y="1023938"/>
                </a:cubicBezTo>
                <a:cubicBezTo>
                  <a:pt x="1084768" y="1023938"/>
                  <a:pt x="1073526" y="1014060"/>
                  <a:pt x="1078523" y="1001713"/>
                </a:cubicBezTo>
                <a:cubicBezTo>
                  <a:pt x="1083519" y="989366"/>
                  <a:pt x="1102257" y="979488"/>
                  <a:pt x="1120995" y="979488"/>
                </a:cubicBezTo>
                <a:close/>
                <a:moveTo>
                  <a:pt x="1040709" y="979488"/>
                </a:moveTo>
                <a:cubicBezTo>
                  <a:pt x="1058562" y="979488"/>
                  <a:pt x="1068764" y="989366"/>
                  <a:pt x="1063663" y="1001713"/>
                </a:cubicBezTo>
                <a:cubicBezTo>
                  <a:pt x="1058562" y="1014060"/>
                  <a:pt x="1039434" y="1023938"/>
                  <a:pt x="1020306" y="1023938"/>
                </a:cubicBezTo>
                <a:cubicBezTo>
                  <a:pt x="1002453" y="1023938"/>
                  <a:pt x="990976" y="1014060"/>
                  <a:pt x="997352" y="1001713"/>
                </a:cubicBezTo>
                <a:cubicBezTo>
                  <a:pt x="1002453" y="989366"/>
                  <a:pt x="1021581" y="979488"/>
                  <a:pt x="1040709" y="979488"/>
                </a:cubicBezTo>
                <a:close/>
                <a:moveTo>
                  <a:pt x="4869883" y="925513"/>
                </a:moveTo>
                <a:cubicBezTo>
                  <a:pt x="4887246" y="925513"/>
                  <a:pt x="4908330" y="935599"/>
                  <a:pt x="4915772" y="946945"/>
                </a:cubicBezTo>
                <a:cubicBezTo>
                  <a:pt x="4923213" y="959551"/>
                  <a:pt x="4915772" y="968376"/>
                  <a:pt x="4898409" y="968376"/>
                </a:cubicBezTo>
                <a:cubicBezTo>
                  <a:pt x="4879805" y="968376"/>
                  <a:pt x="4858721" y="959551"/>
                  <a:pt x="4851280" y="946945"/>
                </a:cubicBezTo>
                <a:cubicBezTo>
                  <a:pt x="4843838" y="935599"/>
                  <a:pt x="4852520" y="925513"/>
                  <a:pt x="4869883" y="925513"/>
                </a:cubicBezTo>
                <a:close/>
                <a:moveTo>
                  <a:pt x="4791029" y="925513"/>
                </a:moveTo>
                <a:cubicBezTo>
                  <a:pt x="4808740" y="925513"/>
                  <a:pt x="4830246" y="935599"/>
                  <a:pt x="4837836" y="946945"/>
                </a:cubicBezTo>
                <a:cubicBezTo>
                  <a:pt x="4845426" y="959551"/>
                  <a:pt x="4836571" y="968376"/>
                  <a:pt x="4818860" y="968376"/>
                </a:cubicBezTo>
                <a:cubicBezTo>
                  <a:pt x="4799885" y="968376"/>
                  <a:pt x="4779644" y="959551"/>
                  <a:pt x="4772054" y="946945"/>
                </a:cubicBezTo>
                <a:cubicBezTo>
                  <a:pt x="4764463" y="935599"/>
                  <a:pt x="4773319" y="925513"/>
                  <a:pt x="4791029" y="925513"/>
                </a:cubicBezTo>
                <a:close/>
                <a:moveTo>
                  <a:pt x="4711547" y="925513"/>
                </a:moveTo>
                <a:cubicBezTo>
                  <a:pt x="4729185" y="925513"/>
                  <a:pt x="4749344" y="935599"/>
                  <a:pt x="4756904" y="946945"/>
                </a:cubicBezTo>
                <a:cubicBezTo>
                  <a:pt x="4764463" y="959551"/>
                  <a:pt x="4755644" y="968376"/>
                  <a:pt x="4738005" y="968376"/>
                </a:cubicBezTo>
                <a:cubicBezTo>
                  <a:pt x="4719106" y="968376"/>
                  <a:pt x="4698947" y="959551"/>
                  <a:pt x="4691388" y="946945"/>
                </a:cubicBezTo>
                <a:cubicBezTo>
                  <a:pt x="4685088" y="935599"/>
                  <a:pt x="4693908" y="925513"/>
                  <a:pt x="4711547" y="925513"/>
                </a:cubicBezTo>
                <a:close/>
                <a:moveTo>
                  <a:pt x="4473311" y="925513"/>
                </a:moveTo>
                <a:cubicBezTo>
                  <a:pt x="4492130" y="925513"/>
                  <a:pt x="4510950" y="935599"/>
                  <a:pt x="4518478" y="946945"/>
                </a:cubicBezTo>
                <a:cubicBezTo>
                  <a:pt x="4524751" y="959551"/>
                  <a:pt x="4515969" y="968376"/>
                  <a:pt x="4497149" y="968376"/>
                </a:cubicBezTo>
                <a:cubicBezTo>
                  <a:pt x="4479584" y="968376"/>
                  <a:pt x="4459510" y="959551"/>
                  <a:pt x="4453236" y="946945"/>
                </a:cubicBezTo>
                <a:cubicBezTo>
                  <a:pt x="4446963" y="935599"/>
                  <a:pt x="4455746" y="925513"/>
                  <a:pt x="4473311" y="925513"/>
                </a:cubicBezTo>
                <a:close/>
                <a:moveTo>
                  <a:pt x="4155816" y="925513"/>
                </a:moveTo>
                <a:cubicBezTo>
                  <a:pt x="4173596" y="925513"/>
                  <a:pt x="4192646" y="935599"/>
                  <a:pt x="4198996" y="946945"/>
                </a:cubicBezTo>
                <a:cubicBezTo>
                  <a:pt x="4204076" y="959551"/>
                  <a:pt x="4193916" y="968376"/>
                  <a:pt x="4176136" y="968376"/>
                </a:cubicBezTo>
                <a:cubicBezTo>
                  <a:pt x="4157086" y="968376"/>
                  <a:pt x="4138036" y="959551"/>
                  <a:pt x="4132956" y="946945"/>
                </a:cubicBezTo>
                <a:cubicBezTo>
                  <a:pt x="4127876" y="935599"/>
                  <a:pt x="4138036" y="925513"/>
                  <a:pt x="4155816" y="925513"/>
                </a:cubicBezTo>
                <a:close/>
                <a:moveTo>
                  <a:pt x="4077103" y="925513"/>
                </a:moveTo>
                <a:cubicBezTo>
                  <a:pt x="4094513" y="925513"/>
                  <a:pt x="4113166" y="935599"/>
                  <a:pt x="4118140" y="946945"/>
                </a:cubicBezTo>
                <a:cubicBezTo>
                  <a:pt x="4123114" y="959551"/>
                  <a:pt x="4113166" y="968376"/>
                  <a:pt x="4095756" y="968376"/>
                </a:cubicBezTo>
                <a:cubicBezTo>
                  <a:pt x="4077103" y="968376"/>
                  <a:pt x="4058450" y="959551"/>
                  <a:pt x="4053475" y="946945"/>
                </a:cubicBezTo>
                <a:cubicBezTo>
                  <a:pt x="4048501" y="935599"/>
                  <a:pt x="4059693" y="925513"/>
                  <a:pt x="4077103" y="925513"/>
                </a:cubicBezTo>
                <a:close/>
                <a:moveTo>
                  <a:pt x="3046642" y="925513"/>
                </a:moveTo>
                <a:cubicBezTo>
                  <a:pt x="3064340" y="925513"/>
                  <a:pt x="3079510" y="935599"/>
                  <a:pt x="3082038" y="946945"/>
                </a:cubicBezTo>
                <a:cubicBezTo>
                  <a:pt x="3083302" y="959551"/>
                  <a:pt x="3070661" y="968376"/>
                  <a:pt x="3051699" y="968376"/>
                </a:cubicBezTo>
                <a:cubicBezTo>
                  <a:pt x="3034001" y="968376"/>
                  <a:pt x="3017568" y="959551"/>
                  <a:pt x="3016303" y="946945"/>
                </a:cubicBezTo>
                <a:cubicBezTo>
                  <a:pt x="3015039" y="935599"/>
                  <a:pt x="3027681" y="925513"/>
                  <a:pt x="3046642" y="925513"/>
                </a:cubicBezTo>
                <a:close/>
                <a:moveTo>
                  <a:pt x="2965679" y="925513"/>
                </a:moveTo>
                <a:cubicBezTo>
                  <a:pt x="2984641" y="925513"/>
                  <a:pt x="2999811" y="935599"/>
                  <a:pt x="3001075" y="946945"/>
                </a:cubicBezTo>
                <a:cubicBezTo>
                  <a:pt x="3002339" y="959551"/>
                  <a:pt x="2989698" y="968376"/>
                  <a:pt x="2970736" y="968376"/>
                </a:cubicBezTo>
                <a:cubicBezTo>
                  <a:pt x="2953038" y="968376"/>
                  <a:pt x="2936605" y="959551"/>
                  <a:pt x="2935340" y="946945"/>
                </a:cubicBezTo>
                <a:cubicBezTo>
                  <a:pt x="2934076" y="935599"/>
                  <a:pt x="2947982" y="925513"/>
                  <a:pt x="2965679" y="925513"/>
                </a:cubicBezTo>
                <a:close/>
                <a:moveTo>
                  <a:pt x="2886304" y="925513"/>
                </a:moveTo>
                <a:cubicBezTo>
                  <a:pt x="2905266" y="925513"/>
                  <a:pt x="2920436" y="935599"/>
                  <a:pt x="2921700" y="946945"/>
                </a:cubicBezTo>
                <a:cubicBezTo>
                  <a:pt x="2922964" y="959551"/>
                  <a:pt x="2909059" y="968376"/>
                  <a:pt x="2890097" y="968376"/>
                </a:cubicBezTo>
                <a:cubicBezTo>
                  <a:pt x="2872399" y="968376"/>
                  <a:pt x="2857230" y="959551"/>
                  <a:pt x="2855965" y="946945"/>
                </a:cubicBezTo>
                <a:cubicBezTo>
                  <a:pt x="2854701" y="935599"/>
                  <a:pt x="2868607" y="925513"/>
                  <a:pt x="2886304" y="925513"/>
                </a:cubicBezTo>
                <a:close/>
                <a:moveTo>
                  <a:pt x="2807616" y="925513"/>
                </a:moveTo>
                <a:cubicBezTo>
                  <a:pt x="2824809" y="925513"/>
                  <a:pt x="2840774" y="935599"/>
                  <a:pt x="2840774" y="946945"/>
                </a:cubicBezTo>
                <a:cubicBezTo>
                  <a:pt x="2842002" y="959551"/>
                  <a:pt x="2828493" y="968376"/>
                  <a:pt x="2811300" y="968376"/>
                </a:cubicBezTo>
                <a:cubicBezTo>
                  <a:pt x="2792879" y="968376"/>
                  <a:pt x="2778142" y="959551"/>
                  <a:pt x="2776914" y="946945"/>
                </a:cubicBezTo>
                <a:cubicBezTo>
                  <a:pt x="2776914" y="935599"/>
                  <a:pt x="2790423" y="925513"/>
                  <a:pt x="2807616" y="925513"/>
                </a:cubicBezTo>
                <a:close/>
                <a:moveTo>
                  <a:pt x="2728832" y="925513"/>
                </a:moveTo>
                <a:cubicBezTo>
                  <a:pt x="2746355" y="925513"/>
                  <a:pt x="2761376" y="935599"/>
                  <a:pt x="2762627" y="946945"/>
                </a:cubicBezTo>
                <a:cubicBezTo>
                  <a:pt x="2762627" y="959551"/>
                  <a:pt x="2748859" y="968376"/>
                  <a:pt x="2731335" y="968376"/>
                </a:cubicBezTo>
                <a:cubicBezTo>
                  <a:pt x="2712560" y="968376"/>
                  <a:pt x="2697539" y="959551"/>
                  <a:pt x="2697539" y="946945"/>
                </a:cubicBezTo>
                <a:cubicBezTo>
                  <a:pt x="2697539" y="935599"/>
                  <a:pt x="2711308" y="925513"/>
                  <a:pt x="2728832" y="925513"/>
                </a:cubicBezTo>
                <a:close/>
                <a:moveTo>
                  <a:pt x="2649285" y="925513"/>
                </a:moveTo>
                <a:cubicBezTo>
                  <a:pt x="2666897" y="925513"/>
                  <a:pt x="2681993" y="935599"/>
                  <a:pt x="2681993" y="946945"/>
                </a:cubicBezTo>
                <a:cubicBezTo>
                  <a:pt x="2683251" y="959551"/>
                  <a:pt x="2668155" y="968376"/>
                  <a:pt x="2650543" y="968376"/>
                </a:cubicBezTo>
                <a:cubicBezTo>
                  <a:pt x="2631672" y="968376"/>
                  <a:pt x="2617834" y="959551"/>
                  <a:pt x="2616576" y="946945"/>
                </a:cubicBezTo>
                <a:cubicBezTo>
                  <a:pt x="2616576" y="935599"/>
                  <a:pt x="2631672" y="925513"/>
                  <a:pt x="2649285" y="925513"/>
                </a:cubicBezTo>
                <a:close/>
                <a:moveTo>
                  <a:pt x="2569745" y="925513"/>
                </a:moveTo>
                <a:cubicBezTo>
                  <a:pt x="2587269" y="925513"/>
                  <a:pt x="2602289" y="935599"/>
                  <a:pt x="2602289" y="946945"/>
                </a:cubicBezTo>
                <a:cubicBezTo>
                  <a:pt x="2602289" y="959551"/>
                  <a:pt x="2587269" y="968376"/>
                  <a:pt x="2569745" y="968376"/>
                </a:cubicBezTo>
                <a:cubicBezTo>
                  <a:pt x="2550970" y="968376"/>
                  <a:pt x="2537201" y="959551"/>
                  <a:pt x="2537201" y="946945"/>
                </a:cubicBezTo>
                <a:cubicBezTo>
                  <a:pt x="2537201" y="935599"/>
                  <a:pt x="2552222" y="925513"/>
                  <a:pt x="2569745" y="925513"/>
                </a:cubicBezTo>
                <a:close/>
                <a:moveTo>
                  <a:pt x="1697497" y="925513"/>
                </a:moveTo>
                <a:cubicBezTo>
                  <a:pt x="1715043" y="925513"/>
                  <a:pt x="1727576" y="935599"/>
                  <a:pt x="1723816" y="946945"/>
                </a:cubicBezTo>
                <a:cubicBezTo>
                  <a:pt x="1721309" y="959551"/>
                  <a:pt x="1705017" y="968376"/>
                  <a:pt x="1686217" y="968376"/>
                </a:cubicBezTo>
                <a:cubicBezTo>
                  <a:pt x="1668671" y="968376"/>
                  <a:pt x="1656138" y="959551"/>
                  <a:pt x="1659898" y="946945"/>
                </a:cubicBezTo>
                <a:cubicBezTo>
                  <a:pt x="1662404" y="935599"/>
                  <a:pt x="1679951" y="925513"/>
                  <a:pt x="1697497" y="925513"/>
                </a:cubicBezTo>
                <a:close/>
                <a:moveTo>
                  <a:pt x="1618735" y="925513"/>
                </a:moveTo>
                <a:cubicBezTo>
                  <a:pt x="1636671" y="925513"/>
                  <a:pt x="1648201" y="935599"/>
                  <a:pt x="1645639" y="946945"/>
                </a:cubicBezTo>
                <a:cubicBezTo>
                  <a:pt x="1641795" y="959551"/>
                  <a:pt x="1625140" y="968376"/>
                  <a:pt x="1605923" y="968376"/>
                </a:cubicBezTo>
                <a:cubicBezTo>
                  <a:pt x="1587987" y="968376"/>
                  <a:pt x="1575176" y="959551"/>
                  <a:pt x="1579019" y="946945"/>
                </a:cubicBezTo>
                <a:cubicBezTo>
                  <a:pt x="1582863" y="935599"/>
                  <a:pt x="1599518" y="925513"/>
                  <a:pt x="1618735" y="925513"/>
                </a:cubicBezTo>
                <a:close/>
                <a:moveTo>
                  <a:pt x="1540000" y="925513"/>
                </a:moveTo>
                <a:cubicBezTo>
                  <a:pt x="1557546" y="925513"/>
                  <a:pt x="1568826" y="935599"/>
                  <a:pt x="1565066" y="946945"/>
                </a:cubicBezTo>
                <a:cubicBezTo>
                  <a:pt x="1562559" y="959551"/>
                  <a:pt x="1545013" y="968376"/>
                  <a:pt x="1526214" y="968376"/>
                </a:cubicBezTo>
                <a:cubicBezTo>
                  <a:pt x="1508668" y="968376"/>
                  <a:pt x="1497388" y="959551"/>
                  <a:pt x="1501148" y="946945"/>
                </a:cubicBezTo>
                <a:cubicBezTo>
                  <a:pt x="1503654" y="935599"/>
                  <a:pt x="1521201" y="925513"/>
                  <a:pt x="1540000" y="925513"/>
                </a:cubicBezTo>
                <a:close/>
                <a:moveTo>
                  <a:pt x="1459234" y="925513"/>
                </a:moveTo>
                <a:cubicBezTo>
                  <a:pt x="1478119" y="925513"/>
                  <a:pt x="1489451" y="935599"/>
                  <a:pt x="1485674" y="946945"/>
                </a:cubicBezTo>
                <a:cubicBezTo>
                  <a:pt x="1481897" y="959551"/>
                  <a:pt x="1464270" y="968376"/>
                  <a:pt x="1445384" y="968376"/>
                </a:cubicBezTo>
                <a:cubicBezTo>
                  <a:pt x="1427757" y="968376"/>
                  <a:pt x="1416426" y="959551"/>
                  <a:pt x="1420203" y="946945"/>
                </a:cubicBezTo>
                <a:cubicBezTo>
                  <a:pt x="1423980" y="935599"/>
                  <a:pt x="1441607" y="925513"/>
                  <a:pt x="1459234" y="925513"/>
                </a:cubicBezTo>
                <a:close/>
                <a:moveTo>
                  <a:pt x="1379725" y="925513"/>
                </a:moveTo>
                <a:cubicBezTo>
                  <a:pt x="1398694" y="925513"/>
                  <a:pt x="1410076" y="935599"/>
                  <a:pt x="1405017" y="946945"/>
                </a:cubicBezTo>
                <a:cubicBezTo>
                  <a:pt x="1401223" y="959551"/>
                  <a:pt x="1383519" y="968376"/>
                  <a:pt x="1365814" y="968376"/>
                </a:cubicBezTo>
                <a:cubicBezTo>
                  <a:pt x="1346845" y="968376"/>
                  <a:pt x="1335463" y="959551"/>
                  <a:pt x="1340521" y="946945"/>
                </a:cubicBezTo>
                <a:cubicBezTo>
                  <a:pt x="1344315" y="935599"/>
                  <a:pt x="1362020" y="925513"/>
                  <a:pt x="1379725" y="925513"/>
                </a:cubicBezTo>
                <a:close/>
                <a:moveTo>
                  <a:pt x="1300646" y="925513"/>
                </a:moveTo>
                <a:cubicBezTo>
                  <a:pt x="1317973" y="925513"/>
                  <a:pt x="1329113" y="935599"/>
                  <a:pt x="1325400" y="946945"/>
                </a:cubicBezTo>
                <a:cubicBezTo>
                  <a:pt x="1320449" y="959551"/>
                  <a:pt x="1303121" y="968376"/>
                  <a:pt x="1285793" y="968376"/>
                </a:cubicBezTo>
                <a:cubicBezTo>
                  <a:pt x="1267227" y="968376"/>
                  <a:pt x="1256088" y="959551"/>
                  <a:pt x="1261039" y="946945"/>
                </a:cubicBezTo>
                <a:cubicBezTo>
                  <a:pt x="1265990" y="935599"/>
                  <a:pt x="1283318" y="925513"/>
                  <a:pt x="1300646" y="925513"/>
                </a:cubicBezTo>
                <a:close/>
                <a:moveTo>
                  <a:pt x="1221271" y="925513"/>
                </a:moveTo>
                <a:cubicBezTo>
                  <a:pt x="1238598" y="925513"/>
                  <a:pt x="1249738" y="935599"/>
                  <a:pt x="1244787" y="946945"/>
                </a:cubicBezTo>
                <a:cubicBezTo>
                  <a:pt x="1241074" y="959551"/>
                  <a:pt x="1222508" y="968376"/>
                  <a:pt x="1205180" y="968376"/>
                </a:cubicBezTo>
                <a:cubicBezTo>
                  <a:pt x="1186615" y="968376"/>
                  <a:pt x="1176713" y="959551"/>
                  <a:pt x="1181664" y="946945"/>
                </a:cubicBezTo>
                <a:cubicBezTo>
                  <a:pt x="1185377" y="935599"/>
                  <a:pt x="1203943" y="925513"/>
                  <a:pt x="1221271" y="925513"/>
                </a:cubicBezTo>
                <a:close/>
                <a:moveTo>
                  <a:pt x="1142741" y="925513"/>
                </a:moveTo>
                <a:cubicBezTo>
                  <a:pt x="1160521" y="925513"/>
                  <a:pt x="1171951" y="935599"/>
                  <a:pt x="1166871" y="946945"/>
                </a:cubicBezTo>
                <a:cubicBezTo>
                  <a:pt x="1161791" y="959551"/>
                  <a:pt x="1142741" y="968376"/>
                  <a:pt x="1124961" y="968376"/>
                </a:cubicBezTo>
                <a:cubicBezTo>
                  <a:pt x="1107181" y="968376"/>
                  <a:pt x="1095751" y="959551"/>
                  <a:pt x="1100831" y="946945"/>
                </a:cubicBezTo>
                <a:cubicBezTo>
                  <a:pt x="1105911" y="935599"/>
                  <a:pt x="1124961" y="925513"/>
                  <a:pt x="1142741" y="925513"/>
                </a:cubicBezTo>
                <a:close/>
                <a:moveTo>
                  <a:pt x="1063048" y="925513"/>
                </a:moveTo>
                <a:cubicBezTo>
                  <a:pt x="1080828" y="925513"/>
                  <a:pt x="1090988" y="935599"/>
                  <a:pt x="1085908" y="946945"/>
                </a:cubicBezTo>
                <a:cubicBezTo>
                  <a:pt x="1080828" y="959551"/>
                  <a:pt x="1061778" y="968376"/>
                  <a:pt x="1043998" y="968376"/>
                </a:cubicBezTo>
                <a:cubicBezTo>
                  <a:pt x="1026218" y="968376"/>
                  <a:pt x="1014788" y="959551"/>
                  <a:pt x="1021138" y="946945"/>
                </a:cubicBezTo>
                <a:cubicBezTo>
                  <a:pt x="1026218" y="935599"/>
                  <a:pt x="1045268" y="925513"/>
                  <a:pt x="1063048" y="925513"/>
                </a:cubicBezTo>
                <a:close/>
                <a:moveTo>
                  <a:pt x="984256" y="925513"/>
                </a:moveTo>
                <a:cubicBezTo>
                  <a:pt x="1001665" y="925513"/>
                  <a:pt x="1011614" y="935599"/>
                  <a:pt x="1006640" y="946945"/>
                </a:cubicBezTo>
                <a:cubicBezTo>
                  <a:pt x="1001665" y="959551"/>
                  <a:pt x="983012" y="968376"/>
                  <a:pt x="964359" y="968376"/>
                </a:cubicBezTo>
                <a:cubicBezTo>
                  <a:pt x="946949" y="968376"/>
                  <a:pt x="937001" y="959551"/>
                  <a:pt x="941975" y="946945"/>
                </a:cubicBezTo>
                <a:cubicBezTo>
                  <a:pt x="946949" y="935599"/>
                  <a:pt x="966846" y="925513"/>
                  <a:pt x="984256" y="925513"/>
                </a:cubicBezTo>
                <a:close/>
                <a:moveTo>
                  <a:pt x="4679686" y="874713"/>
                </a:moveTo>
                <a:cubicBezTo>
                  <a:pt x="4697251" y="874713"/>
                  <a:pt x="4717325" y="883468"/>
                  <a:pt x="4724853" y="895976"/>
                </a:cubicBezTo>
                <a:cubicBezTo>
                  <a:pt x="4731126" y="907233"/>
                  <a:pt x="4722344" y="915988"/>
                  <a:pt x="4704779" y="915988"/>
                </a:cubicBezTo>
                <a:cubicBezTo>
                  <a:pt x="4687214" y="915988"/>
                  <a:pt x="4667139" y="907233"/>
                  <a:pt x="4659611" y="895976"/>
                </a:cubicBezTo>
                <a:cubicBezTo>
                  <a:pt x="4653338" y="883468"/>
                  <a:pt x="4662121" y="874713"/>
                  <a:pt x="4679686" y="874713"/>
                </a:cubicBezTo>
                <a:close/>
                <a:moveTo>
                  <a:pt x="4601784" y="874713"/>
                </a:moveTo>
                <a:cubicBezTo>
                  <a:pt x="4619273" y="874713"/>
                  <a:pt x="4638010" y="883468"/>
                  <a:pt x="4645505" y="895976"/>
                </a:cubicBezTo>
                <a:cubicBezTo>
                  <a:pt x="4651751" y="907233"/>
                  <a:pt x="4643007" y="915988"/>
                  <a:pt x="4625518" y="915988"/>
                </a:cubicBezTo>
                <a:cubicBezTo>
                  <a:pt x="4608030" y="915988"/>
                  <a:pt x="4588043" y="907233"/>
                  <a:pt x="4581797" y="895976"/>
                </a:cubicBezTo>
                <a:cubicBezTo>
                  <a:pt x="4575551" y="883468"/>
                  <a:pt x="4584296" y="874713"/>
                  <a:pt x="4601784" y="874713"/>
                </a:cubicBezTo>
                <a:close/>
                <a:moveTo>
                  <a:pt x="4444621" y="874713"/>
                </a:moveTo>
                <a:cubicBezTo>
                  <a:pt x="4462110" y="874713"/>
                  <a:pt x="4482096" y="883468"/>
                  <a:pt x="4488342" y="895976"/>
                </a:cubicBezTo>
                <a:cubicBezTo>
                  <a:pt x="4494588" y="907233"/>
                  <a:pt x="4485844" y="915988"/>
                  <a:pt x="4467106" y="915988"/>
                </a:cubicBezTo>
                <a:cubicBezTo>
                  <a:pt x="4449618" y="915988"/>
                  <a:pt x="4430880" y="907233"/>
                  <a:pt x="4424634" y="895976"/>
                </a:cubicBezTo>
                <a:cubicBezTo>
                  <a:pt x="4418388" y="883468"/>
                  <a:pt x="4427133" y="874713"/>
                  <a:pt x="4444621" y="874713"/>
                </a:cubicBezTo>
                <a:close/>
                <a:moveTo>
                  <a:pt x="4367271" y="874713"/>
                </a:moveTo>
                <a:cubicBezTo>
                  <a:pt x="4385051" y="874713"/>
                  <a:pt x="4404101" y="883468"/>
                  <a:pt x="4410451" y="895976"/>
                </a:cubicBezTo>
                <a:cubicBezTo>
                  <a:pt x="4416801" y="907233"/>
                  <a:pt x="4407911" y="915988"/>
                  <a:pt x="4388861" y="915988"/>
                </a:cubicBezTo>
                <a:cubicBezTo>
                  <a:pt x="4371081" y="915988"/>
                  <a:pt x="4352031" y="907233"/>
                  <a:pt x="4345681" y="895976"/>
                </a:cubicBezTo>
                <a:cubicBezTo>
                  <a:pt x="4340601" y="883468"/>
                  <a:pt x="4349491" y="874713"/>
                  <a:pt x="4367271" y="874713"/>
                </a:cubicBezTo>
                <a:close/>
                <a:moveTo>
                  <a:pt x="4289166" y="874713"/>
                </a:moveTo>
                <a:cubicBezTo>
                  <a:pt x="4306946" y="874713"/>
                  <a:pt x="4325996" y="883468"/>
                  <a:pt x="4332346" y="895976"/>
                </a:cubicBezTo>
                <a:cubicBezTo>
                  <a:pt x="4337426" y="907233"/>
                  <a:pt x="4328536" y="915988"/>
                  <a:pt x="4310756" y="915988"/>
                </a:cubicBezTo>
                <a:cubicBezTo>
                  <a:pt x="4291706" y="915988"/>
                  <a:pt x="4272656" y="907233"/>
                  <a:pt x="4267576" y="895976"/>
                </a:cubicBezTo>
                <a:cubicBezTo>
                  <a:pt x="4261226" y="883468"/>
                  <a:pt x="4271386" y="874713"/>
                  <a:pt x="4289166" y="874713"/>
                </a:cubicBezTo>
                <a:close/>
                <a:moveTo>
                  <a:pt x="4211378" y="874713"/>
                </a:moveTo>
                <a:cubicBezTo>
                  <a:pt x="4229158" y="874713"/>
                  <a:pt x="4248208" y="883468"/>
                  <a:pt x="4253288" y="895976"/>
                </a:cubicBezTo>
                <a:cubicBezTo>
                  <a:pt x="4259638" y="907233"/>
                  <a:pt x="4249478" y="915988"/>
                  <a:pt x="4231698" y="915988"/>
                </a:cubicBezTo>
                <a:cubicBezTo>
                  <a:pt x="4212648" y="915988"/>
                  <a:pt x="4193598" y="907233"/>
                  <a:pt x="4188518" y="895976"/>
                </a:cubicBezTo>
                <a:cubicBezTo>
                  <a:pt x="4183438" y="883468"/>
                  <a:pt x="4193598" y="874713"/>
                  <a:pt x="4211378" y="874713"/>
                </a:cubicBezTo>
                <a:close/>
                <a:moveTo>
                  <a:pt x="4133273" y="874713"/>
                </a:moveTo>
                <a:cubicBezTo>
                  <a:pt x="4151053" y="874713"/>
                  <a:pt x="4168833" y="883468"/>
                  <a:pt x="4175183" y="895976"/>
                </a:cubicBezTo>
                <a:cubicBezTo>
                  <a:pt x="4180263" y="907233"/>
                  <a:pt x="4170103" y="915988"/>
                  <a:pt x="4152323" y="915988"/>
                </a:cubicBezTo>
                <a:cubicBezTo>
                  <a:pt x="4134543" y="915988"/>
                  <a:pt x="4115493" y="907233"/>
                  <a:pt x="4110413" y="895976"/>
                </a:cubicBezTo>
                <a:cubicBezTo>
                  <a:pt x="4104063" y="883468"/>
                  <a:pt x="4115493" y="874713"/>
                  <a:pt x="4133273" y="874713"/>
                </a:cubicBezTo>
                <a:close/>
                <a:moveTo>
                  <a:pt x="4054098" y="874713"/>
                </a:moveTo>
                <a:cubicBezTo>
                  <a:pt x="4071803" y="874713"/>
                  <a:pt x="4090772" y="883468"/>
                  <a:pt x="4095831" y="895976"/>
                </a:cubicBezTo>
                <a:cubicBezTo>
                  <a:pt x="4100889" y="907233"/>
                  <a:pt x="4090772" y="915988"/>
                  <a:pt x="4073067" y="915988"/>
                </a:cubicBezTo>
                <a:cubicBezTo>
                  <a:pt x="4055363" y="915988"/>
                  <a:pt x="4036393" y="907233"/>
                  <a:pt x="4031335" y="895976"/>
                </a:cubicBezTo>
                <a:cubicBezTo>
                  <a:pt x="4026276" y="883468"/>
                  <a:pt x="4036393" y="874713"/>
                  <a:pt x="4054098" y="874713"/>
                </a:cubicBezTo>
                <a:close/>
                <a:moveTo>
                  <a:pt x="3038882" y="874713"/>
                </a:moveTo>
                <a:cubicBezTo>
                  <a:pt x="3056494" y="874713"/>
                  <a:pt x="3071590" y="883468"/>
                  <a:pt x="3074106" y="895976"/>
                </a:cubicBezTo>
                <a:cubicBezTo>
                  <a:pt x="3075364" y="907233"/>
                  <a:pt x="3062784" y="915988"/>
                  <a:pt x="3045172" y="915988"/>
                </a:cubicBezTo>
                <a:cubicBezTo>
                  <a:pt x="3026302" y="915988"/>
                  <a:pt x="3011205" y="907233"/>
                  <a:pt x="3009947" y="895976"/>
                </a:cubicBezTo>
                <a:cubicBezTo>
                  <a:pt x="3008689" y="883468"/>
                  <a:pt x="3021269" y="874713"/>
                  <a:pt x="3038882" y="874713"/>
                </a:cubicBezTo>
                <a:close/>
                <a:moveTo>
                  <a:pt x="2960765" y="874713"/>
                </a:moveTo>
                <a:cubicBezTo>
                  <a:pt x="2978377" y="874713"/>
                  <a:pt x="2993473" y="883468"/>
                  <a:pt x="2994731" y="895976"/>
                </a:cubicBezTo>
                <a:cubicBezTo>
                  <a:pt x="2995989" y="907233"/>
                  <a:pt x="2983409" y="915988"/>
                  <a:pt x="2965797" y="915988"/>
                </a:cubicBezTo>
                <a:cubicBezTo>
                  <a:pt x="2946927" y="915988"/>
                  <a:pt x="2931830" y="907233"/>
                  <a:pt x="2930572" y="895976"/>
                </a:cubicBezTo>
                <a:cubicBezTo>
                  <a:pt x="2929314" y="883468"/>
                  <a:pt x="2943152" y="874713"/>
                  <a:pt x="2960765" y="874713"/>
                </a:cubicBezTo>
                <a:close/>
                <a:moveTo>
                  <a:pt x="2882977" y="874713"/>
                </a:moveTo>
                <a:cubicBezTo>
                  <a:pt x="2900589" y="874713"/>
                  <a:pt x="2915685" y="883468"/>
                  <a:pt x="2916943" y="895976"/>
                </a:cubicBezTo>
                <a:cubicBezTo>
                  <a:pt x="2918201" y="907233"/>
                  <a:pt x="2904363" y="915988"/>
                  <a:pt x="2886751" y="915988"/>
                </a:cubicBezTo>
                <a:cubicBezTo>
                  <a:pt x="2869139" y="915988"/>
                  <a:pt x="2852784" y="907233"/>
                  <a:pt x="2852784" y="895976"/>
                </a:cubicBezTo>
                <a:cubicBezTo>
                  <a:pt x="2851526" y="883468"/>
                  <a:pt x="2865364" y="874713"/>
                  <a:pt x="2882977" y="874713"/>
                </a:cubicBezTo>
                <a:close/>
                <a:moveTo>
                  <a:pt x="2803780" y="874713"/>
                </a:moveTo>
                <a:cubicBezTo>
                  <a:pt x="2822555" y="874713"/>
                  <a:pt x="2836324" y="883468"/>
                  <a:pt x="2837576" y="895976"/>
                </a:cubicBezTo>
                <a:cubicBezTo>
                  <a:pt x="2838827" y="907233"/>
                  <a:pt x="2825059" y="915988"/>
                  <a:pt x="2807535" y="915988"/>
                </a:cubicBezTo>
                <a:cubicBezTo>
                  <a:pt x="2790011" y="915988"/>
                  <a:pt x="2774991" y="907233"/>
                  <a:pt x="2773739" y="895976"/>
                </a:cubicBezTo>
                <a:cubicBezTo>
                  <a:pt x="2773739" y="883468"/>
                  <a:pt x="2787508" y="874713"/>
                  <a:pt x="2803780" y="874713"/>
                </a:cubicBezTo>
                <a:close/>
                <a:moveTo>
                  <a:pt x="2725657" y="874713"/>
                </a:moveTo>
                <a:cubicBezTo>
                  <a:pt x="2743180" y="874713"/>
                  <a:pt x="2758201" y="883468"/>
                  <a:pt x="2759452" y="895976"/>
                </a:cubicBezTo>
                <a:cubicBezTo>
                  <a:pt x="2759452" y="907233"/>
                  <a:pt x="2745684" y="915988"/>
                  <a:pt x="2728160" y="915988"/>
                </a:cubicBezTo>
                <a:cubicBezTo>
                  <a:pt x="2710636" y="915988"/>
                  <a:pt x="2695616" y="907233"/>
                  <a:pt x="2695616" y="895976"/>
                </a:cubicBezTo>
                <a:cubicBezTo>
                  <a:pt x="2694364" y="883468"/>
                  <a:pt x="2708133" y="874713"/>
                  <a:pt x="2725657" y="874713"/>
                </a:cubicBezTo>
                <a:close/>
                <a:moveTo>
                  <a:pt x="2647704" y="874713"/>
                </a:moveTo>
                <a:cubicBezTo>
                  <a:pt x="2665135" y="874713"/>
                  <a:pt x="2680076" y="883468"/>
                  <a:pt x="2680076" y="895976"/>
                </a:cubicBezTo>
                <a:cubicBezTo>
                  <a:pt x="2680076" y="907233"/>
                  <a:pt x="2666380" y="915988"/>
                  <a:pt x="2648949" y="915988"/>
                </a:cubicBezTo>
                <a:cubicBezTo>
                  <a:pt x="2631517" y="915988"/>
                  <a:pt x="2616576" y="907233"/>
                  <a:pt x="2616576" y="895976"/>
                </a:cubicBezTo>
                <a:cubicBezTo>
                  <a:pt x="2616576" y="883468"/>
                  <a:pt x="2630272" y="874713"/>
                  <a:pt x="2647704" y="874713"/>
                </a:cubicBezTo>
                <a:close/>
                <a:moveTo>
                  <a:pt x="2569745" y="874713"/>
                </a:moveTo>
                <a:cubicBezTo>
                  <a:pt x="2587269" y="874713"/>
                  <a:pt x="2601038" y="883468"/>
                  <a:pt x="2601038" y="895976"/>
                </a:cubicBezTo>
                <a:cubicBezTo>
                  <a:pt x="2602289" y="907233"/>
                  <a:pt x="2587269" y="915988"/>
                  <a:pt x="2569745" y="915988"/>
                </a:cubicBezTo>
                <a:cubicBezTo>
                  <a:pt x="2552222" y="915988"/>
                  <a:pt x="2537201" y="907233"/>
                  <a:pt x="2537201" y="895976"/>
                </a:cubicBezTo>
                <a:cubicBezTo>
                  <a:pt x="2537201" y="883468"/>
                  <a:pt x="2552222" y="874713"/>
                  <a:pt x="2569745" y="874713"/>
                </a:cubicBezTo>
                <a:close/>
                <a:moveTo>
                  <a:pt x="1554288" y="874713"/>
                </a:moveTo>
                <a:cubicBezTo>
                  <a:pt x="1571834" y="874713"/>
                  <a:pt x="1583114" y="883468"/>
                  <a:pt x="1579354" y="895976"/>
                </a:cubicBezTo>
                <a:cubicBezTo>
                  <a:pt x="1576847" y="907233"/>
                  <a:pt x="1559301" y="915988"/>
                  <a:pt x="1541755" y="915988"/>
                </a:cubicBezTo>
                <a:cubicBezTo>
                  <a:pt x="1524209" y="915988"/>
                  <a:pt x="1511676" y="907233"/>
                  <a:pt x="1515436" y="895976"/>
                </a:cubicBezTo>
                <a:cubicBezTo>
                  <a:pt x="1519196" y="883468"/>
                  <a:pt x="1536742" y="874713"/>
                  <a:pt x="1554288" y="874713"/>
                </a:cubicBezTo>
                <a:close/>
                <a:moveTo>
                  <a:pt x="1475247" y="874713"/>
                </a:moveTo>
                <a:cubicBezTo>
                  <a:pt x="1492793" y="874713"/>
                  <a:pt x="1505326" y="883468"/>
                  <a:pt x="1501566" y="895976"/>
                </a:cubicBezTo>
                <a:cubicBezTo>
                  <a:pt x="1497806" y="907233"/>
                  <a:pt x="1480260" y="915988"/>
                  <a:pt x="1462714" y="915988"/>
                </a:cubicBezTo>
                <a:cubicBezTo>
                  <a:pt x="1445168" y="915988"/>
                  <a:pt x="1433888" y="907233"/>
                  <a:pt x="1437648" y="895976"/>
                </a:cubicBezTo>
                <a:cubicBezTo>
                  <a:pt x="1441408" y="883468"/>
                  <a:pt x="1457701" y="874713"/>
                  <a:pt x="1475247" y="874713"/>
                </a:cubicBezTo>
                <a:close/>
                <a:moveTo>
                  <a:pt x="1397125" y="874713"/>
                </a:moveTo>
                <a:cubicBezTo>
                  <a:pt x="1414671" y="874713"/>
                  <a:pt x="1425951" y="883468"/>
                  <a:pt x="1422191" y="895976"/>
                </a:cubicBezTo>
                <a:cubicBezTo>
                  <a:pt x="1418431" y="907233"/>
                  <a:pt x="1400885" y="915988"/>
                  <a:pt x="1383339" y="915988"/>
                </a:cubicBezTo>
                <a:cubicBezTo>
                  <a:pt x="1365793" y="915988"/>
                  <a:pt x="1354513" y="907233"/>
                  <a:pt x="1358273" y="895976"/>
                </a:cubicBezTo>
                <a:cubicBezTo>
                  <a:pt x="1362033" y="883468"/>
                  <a:pt x="1379579" y="874713"/>
                  <a:pt x="1397125" y="874713"/>
                </a:cubicBezTo>
                <a:close/>
                <a:moveTo>
                  <a:pt x="1319205" y="874713"/>
                </a:moveTo>
                <a:cubicBezTo>
                  <a:pt x="1336831" y="874713"/>
                  <a:pt x="1348163" y="883468"/>
                  <a:pt x="1344386" y="895976"/>
                </a:cubicBezTo>
                <a:cubicBezTo>
                  <a:pt x="1339350" y="907233"/>
                  <a:pt x="1321723" y="915988"/>
                  <a:pt x="1304096" y="915988"/>
                </a:cubicBezTo>
                <a:cubicBezTo>
                  <a:pt x="1286469" y="915988"/>
                  <a:pt x="1275138" y="907233"/>
                  <a:pt x="1280174" y="895976"/>
                </a:cubicBezTo>
                <a:cubicBezTo>
                  <a:pt x="1283951" y="883468"/>
                  <a:pt x="1301578" y="874713"/>
                  <a:pt x="1319205" y="874713"/>
                </a:cubicBezTo>
                <a:close/>
                <a:moveTo>
                  <a:pt x="1241089" y="874713"/>
                </a:moveTo>
                <a:cubicBezTo>
                  <a:pt x="1258715" y="874713"/>
                  <a:pt x="1268788" y="883468"/>
                  <a:pt x="1265011" y="895976"/>
                </a:cubicBezTo>
                <a:cubicBezTo>
                  <a:pt x="1261234" y="907233"/>
                  <a:pt x="1242348" y="915988"/>
                  <a:pt x="1224721" y="915988"/>
                </a:cubicBezTo>
                <a:cubicBezTo>
                  <a:pt x="1207094" y="915988"/>
                  <a:pt x="1195763" y="907233"/>
                  <a:pt x="1200799" y="895976"/>
                </a:cubicBezTo>
                <a:cubicBezTo>
                  <a:pt x="1205835" y="883468"/>
                  <a:pt x="1223462" y="874713"/>
                  <a:pt x="1241089" y="874713"/>
                </a:cubicBezTo>
                <a:close/>
                <a:moveTo>
                  <a:pt x="1163302" y="874713"/>
                </a:moveTo>
                <a:cubicBezTo>
                  <a:pt x="1180928" y="874713"/>
                  <a:pt x="1191001" y="883468"/>
                  <a:pt x="1185965" y="895976"/>
                </a:cubicBezTo>
                <a:cubicBezTo>
                  <a:pt x="1182188" y="907233"/>
                  <a:pt x="1163302" y="915988"/>
                  <a:pt x="1145675" y="915988"/>
                </a:cubicBezTo>
                <a:cubicBezTo>
                  <a:pt x="1128048" y="915988"/>
                  <a:pt x="1117976" y="907233"/>
                  <a:pt x="1121753" y="895976"/>
                </a:cubicBezTo>
                <a:cubicBezTo>
                  <a:pt x="1126789" y="883468"/>
                  <a:pt x="1145675" y="874713"/>
                  <a:pt x="1163302" y="874713"/>
                </a:cubicBezTo>
                <a:close/>
                <a:moveTo>
                  <a:pt x="1085392" y="874713"/>
                </a:moveTo>
                <a:cubicBezTo>
                  <a:pt x="1103097" y="874713"/>
                  <a:pt x="1113214" y="883468"/>
                  <a:pt x="1108155" y="895976"/>
                </a:cubicBezTo>
                <a:cubicBezTo>
                  <a:pt x="1103097" y="907233"/>
                  <a:pt x="1084127" y="915988"/>
                  <a:pt x="1066423" y="915988"/>
                </a:cubicBezTo>
                <a:cubicBezTo>
                  <a:pt x="1048718" y="915988"/>
                  <a:pt x="1038601" y="907233"/>
                  <a:pt x="1043659" y="895976"/>
                </a:cubicBezTo>
                <a:cubicBezTo>
                  <a:pt x="1048718" y="883468"/>
                  <a:pt x="1067687" y="874713"/>
                  <a:pt x="1085392" y="874713"/>
                </a:cubicBezTo>
                <a:close/>
                <a:moveTo>
                  <a:pt x="1006608" y="874713"/>
                </a:moveTo>
                <a:cubicBezTo>
                  <a:pt x="1023936" y="874713"/>
                  <a:pt x="1033838" y="883468"/>
                  <a:pt x="1028887" y="895976"/>
                </a:cubicBezTo>
                <a:cubicBezTo>
                  <a:pt x="1023936" y="907233"/>
                  <a:pt x="1005371" y="915988"/>
                  <a:pt x="988043" y="915988"/>
                </a:cubicBezTo>
                <a:cubicBezTo>
                  <a:pt x="970715" y="915988"/>
                  <a:pt x="960813" y="907233"/>
                  <a:pt x="965764" y="895976"/>
                </a:cubicBezTo>
                <a:cubicBezTo>
                  <a:pt x="971952" y="883468"/>
                  <a:pt x="989280" y="874713"/>
                  <a:pt x="1006608" y="874713"/>
                </a:cubicBezTo>
                <a:close/>
                <a:moveTo>
                  <a:pt x="4340283" y="823913"/>
                </a:moveTo>
                <a:cubicBezTo>
                  <a:pt x="4358063" y="823913"/>
                  <a:pt x="4377113" y="832668"/>
                  <a:pt x="4383463" y="843925"/>
                </a:cubicBezTo>
                <a:cubicBezTo>
                  <a:pt x="4389813" y="855182"/>
                  <a:pt x="4379653" y="865188"/>
                  <a:pt x="4361873" y="865188"/>
                </a:cubicBezTo>
                <a:cubicBezTo>
                  <a:pt x="4344093" y="865188"/>
                  <a:pt x="4325043" y="855182"/>
                  <a:pt x="4319963" y="843925"/>
                </a:cubicBezTo>
                <a:cubicBezTo>
                  <a:pt x="4313613" y="832668"/>
                  <a:pt x="4323773" y="823913"/>
                  <a:pt x="4340283" y="823913"/>
                </a:cubicBezTo>
                <a:close/>
                <a:moveTo>
                  <a:pt x="4263970" y="823913"/>
                </a:moveTo>
                <a:cubicBezTo>
                  <a:pt x="4281675" y="823913"/>
                  <a:pt x="4300645" y="832668"/>
                  <a:pt x="4305703" y="843925"/>
                </a:cubicBezTo>
                <a:cubicBezTo>
                  <a:pt x="4312026" y="855182"/>
                  <a:pt x="4301909" y="865188"/>
                  <a:pt x="4284204" y="865188"/>
                </a:cubicBezTo>
                <a:cubicBezTo>
                  <a:pt x="4266500" y="865188"/>
                  <a:pt x="4247530" y="855182"/>
                  <a:pt x="4242472" y="843925"/>
                </a:cubicBezTo>
                <a:cubicBezTo>
                  <a:pt x="4237413" y="832668"/>
                  <a:pt x="4246266" y="823913"/>
                  <a:pt x="4263970" y="823913"/>
                </a:cubicBezTo>
                <a:close/>
                <a:moveTo>
                  <a:pt x="4111125" y="823913"/>
                </a:moveTo>
                <a:cubicBezTo>
                  <a:pt x="4127493" y="823913"/>
                  <a:pt x="4146379" y="832668"/>
                  <a:pt x="4151415" y="843925"/>
                </a:cubicBezTo>
                <a:cubicBezTo>
                  <a:pt x="4156451" y="855182"/>
                  <a:pt x="4146379" y="865188"/>
                  <a:pt x="4128752" y="865188"/>
                </a:cubicBezTo>
                <a:cubicBezTo>
                  <a:pt x="4111125" y="865188"/>
                  <a:pt x="4093499" y="855182"/>
                  <a:pt x="4088462" y="843925"/>
                </a:cubicBezTo>
                <a:cubicBezTo>
                  <a:pt x="4083426" y="832668"/>
                  <a:pt x="4093499" y="823913"/>
                  <a:pt x="4111125" y="823913"/>
                </a:cubicBezTo>
                <a:close/>
                <a:moveTo>
                  <a:pt x="3955550" y="823913"/>
                </a:moveTo>
                <a:cubicBezTo>
                  <a:pt x="3973177" y="823913"/>
                  <a:pt x="3990804" y="832668"/>
                  <a:pt x="3995840" y="843925"/>
                </a:cubicBezTo>
                <a:cubicBezTo>
                  <a:pt x="4000876" y="855182"/>
                  <a:pt x="3989545" y="865188"/>
                  <a:pt x="3971918" y="865188"/>
                </a:cubicBezTo>
                <a:cubicBezTo>
                  <a:pt x="3954291" y="865188"/>
                  <a:pt x="3936665" y="855182"/>
                  <a:pt x="3931628" y="843925"/>
                </a:cubicBezTo>
                <a:cubicBezTo>
                  <a:pt x="3927851" y="832668"/>
                  <a:pt x="3937924" y="823913"/>
                  <a:pt x="3955550" y="823913"/>
                </a:cubicBezTo>
                <a:close/>
                <a:moveTo>
                  <a:pt x="3108732" y="823913"/>
                </a:moveTo>
                <a:cubicBezTo>
                  <a:pt x="3126344" y="823913"/>
                  <a:pt x="3141440" y="832668"/>
                  <a:pt x="3143956" y="843925"/>
                </a:cubicBezTo>
                <a:cubicBezTo>
                  <a:pt x="3145214" y="855182"/>
                  <a:pt x="3132634" y="865188"/>
                  <a:pt x="3115022" y="865188"/>
                </a:cubicBezTo>
                <a:cubicBezTo>
                  <a:pt x="3097410" y="865188"/>
                  <a:pt x="3082313" y="855182"/>
                  <a:pt x="3079797" y="843925"/>
                </a:cubicBezTo>
                <a:cubicBezTo>
                  <a:pt x="3078539" y="832668"/>
                  <a:pt x="3091119" y="823913"/>
                  <a:pt x="3108732" y="823913"/>
                </a:cubicBezTo>
                <a:close/>
                <a:moveTo>
                  <a:pt x="3032380" y="823913"/>
                </a:moveTo>
                <a:cubicBezTo>
                  <a:pt x="3049904" y="823913"/>
                  <a:pt x="3064924" y="832668"/>
                  <a:pt x="3066176" y="843925"/>
                </a:cubicBezTo>
                <a:cubicBezTo>
                  <a:pt x="3067427" y="855182"/>
                  <a:pt x="3054910" y="865188"/>
                  <a:pt x="3037387" y="865188"/>
                </a:cubicBezTo>
                <a:cubicBezTo>
                  <a:pt x="3019863" y="865188"/>
                  <a:pt x="3004843" y="855182"/>
                  <a:pt x="3003591" y="843925"/>
                </a:cubicBezTo>
                <a:cubicBezTo>
                  <a:pt x="3002339" y="832668"/>
                  <a:pt x="3014856" y="823913"/>
                  <a:pt x="3032380" y="823913"/>
                </a:cubicBezTo>
                <a:close/>
                <a:moveTo>
                  <a:pt x="2954592" y="823913"/>
                </a:moveTo>
                <a:cubicBezTo>
                  <a:pt x="2972116" y="823913"/>
                  <a:pt x="2987136" y="832668"/>
                  <a:pt x="2988388" y="843925"/>
                </a:cubicBezTo>
                <a:cubicBezTo>
                  <a:pt x="2989639" y="855182"/>
                  <a:pt x="2977122" y="865188"/>
                  <a:pt x="2959599" y="865188"/>
                </a:cubicBezTo>
                <a:cubicBezTo>
                  <a:pt x="2942075" y="865188"/>
                  <a:pt x="2927055" y="855182"/>
                  <a:pt x="2925803" y="843925"/>
                </a:cubicBezTo>
                <a:cubicBezTo>
                  <a:pt x="2924551" y="832668"/>
                  <a:pt x="2938320" y="823913"/>
                  <a:pt x="2954592" y="823913"/>
                </a:cubicBezTo>
                <a:close/>
                <a:moveTo>
                  <a:pt x="2878392" y="823913"/>
                </a:moveTo>
                <a:cubicBezTo>
                  <a:pt x="2895916" y="823913"/>
                  <a:pt x="2910936" y="832668"/>
                  <a:pt x="2912188" y="843925"/>
                </a:cubicBezTo>
                <a:cubicBezTo>
                  <a:pt x="2913439" y="855182"/>
                  <a:pt x="2899671" y="865188"/>
                  <a:pt x="2882147" y="865188"/>
                </a:cubicBezTo>
                <a:cubicBezTo>
                  <a:pt x="2864623" y="865188"/>
                  <a:pt x="2849603" y="855182"/>
                  <a:pt x="2848351" y="843925"/>
                </a:cubicBezTo>
                <a:cubicBezTo>
                  <a:pt x="2848351" y="832668"/>
                  <a:pt x="2860868" y="823913"/>
                  <a:pt x="2878392" y="823913"/>
                </a:cubicBezTo>
                <a:close/>
                <a:moveTo>
                  <a:pt x="2801857" y="823913"/>
                </a:moveTo>
                <a:cubicBezTo>
                  <a:pt x="2819380" y="823913"/>
                  <a:pt x="2833149" y="832668"/>
                  <a:pt x="2834401" y="843925"/>
                </a:cubicBezTo>
                <a:cubicBezTo>
                  <a:pt x="2835652" y="855182"/>
                  <a:pt x="2821884" y="865188"/>
                  <a:pt x="2804360" y="865188"/>
                </a:cubicBezTo>
                <a:cubicBezTo>
                  <a:pt x="2786836" y="865188"/>
                  <a:pt x="2771816" y="855182"/>
                  <a:pt x="2771816" y="843925"/>
                </a:cubicBezTo>
                <a:cubicBezTo>
                  <a:pt x="2770564" y="832668"/>
                  <a:pt x="2784333" y="823913"/>
                  <a:pt x="2801857" y="823913"/>
                </a:cubicBezTo>
                <a:close/>
                <a:moveTo>
                  <a:pt x="2724682" y="823913"/>
                </a:moveTo>
                <a:cubicBezTo>
                  <a:pt x="2741273" y="823913"/>
                  <a:pt x="2756588" y="832668"/>
                  <a:pt x="2756588" y="843925"/>
                </a:cubicBezTo>
                <a:cubicBezTo>
                  <a:pt x="2757864" y="855182"/>
                  <a:pt x="2743826" y="865188"/>
                  <a:pt x="2725958" y="865188"/>
                </a:cubicBezTo>
                <a:cubicBezTo>
                  <a:pt x="2708091" y="865188"/>
                  <a:pt x="2692776" y="855182"/>
                  <a:pt x="2692776" y="843925"/>
                </a:cubicBezTo>
                <a:cubicBezTo>
                  <a:pt x="2692776" y="832668"/>
                  <a:pt x="2706815" y="823913"/>
                  <a:pt x="2724682" y="823913"/>
                </a:cubicBezTo>
                <a:close/>
                <a:moveTo>
                  <a:pt x="2646895" y="823913"/>
                </a:moveTo>
                <a:cubicBezTo>
                  <a:pt x="2664762" y="823913"/>
                  <a:pt x="2680077" y="832668"/>
                  <a:pt x="2680077" y="843925"/>
                </a:cubicBezTo>
                <a:cubicBezTo>
                  <a:pt x="2680077" y="855182"/>
                  <a:pt x="2666039" y="865188"/>
                  <a:pt x="2648171" y="865188"/>
                </a:cubicBezTo>
                <a:cubicBezTo>
                  <a:pt x="2630304" y="865188"/>
                  <a:pt x="2616265" y="855182"/>
                  <a:pt x="2616265" y="843925"/>
                </a:cubicBezTo>
                <a:cubicBezTo>
                  <a:pt x="2614989" y="832668"/>
                  <a:pt x="2630304" y="823913"/>
                  <a:pt x="2646895" y="823913"/>
                </a:cubicBezTo>
                <a:close/>
                <a:moveTo>
                  <a:pt x="2569746" y="823913"/>
                </a:moveTo>
                <a:cubicBezTo>
                  <a:pt x="2586843" y="823913"/>
                  <a:pt x="2600703" y="833153"/>
                  <a:pt x="2600703" y="844551"/>
                </a:cubicBezTo>
                <a:cubicBezTo>
                  <a:pt x="2600703" y="855949"/>
                  <a:pt x="2586843" y="865189"/>
                  <a:pt x="2569746" y="865189"/>
                </a:cubicBezTo>
                <a:cubicBezTo>
                  <a:pt x="2552649" y="865189"/>
                  <a:pt x="2538789" y="855949"/>
                  <a:pt x="2538789" y="844551"/>
                </a:cubicBezTo>
                <a:cubicBezTo>
                  <a:pt x="2538789" y="833153"/>
                  <a:pt x="2552649" y="823913"/>
                  <a:pt x="2569746" y="823913"/>
                </a:cubicBezTo>
                <a:close/>
                <a:moveTo>
                  <a:pt x="1491860" y="823913"/>
                </a:moveTo>
                <a:cubicBezTo>
                  <a:pt x="1509720" y="823913"/>
                  <a:pt x="1521201" y="832668"/>
                  <a:pt x="1517374" y="843925"/>
                </a:cubicBezTo>
                <a:cubicBezTo>
                  <a:pt x="1513547" y="855182"/>
                  <a:pt x="1496963" y="865188"/>
                  <a:pt x="1479103" y="865188"/>
                </a:cubicBezTo>
                <a:cubicBezTo>
                  <a:pt x="1461244" y="865188"/>
                  <a:pt x="1449763" y="855182"/>
                  <a:pt x="1453590" y="843925"/>
                </a:cubicBezTo>
                <a:cubicBezTo>
                  <a:pt x="1457417" y="832668"/>
                  <a:pt x="1474001" y="823913"/>
                  <a:pt x="1491860" y="823913"/>
                </a:cubicBezTo>
                <a:close/>
                <a:moveTo>
                  <a:pt x="1415349" y="823913"/>
                </a:moveTo>
                <a:cubicBezTo>
                  <a:pt x="1433208" y="823913"/>
                  <a:pt x="1443414" y="832668"/>
                  <a:pt x="1439587" y="843925"/>
                </a:cubicBezTo>
                <a:cubicBezTo>
                  <a:pt x="1435760" y="855182"/>
                  <a:pt x="1419176" y="865188"/>
                  <a:pt x="1401316" y="865188"/>
                </a:cubicBezTo>
                <a:cubicBezTo>
                  <a:pt x="1383457" y="865188"/>
                  <a:pt x="1371976" y="855182"/>
                  <a:pt x="1375803" y="843925"/>
                </a:cubicBezTo>
                <a:cubicBezTo>
                  <a:pt x="1379630" y="832668"/>
                  <a:pt x="1397489" y="823913"/>
                  <a:pt x="1415349" y="823913"/>
                </a:cubicBezTo>
                <a:close/>
                <a:moveTo>
                  <a:pt x="1338053" y="823913"/>
                </a:moveTo>
                <a:cubicBezTo>
                  <a:pt x="1354346" y="823913"/>
                  <a:pt x="1365626" y="832668"/>
                  <a:pt x="1361866" y="843925"/>
                </a:cubicBezTo>
                <a:cubicBezTo>
                  <a:pt x="1358106" y="855182"/>
                  <a:pt x="1340560" y="865188"/>
                  <a:pt x="1323014" y="865188"/>
                </a:cubicBezTo>
                <a:cubicBezTo>
                  <a:pt x="1305468" y="865188"/>
                  <a:pt x="1294188" y="855182"/>
                  <a:pt x="1299201" y="843925"/>
                </a:cubicBezTo>
                <a:cubicBezTo>
                  <a:pt x="1302961" y="832668"/>
                  <a:pt x="1320507" y="823913"/>
                  <a:pt x="1338053" y="823913"/>
                </a:cubicBezTo>
                <a:close/>
                <a:moveTo>
                  <a:pt x="1260468" y="823913"/>
                </a:moveTo>
                <a:cubicBezTo>
                  <a:pt x="1278094" y="823913"/>
                  <a:pt x="1289426" y="832668"/>
                  <a:pt x="1284390" y="843925"/>
                </a:cubicBezTo>
                <a:cubicBezTo>
                  <a:pt x="1280613" y="855182"/>
                  <a:pt x="1262986" y="865188"/>
                  <a:pt x="1245359" y="865188"/>
                </a:cubicBezTo>
                <a:cubicBezTo>
                  <a:pt x="1227732" y="865188"/>
                  <a:pt x="1216401" y="855182"/>
                  <a:pt x="1221437" y="843925"/>
                </a:cubicBezTo>
                <a:cubicBezTo>
                  <a:pt x="1225214" y="832668"/>
                  <a:pt x="1242841" y="823913"/>
                  <a:pt x="1260468" y="823913"/>
                </a:cubicBezTo>
                <a:close/>
                <a:moveTo>
                  <a:pt x="1183939" y="823913"/>
                </a:moveTo>
                <a:cubicBezTo>
                  <a:pt x="1201565" y="823913"/>
                  <a:pt x="1211638" y="832668"/>
                  <a:pt x="1207861" y="843925"/>
                </a:cubicBezTo>
                <a:cubicBezTo>
                  <a:pt x="1202825" y="855182"/>
                  <a:pt x="1185198" y="865188"/>
                  <a:pt x="1167571" y="865188"/>
                </a:cubicBezTo>
                <a:cubicBezTo>
                  <a:pt x="1149944" y="865188"/>
                  <a:pt x="1138613" y="855182"/>
                  <a:pt x="1143649" y="843925"/>
                </a:cubicBezTo>
                <a:cubicBezTo>
                  <a:pt x="1148685" y="832668"/>
                  <a:pt x="1166312" y="823913"/>
                  <a:pt x="1183939" y="823913"/>
                </a:cubicBezTo>
                <a:close/>
                <a:moveTo>
                  <a:pt x="1107739" y="823913"/>
                </a:moveTo>
                <a:cubicBezTo>
                  <a:pt x="1124106" y="823913"/>
                  <a:pt x="1135438" y="832668"/>
                  <a:pt x="1130402" y="843925"/>
                </a:cubicBezTo>
                <a:cubicBezTo>
                  <a:pt x="1125365" y="855182"/>
                  <a:pt x="1107739" y="865188"/>
                  <a:pt x="1090112" y="865188"/>
                </a:cubicBezTo>
                <a:cubicBezTo>
                  <a:pt x="1072485" y="865188"/>
                  <a:pt x="1062413" y="855182"/>
                  <a:pt x="1067449" y="843925"/>
                </a:cubicBezTo>
                <a:cubicBezTo>
                  <a:pt x="1072485" y="832668"/>
                  <a:pt x="1090112" y="823913"/>
                  <a:pt x="1107739" y="823913"/>
                </a:cubicBezTo>
                <a:close/>
                <a:moveTo>
                  <a:pt x="4467283" y="774701"/>
                </a:moveTo>
                <a:cubicBezTo>
                  <a:pt x="4485063" y="774701"/>
                  <a:pt x="4504113" y="783730"/>
                  <a:pt x="4510463" y="795339"/>
                </a:cubicBezTo>
                <a:cubicBezTo>
                  <a:pt x="4516813" y="806947"/>
                  <a:pt x="4507923" y="815976"/>
                  <a:pt x="4490143" y="815976"/>
                </a:cubicBezTo>
                <a:cubicBezTo>
                  <a:pt x="4472363" y="815976"/>
                  <a:pt x="4453313" y="806947"/>
                  <a:pt x="4446963" y="795339"/>
                </a:cubicBezTo>
                <a:cubicBezTo>
                  <a:pt x="4440613" y="783730"/>
                  <a:pt x="4450773" y="774701"/>
                  <a:pt x="4467283" y="774701"/>
                </a:cubicBezTo>
                <a:close/>
                <a:moveTo>
                  <a:pt x="4012574" y="774700"/>
                </a:moveTo>
                <a:cubicBezTo>
                  <a:pt x="4028867" y="774700"/>
                  <a:pt x="4047666" y="783729"/>
                  <a:pt x="4051426" y="795338"/>
                </a:cubicBezTo>
                <a:cubicBezTo>
                  <a:pt x="4056439" y="806946"/>
                  <a:pt x="4046413" y="815975"/>
                  <a:pt x="4028867" y="815975"/>
                </a:cubicBezTo>
                <a:cubicBezTo>
                  <a:pt x="4012574" y="815975"/>
                  <a:pt x="3993774" y="806946"/>
                  <a:pt x="3990014" y="795338"/>
                </a:cubicBezTo>
                <a:cubicBezTo>
                  <a:pt x="3985001" y="783729"/>
                  <a:pt x="3995028" y="774700"/>
                  <a:pt x="4012574" y="774700"/>
                </a:cubicBezTo>
                <a:close/>
                <a:moveTo>
                  <a:pt x="3633211" y="774700"/>
                </a:moveTo>
                <a:cubicBezTo>
                  <a:pt x="3649721" y="774700"/>
                  <a:pt x="3667501" y="783729"/>
                  <a:pt x="3671311" y="795338"/>
                </a:cubicBezTo>
                <a:cubicBezTo>
                  <a:pt x="3673851" y="806946"/>
                  <a:pt x="3663691" y="815975"/>
                  <a:pt x="3645911" y="815975"/>
                </a:cubicBezTo>
                <a:cubicBezTo>
                  <a:pt x="3628131" y="815975"/>
                  <a:pt x="3611621" y="806946"/>
                  <a:pt x="3607811" y="795338"/>
                </a:cubicBezTo>
                <a:cubicBezTo>
                  <a:pt x="3604001" y="783729"/>
                  <a:pt x="3615431" y="774700"/>
                  <a:pt x="3633211" y="774700"/>
                </a:cubicBezTo>
                <a:close/>
                <a:moveTo>
                  <a:pt x="3177324" y="774700"/>
                </a:moveTo>
                <a:cubicBezTo>
                  <a:pt x="3194936" y="774700"/>
                  <a:pt x="3210032" y="783729"/>
                  <a:pt x="3212548" y="795338"/>
                </a:cubicBezTo>
                <a:cubicBezTo>
                  <a:pt x="3215064" y="806946"/>
                  <a:pt x="3202484" y="815975"/>
                  <a:pt x="3184872" y="815975"/>
                </a:cubicBezTo>
                <a:cubicBezTo>
                  <a:pt x="3167260" y="815975"/>
                  <a:pt x="3152163" y="806946"/>
                  <a:pt x="3149647" y="795338"/>
                </a:cubicBezTo>
                <a:cubicBezTo>
                  <a:pt x="3148389" y="783729"/>
                  <a:pt x="3160969" y="774700"/>
                  <a:pt x="3177324" y="774700"/>
                </a:cubicBezTo>
                <a:close/>
                <a:moveTo>
                  <a:pt x="3101663" y="774700"/>
                </a:moveTo>
                <a:cubicBezTo>
                  <a:pt x="3118856" y="774700"/>
                  <a:pt x="3133593" y="783729"/>
                  <a:pt x="3134821" y="795338"/>
                </a:cubicBezTo>
                <a:cubicBezTo>
                  <a:pt x="3137277" y="806946"/>
                  <a:pt x="3124996" y="815975"/>
                  <a:pt x="3107803" y="815975"/>
                </a:cubicBezTo>
                <a:cubicBezTo>
                  <a:pt x="3090610" y="815975"/>
                  <a:pt x="3075873" y="806946"/>
                  <a:pt x="3074645" y="795338"/>
                </a:cubicBezTo>
                <a:cubicBezTo>
                  <a:pt x="3072189" y="783729"/>
                  <a:pt x="3084470" y="774700"/>
                  <a:pt x="3101663" y="774700"/>
                </a:cubicBezTo>
                <a:close/>
                <a:moveTo>
                  <a:pt x="3024778" y="774700"/>
                </a:moveTo>
                <a:cubicBezTo>
                  <a:pt x="3042302" y="774700"/>
                  <a:pt x="3057322" y="783729"/>
                  <a:pt x="3058574" y="795338"/>
                </a:cubicBezTo>
                <a:cubicBezTo>
                  <a:pt x="3061077" y="806946"/>
                  <a:pt x="3048560" y="815975"/>
                  <a:pt x="3031037" y="815975"/>
                </a:cubicBezTo>
                <a:cubicBezTo>
                  <a:pt x="3013513" y="815975"/>
                  <a:pt x="2998493" y="806946"/>
                  <a:pt x="2997241" y="795338"/>
                </a:cubicBezTo>
                <a:cubicBezTo>
                  <a:pt x="2995989" y="783729"/>
                  <a:pt x="3008506" y="774700"/>
                  <a:pt x="3024778" y="774700"/>
                </a:cubicBezTo>
                <a:close/>
                <a:moveTo>
                  <a:pt x="2949830" y="774700"/>
                </a:moveTo>
                <a:cubicBezTo>
                  <a:pt x="2967354" y="774700"/>
                  <a:pt x="2982374" y="783729"/>
                  <a:pt x="2983626" y="795338"/>
                </a:cubicBezTo>
                <a:cubicBezTo>
                  <a:pt x="2984877" y="806946"/>
                  <a:pt x="2971109" y="815975"/>
                  <a:pt x="2954837" y="815975"/>
                </a:cubicBezTo>
                <a:cubicBezTo>
                  <a:pt x="2937313" y="815975"/>
                  <a:pt x="2922293" y="806946"/>
                  <a:pt x="2921041" y="795338"/>
                </a:cubicBezTo>
                <a:cubicBezTo>
                  <a:pt x="2919789" y="783729"/>
                  <a:pt x="2932306" y="774700"/>
                  <a:pt x="2949830" y="774700"/>
                </a:cubicBezTo>
                <a:close/>
                <a:moveTo>
                  <a:pt x="2874219" y="774700"/>
                </a:moveTo>
                <a:cubicBezTo>
                  <a:pt x="2890810" y="774700"/>
                  <a:pt x="2906125" y="783729"/>
                  <a:pt x="2907401" y="795338"/>
                </a:cubicBezTo>
                <a:cubicBezTo>
                  <a:pt x="2908677" y="806946"/>
                  <a:pt x="2894639" y="815975"/>
                  <a:pt x="2878048" y="815975"/>
                </a:cubicBezTo>
                <a:cubicBezTo>
                  <a:pt x="2860180" y="815975"/>
                  <a:pt x="2844865" y="806946"/>
                  <a:pt x="2843589" y="795338"/>
                </a:cubicBezTo>
                <a:cubicBezTo>
                  <a:pt x="2843589" y="783729"/>
                  <a:pt x="2856352" y="774700"/>
                  <a:pt x="2874219" y="774700"/>
                </a:cubicBezTo>
                <a:close/>
                <a:moveTo>
                  <a:pt x="2797272" y="774700"/>
                </a:moveTo>
                <a:cubicBezTo>
                  <a:pt x="2814703" y="774700"/>
                  <a:pt x="2828399" y="783729"/>
                  <a:pt x="2829644" y="795338"/>
                </a:cubicBezTo>
                <a:cubicBezTo>
                  <a:pt x="2830889" y="806946"/>
                  <a:pt x="2817193" y="815975"/>
                  <a:pt x="2799762" y="815975"/>
                </a:cubicBezTo>
                <a:cubicBezTo>
                  <a:pt x="2783576" y="815975"/>
                  <a:pt x="2768634" y="806946"/>
                  <a:pt x="2768634" y="795338"/>
                </a:cubicBezTo>
                <a:cubicBezTo>
                  <a:pt x="2767389" y="783729"/>
                  <a:pt x="2781085" y="774700"/>
                  <a:pt x="2797272" y="774700"/>
                </a:cubicBezTo>
                <a:close/>
                <a:moveTo>
                  <a:pt x="2722317" y="774700"/>
                </a:moveTo>
                <a:cubicBezTo>
                  <a:pt x="2739748" y="774700"/>
                  <a:pt x="2753444" y="783729"/>
                  <a:pt x="2753444" y="795338"/>
                </a:cubicBezTo>
                <a:cubicBezTo>
                  <a:pt x="2754689" y="806946"/>
                  <a:pt x="2740993" y="815975"/>
                  <a:pt x="2723562" y="815975"/>
                </a:cubicBezTo>
                <a:cubicBezTo>
                  <a:pt x="2706130" y="815975"/>
                  <a:pt x="2692434" y="806946"/>
                  <a:pt x="2692434" y="795338"/>
                </a:cubicBezTo>
                <a:cubicBezTo>
                  <a:pt x="2691189" y="783729"/>
                  <a:pt x="2704885" y="774700"/>
                  <a:pt x="2722317" y="774700"/>
                </a:cubicBezTo>
                <a:close/>
                <a:moveTo>
                  <a:pt x="2645469" y="774700"/>
                </a:moveTo>
                <a:cubicBezTo>
                  <a:pt x="2663249" y="774700"/>
                  <a:pt x="2677219" y="783729"/>
                  <a:pt x="2678489" y="795338"/>
                </a:cubicBezTo>
                <a:cubicBezTo>
                  <a:pt x="2678489" y="806946"/>
                  <a:pt x="2664519" y="815975"/>
                  <a:pt x="2646739" y="815975"/>
                </a:cubicBezTo>
                <a:cubicBezTo>
                  <a:pt x="2628959" y="815975"/>
                  <a:pt x="2614989" y="806946"/>
                  <a:pt x="2614989" y="795338"/>
                </a:cubicBezTo>
                <a:cubicBezTo>
                  <a:pt x="2614989" y="783729"/>
                  <a:pt x="2628959" y="774700"/>
                  <a:pt x="2645469" y="774700"/>
                </a:cubicBezTo>
                <a:close/>
                <a:moveTo>
                  <a:pt x="2569746" y="774700"/>
                </a:moveTo>
                <a:cubicBezTo>
                  <a:pt x="2586843" y="774700"/>
                  <a:pt x="2600703" y="783940"/>
                  <a:pt x="2600703" y="795338"/>
                </a:cubicBezTo>
                <a:cubicBezTo>
                  <a:pt x="2600703" y="806736"/>
                  <a:pt x="2586843" y="815976"/>
                  <a:pt x="2569746" y="815976"/>
                </a:cubicBezTo>
                <a:cubicBezTo>
                  <a:pt x="2552649" y="815976"/>
                  <a:pt x="2538789" y="806736"/>
                  <a:pt x="2538789" y="795338"/>
                </a:cubicBezTo>
                <a:cubicBezTo>
                  <a:pt x="2538789" y="783940"/>
                  <a:pt x="2552649" y="774700"/>
                  <a:pt x="2569746" y="774700"/>
                </a:cubicBezTo>
                <a:close/>
                <a:moveTo>
                  <a:pt x="2494784" y="774700"/>
                </a:moveTo>
                <a:cubicBezTo>
                  <a:pt x="2510881" y="774700"/>
                  <a:pt x="2524502" y="783729"/>
                  <a:pt x="2524502" y="795338"/>
                </a:cubicBezTo>
                <a:cubicBezTo>
                  <a:pt x="2524502" y="806946"/>
                  <a:pt x="2510881" y="815975"/>
                  <a:pt x="2493546" y="815975"/>
                </a:cubicBezTo>
                <a:cubicBezTo>
                  <a:pt x="2476210" y="815975"/>
                  <a:pt x="2462589" y="806946"/>
                  <a:pt x="2462589" y="795338"/>
                </a:cubicBezTo>
                <a:cubicBezTo>
                  <a:pt x="2463828" y="783729"/>
                  <a:pt x="2477448" y="774700"/>
                  <a:pt x="2494784" y="774700"/>
                </a:cubicBezTo>
                <a:close/>
                <a:moveTo>
                  <a:pt x="2417983" y="774700"/>
                </a:moveTo>
                <a:cubicBezTo>
                  <a:pt x="2435851" y="774700"/>
                  <a:pt x="2449889" y="783729"/>
                  <a:pt x="2448613" y="795338"/>
                </a:cubicBezTo>
                <a:cubicBezTo>
                  <a:pt x="2448613" y="806946"/>
                  <a:pt x="2434574" y="815975"/>
                  <a:pt x="2416707" y="815975"/>
                </a:cubicBezTo>
                <a:cubicBezTo>
                  <a:pt x="2398840" y="815975"/>
                  <a:pt x="2384801" y="806946"/>
                  <a:pt x="2386077" y="795338"/>
                </a:cubicBezTo>
                <a:cubicBezTo>
                  <a:pt x="2386077" y="783729"/>
                  <a:pt x="2401392" y="774700"/>
                  <a:pt x="2417983" y="774700"/>
                </a:cubicBezTo>
                <a:close/>
                <a:moveTo>
                  <a:pt x="2342219" y="774700"/>
                </a:moveTo>
                <a:cubicBezTo>
                  <a:pt x="2358405" y="774700"/>
                  <a:pt x="2372101" y="783729"/>
                  <a:pt x="2372101" y="795338"/>
                </a:cubicBezTo>
                <a:cubicBezTo>
                  <a:pt x="2370856" y="806946"/>
                  <a:pt x="2355915" y="815975"/>
                  <a:pt x="2339729" y="815975"/>
                </a:cubicBezTo>
                <a:cubicBezTo>
                  <a:pt x="2322297" y="815975"/>
                  <a:pt x="2308601" y="806946"/>
                  <a:pt x="2309846" y="795338"/>
                </a:cubicBezTo>
                <a:cubicBezTo>
                  <a:pt x="2311091" y="783729"/>
                  <a:pt x="2324787" y="774700"/>
                  <a:pt x="2342219" y="774700"/>
                </a:cubicBezTo>
                <a:close/>
                <a:moveTo>
                  <a:pt x="2266197" y="774700"/>
                </a:moveTo>
                <a:cubicBezTo>
                  <a:pt x="2283721" y="774700"/>
                  <a:pt x="2297489" y="783729"/>
                  <a:pt x="2296237" y="795338"/>
                </a:cubicBezTo>
                <a:cubicBezTo>
                  <a:pt x="2294986" y="806946"/>
                  <a:pt x="2279965" y="815975"/>
                  <a:pt x="2263693" y="815975"/>
                </a:cubicBezTo>
                <a:cubicBezTo>
                  <a:pt x="2246170" y="815975"/>
                  <a:pt x="2232401" y="806946"/>
                  <a:pt x="2233653" y="795338"/>
                </a:cubicBezTo>
                <a:cubicBezTo>
                  <a:pt x="2234905" y="783729"/>
                  <a:pt x="2249925" y="774700"/>
                  <a:pt x="2266197" y="774700"/>
                </a:cubicBezTo>
                <a:close/>
                <a:moveTo>
                  <a:pt x="2190516" y="774700"/>
                </a:moveTo>
                <a:cubicBezTo>
                  <a:pt x="2208467" y="774700"/>
                  <a:pt x="2221289" y="783729"/>
                  <a:pt x="2220007" y="795338"/>
                </a:cubicBezTo>
                <a:cubicBezTo>
                  <a:pt x="2218725" y="806946"/>
                  <a:pt x="2203338" y="815975"/>
                  <a:pt x="2185387" y="815975"/>
                </a:cubicBezTo>
                <a:cubicBezTo>
                  <a:pt x="2168718" y="815975"/>
                  <a:pt x="2154614" y="806946"/>
                  <a:pt x="2155896" y="795338"/>
                </a:cubicBezTo>
                <a:cubicBezTo>
                  <a:pt x="2158461" y="783729"/>
                  <a:pt x="2172565" y="774700"/>
                  <a:pt x="2190516" y="774700"/>
                </a:cubicBezTo>
                <a:close/>
                <a:moveTo>
                  <a:pt x="1431348" y="774700"/>
                </a:moveTo>
                <a:cubicBezTo>
                  <a:pt x="1449128" y="774700"/>
                  <a:pt x="1459288" y="783729"/>
                  <a:pt x="1455478" y="795338"/>
                </a:cubicBezTo>
                <a:cubicBezTo>
                  <a:pt x="1452938" y="806946"/>
                  <a:pt x="1435158" y="815975"/>
                  <a:pt x="1417378" y="815975"/>
                </a:cubicBezTo>
                <a:cubicBezTo>
                  <a:pt x="1399598" y="815975"/>
                  <a:pt x="1389438" y="806946"/>
                  <a:pt x="1393248" y="795338"/>
                </a:cubicBezTo>
                <a:cubicBezTo>
                  <a:pt x="1397058" y="783729"/>
                  <a:pt x="1413568" y="774700"/>
                  <a:pt x="1431348" y="774700"/>
                </a:cubicBezTo>
                <a:close/>
                <a:moveTo>
                  <a:pt x="1355647" y="774700"/>
                </a:moveTo>
                <a:cubicBezTo>
                  <a:pt x="1371862" y="774700"/>
                  <a:pt x="1383088" y="783729"/>
                  <a:pt x="1379346" y="795338"/>
                </a:cubicBezTo>
                <a:cubicBezTo>
                  <a:pt x="1375604" y="806946"/>
                  <a:pt x="1358141" y="815975"/>
                  <a:pt x="1340679" y="815975"/>
                </a:cubicBezTo>
                <a:cubicBezTo>
                  <a:pt x="1323216" y="815975"/>
                  <a:pt x="1313238" y="806946"/>
                  <a:pt x="1316980" y="795338"/>
                </a:cubicBezTo>
                <a:cubicBezTo>
                  <a:pt x="1320722" y="783729"/>
                  <a:pt x="1338184" y="774700"/>
                  <a:pt x="1355647" y="774700"/>
                </a:cubicBezTo>
                <a:close/>
                <a:moveTo>
                  <a:pt x="1279447" y="774700"/>
                </a:moveTo>
                <a:cubicBezTo>
                  <a:pt x="1296909" y="774700"/>
                  <a:pt x="1306888" y="783729"/>
                  <a:pt x="1303146" y="795338"/>
                </a:cubicBezTo>
                <a:cubicBezTo>
                  <a:pt x="1299404" y="806946"/>
                  <a:pt x="1281941" y="815975"/>
                  <a:pt x="1264479" y="815975"/>
                </a:cubicBezTo>
                <a:cubicBezTo>
                  <a:pt x="1247016" y="815975"/>
                  <a:pt x="1237038" y="806946"/>
                  <a:pt x="1240780" y="795338"/>
                </a:cubicBezTo>
                <a:cubicBezTo>
                  <a:pt x="1245769" y="783729"/>
                  <a:pt x="1263232" y="774700"/>
                  <a:pt x="1279447" y="774700"/>
                </a:cubicBezTo>
                <a:close/>
                <a:moveTo>
                  <a:pt x="1204091" y="774700"/>
                </a:moveTo>
                <a:cubicBezTo>
                  <a:pt x="1220746" y="774700"/>
                  <a:pt x="1232276" y="783729"/>
                  <a:pt x="1227151" y="795338"/>
                </a:cubicBezTo>
                <a:cubicBezTo>
                  <a:pt x="1223308" y="806946"/>
                  <a:pt x="1205372" y="815975"/>
                  <a:pt x="1187436" y="815975"/>
                </a:cubicBezTo>
                <a:cubicBezTo>
                  <a:pt x="1169500" y="815975"/>
                  <a:pt x="1159251" y="806946"/>
                  <a:pt x="1164375" y="795338"/>
                </a:cubicBezTo>
                <a:cubicBezTo>
                  <a:pt x="1168219" y="783729"/>
                  <a:pt x="1186155" y="774700"/>
                  <a:pt x="1204091" y="774700"/>
                </a:cubicBezTo>
                <a:close/>
                <a:moveTo>
                  <a:pt x="1126916" y="774700"/>
                </a:moveTo>
                <a:cubicBezTo>
                  <a:pt x="1144462" y="774700"/>
                  <a:pt x="1154489" y="783729"/>
                  <a:pt x="1149476" y="795338"/>
                </a:cubicBezTo>
                <a:cubicBezTo>
                  <a:pt x="1145716" y="806946"/>
                  <a:pt x="1126916" y="815975"/>
                  <a:pt x="1110623" y="815975"/>
                </a:cubicBezTo>
                <a:cubicBezTo>
                  <a:pt x="1093077" y="815975"/>
                  <a:pt x="1083051" y="806946"/>
                  <a:pt x="1088064" y="795338"/>
                </a:cubicBezTo>
                <a:cubicBezTo>
                  <a:pt x="1093077" y="783729"/>
                  <a:pt x="1110623" y="774700"/>
                  <a:pt x="1126916" y="774700"/>
                </a:cubicBezTo>
                <a:close/>
                <a:moveTo>
                  <a:pt x="1051970" y="774700"/>
                </a:moveTo>
                <a:cubicBezTo>
                  <a:pt x="1069516" y="774700"/>
                  <a:pt x="1078289" y="783729"/>
                  <a:pt x="1074529" y="795338"/>
                </a:cubicBezTo>
                <a:cubicBezTo>
                  <a:pt x="1069516" y="806946"/>
                  <a:pt x="1050716" y="815975"/>
                  <a:pt x="1034423" y="815975"/>
                </a:cubicBezTo>
                <a:cubicBezTo>
                  <a:pt x="1016877" y="815975"/>
                  <a:pt x="1006851" y="806946"/>
                  <a:pt x="1011864" y="795338"/>
                </a:cubicBezTo>
                <a:cubicBezTo>
                  <a:pt x="1016877" y="783729"/>
                  <a:pt x="1034423" y="774700"/>
                  <a:pt x="1051970" y="774700"/>
                </a:cubicBezTo>
                <a:close/>
                <a:moveTo>
                  <a:pt x="4441982" y="728663"/>
                </a:moveTo>
                <a:cubicBezTo>
                  <a:pt x="4458350" y="728663"/>
                  <a:pt x="4477236" y="736283"/>
                  <a:pt x="4483531" y="747713"/>
                </a:cubicBezTo>
                <a:cubicBezTo>
                  <a:pt x="4489826" y="757873"/>
                  <a:pt x="4481013" y="766763"/>
                  <a:pt x="4463386" y="766763"/>
                </a:cubicBezTo>
                <a:cubicBezTo>
                  <a:pt x="4447018" y="766763"/>
                  <a:pt x="4428133" y="757873"/>
                  <a:pt x="4421837" y="747713"/>
                </a:cubicBezTo>
                <a:cubicBezTo>
                  <a:pt x="4416801" y="736283"/>
                  <a:pt x="4425615" y="728663"/>
                  <a:pt x="4441982" y="728663"/>
                </a:cubicBezTo>
                <a:close/>
                <a:moveTo>
                  <a:pt x="4142080" y="728663"/>
                </a:moveTo>
                <a:cubicBezTo>
                  <a:pt x="4158735" y="728663"/>
                  <a:pt x="4176671" y="736283"/>
                  <a:pt x="4181796" y="747713"/>
                </a:cubicBezTo>
                <a:cubicBezTo>
                  <a:pt x="4188201" y="757873"/>
                  <a:pt x="4177952" y="766763"/>
                  <a:pt x="4160016" y="766763"/>
                </a:cubicBezTo>
                <a:cubicBezTo>
                  <a:pt x="4143361" y="766763"/>
                  <a:pt x="4125425" y="757873"/>
                  <a:pt x="4120301" y="747713"/>
                </a:cubicBezTo>
                <a:cubicBezTo>
                  <a:pt x="4115176" y="736283"/>
                  <a:pt x="4124144" y="728663"/>
                  <a:pt x="4142080" y="728663"/>
                </a:cubicBezTo>
                <a:close/>
                <a:moveTo>
                  <a:pt x="4066758" y="728663"/>
                </a:moveTo>
                <a:cubicBezTo>
                  <a:pt x="4084220" y="728663"/>
                  <a:pt x="4101683" y="736283"/>
                  <a:pt x="4106672" y="747713"/>
                </a:cubicBezTo>
                <a:cubicBezTo>
                  <a:pt x="4110414" y="757873"/>
                  <a:pt x="4101683" y="766763"/>
                  <a:pt x="4084220" y="766763"/>
                </a:cubicBezTo>
                <a:cubicBezTo>
                  <a:pt x="4068005" y="766763"/>
                  <a:pt x="4049295" y="757873"/>
                  <a:pt x="4045554" y="747713"/>
                </a:cubicBezTo>
                <a:cubicBezTo>
                  <a:pt x="4040564" y="736283"/>
                  <a:pt x="4050543" y="728663"/>
                  <a:pt x="4066758" y="728663"/>
                </a:cubicBezTo>
                <a:close/>
                <a:moveTo>
                  <a:pt x="3992429" y="728663"/>
                </a:moveTo>
                <a:cubicBezTo>
                  <a:pt x="4009013" y="728663"/>
                  <a:pt x="4026872" y="736283"/>
                  <a:pt x="4031975" y="747713"/>
                </a:cubicBezTo>
                <a:cubicBezTo>
                  <a:pt x="4035802" y="757873"/>
                  <a:pt x="4025597" y="766763"/>
                  <a:pt x="4009013" y="766763"/>
                </a:cubicBezTo>
                <a:cubicBezTo>
                  <a:pt x="3991153" y="766763"/>
                  <a:pt x="3973294" y="757873"/>
                  <a:pt x="3969467" y="747713"/>
                </a:cubicBezTo>
                <a:cubicBezTo>
                  <a:pt x="3964364" y="736283"/>
                  <a:pt x="3974570" y="728663"/>
                  <a:pt x="3992429" y="728663"/>
                </a:cubicBezTo>
                <a:close/>
                <a:moveTo>
                  <a:pt x="3692266" y="728663"/>
                </a:moveTo>
                <a:cubicBezTo>
                  <a:pt x="3710046" y="728663"/>
                  <a:pt x="3726556" y="736283"/>
                  <a:pt x="3730366" y="747713"/>
                </a:cubicBezTo>
                <a:cubicBezTo>
                  <a:pt x="3734176" y="757873"/>
                  <a:pt x="3722746" y="766763"/>
                  <a:pt x="3706236" y="766763"/>
                </a:cubicBezTo>
                <a:cubicBezTo>
                  <a:pt x="3688456" y="766763"/>
                  <a:pt x="3671946" y="757873"/>
                  <a:pt x="3668136" y="747713"/>
                </a:cubicBezTo>
                <a:cubicBezTo>
                  <a:pt x="3664326" y="736283"/>
                  <a:pt x="3675756" y="728663"/>
                  <a:pt x="3692266" y="728663"/>
                </a:cubicBezTo>
                <a:close/>
                <a:moveTo>
                  <a:pt x="3617525" y="728663"/>
                </a:moveTo>
                <a:cubicBezTo>
                  <a:pt x="3633959" y="728663"/>
                  <a:pt x="3650392" y="736283"/>
                  <a:pt x="3654185" y="747713"/>
                </a:cubicBezTo>
                <a:cubicBezTo>
                  <a:pt x="3657977" y="757873"/>
                  <a:pt x="3646600" y="766763"/>
                  <a:pt x="3630166" y="766763"/>
                </a:cubicBezTo>
                <a:cubicBezTo>
                  <a:pt x="3612469" y="766763"/>
                  <a:pt x="3596035" y="757873"/>
                  <a:pt x="3592243" y="747713"/>
                </a:cubicBezTo>
                <a:cubicBezTo>
                  <a:pt x="3589714" y="736283"/>
                  <a:pt x="3599827" y="728663"/>
                  <a:pt x="3617525" y="728663"/>
                </a:cubicBezTo>
                <a:close/>
                <a:moveTo>
                  <a:pt x="3168905" y="728663"/>
                </a:moveTo>
                <a:cubicBezTo>
                  <a:pt x="3185177" y="728663"/>
                  <a:pt x="3200197" y="736283"/>
                  <a:pt x="3202701" y="747713"/>
                </a:cubicBezTo>
                <a:cubicBezTo>
                  <a:pt x="3203952" y="757873"/>
                  <a:pt x="3192687" y="766763"/>
                  <a:pt x="3175163" y="766763"/>
                </a:cubicBezTo>
                <a:cubicBezTo>
                  <a:pt x="3158891" y="766763"/>
                  <a:pt x="3142619" y="757873"/>
                  <a:pt x="3141368" y="747713"/>
                </a:cubicBezTo>
                <a:cubicBezTo>
                  <a:pt x="3138864" y="736283"/>
                  <a:pt x="3151381" y="728663"/>
                  <a:pt x="3168905" y="728663"/>
                </a:cubicBezTo>
                <a:close/>
                <a:moveTo>
                  <a:pt x="3094477" y="728663"/>
                </a:moveTo>
                <a:cubicBezTo>
                  <a:pt x="3110663" y="728663"/>
                  <a:pt x="3125604" y="736283"/>
                  <a:pt x="3128094" y="747713"/>
                </a:cubicBezTo>
                <a:cubicBezTo>
                  <a:pt x="3129339" y="757873"/>
                  <a:pt x="3116888" y="766763"/>
                  <a:pt x="3100702" y="766763"/>
                </a:cubicBezTo>
                <a:cubicBezTo>
                  <a:pt x="3083271" y="766763"/>
                  <a:pt x="3068329" y="757873"/>
                  <a:pt x="3067084" y="747713"/>
                </a:cubicBezTo>
                <a:cubicBezTo>
                  <a:pt x="3065839" y="736283"/>
                  <a:pt x="3078290" y="728663"/>
                  <a:pt x="3094477" y="728663"/>
                </a:cubicBezTo>
                <a:close/>
                <a:moveTo>
                  <a:pt x="3018277" y="728663"/>
                </a:moveTo>
                <a:cubicBezTo>
                  <a:pt x="3035708" y="728663"/>
                  <a:pt x="3050649" y="736283"/>
                  <a:pt x="3051894" y="747713"/>
                </a:cubicBezTo>
                <a:cubicBezTo>
                  <a:pt x="3053139" y="757873"/>
                  <a:pt x="3040688" y="766763"/>
                  <a:pt x="3024502" y="766763"/>
                </a:cubicBezTo>
                <a:cubicBezTo>
                  <a:pt x="3007071" y="766763"/>
                  <a:pt x="2992129" y="757873"/>
                  <a:pt x="2990884" y="747713"/>
                </a:cubicBezTo>
                <a:cubicBezTo>
                  <a:pt x="2989639" y="736283"/>
                  <a:pt x="3002090" y="728663"/>
                  <a:pt x="3018277" y="728663"/>
                </a:cubicBezTo>
                <a:close/>
                <a:moveTo>
                  <a:pt x="2944909" y="728663"/>
                </a:moveTo>
                <a:cubicBezTo>
                  <a:pt x="2961095" y="728663"/>
                  <a:pt x="2976036" y="736283"/>
                  <a:pt x="2977281" y="747713"/>
                </a:cubicBezTo>
                <a:cubicBezTo>
                  <a:pt x="2978526" y="757873"/>
                  <a:pt x="2966075" y="766763"/>
                  <a:pt x="2948644" y="766763"/>
                </a:cubicBezTo>
                <a:cubicBezTo>
                  <a:pt x="2932458" y="766763"/>
                  <a:pt x="2917516" y="757873"/>
                  <a:pt x="2916271" y="747713"/>
                </a:cubicBezTo>
                <a:cubicBezTo>
                  <a:pt x="2915026" y="736283"/>
                  <a:pt x="2927477" y="728663"/>
                  <a:pt x="2944909" y="728663"/>
                </a:cubicBezTo>
                <a:close/>
                <a:moveTo>
                  <a:pt x="2868894" y="728663"/>
                </a:moveTo>
                <a:cubicBezTo>
                  <a:pt x="2886230" y="728663"/>
                  <a:pt x="2899851" y="736283"/>
                  <a:pt x="2901089" y="747713"/>
                </a:cubicBezTo>
                <a:cubicBezTo>
                  <a:pt x="2902327" y="757873"/>
                  <a:pt x="2889945" y="766763"/>
                  <a:pt x="2872609" y="766763"/>
                </a:cubicBezTo>
                <a:cubicBezTo>
                  <a:pt x="2856512" y="766763"/>
                  <a:pt x="2841653" y="757873"/>
                  <a:pt x="2840414" y="747713"/>
                </a:cubicBezTo>
                <a:cubicBezTo>
                  <a:pt x="2840414" y="736283"/>
                  <a:pt x="2852797" y="728663"/>
                  <a:pt x="2868894" y="728663"/>
                </a:cubicBezTo>
                <a:close/>
                <a:moveTo>
                  <a:pt x="2794694" y="728663"/>
                </a:moveTo>
                <a:cubicBezTo>
                  <a:pt x="2811204" y="728663"/>
                  <a:pt x="2826444" y="736283"/>
                  <a:pt x="2826444" y="747713"/>
                </a:cubicBezTo>
                <a:cubicBezTo>
                  <a:pt x="2827714" y="757873"/>
                  <a:pt x="2813744" y="766763"/>
                  <a:pt x="2797234" y="766763"/>
                </a:cubicBezTo>
                <a:cubicBezTo>
                  <a:pt x="2779454" y="766763"/>
                  <a:pt x="2765484" y="757873"/>
                  <a:pt x="2764214" y="747713"/>
                </a:cubicBezTo>
                <a:cubicBezTo>
                  <a:pt x="2764214" y="736283"/>
                  <a:pt x="2776914" y="728663"/>
                  <a:pt x="2794694" y="728663"/>
                </a:cubicBezTo>
                <a:close/>
                <a:moveTo>
                  <a:pt x="2719319" y="728663"/>
                </a:moveTo>
                <a:cubicBezTo>
                  <a:pt x="2736655" y="728663"/>
                  <a:pt x="2750276" y="736283"/>
                  <a:pt x="2750276" y="747713"/>
                </a:cubicBezTo>
                <a:cubicBezTo>
                  <a:pt x="2751514" y="757873"/>
                  <a:pt x="2737893" y="766763"/>
                  <a:pt x="2721796" y="766763"/>
                </a:cubicBezTo>
                <a:cubicBezTo>
                  <a:pt x="2704460" y="766763"/>
                  <a:pt x="2690840" y="757873"/>
                  <a:pt x="2689601" y="747713"/>
                </a:cubicBezTo>
                <a:cubicBezTo>
                  <a:pt x="2689601" y="736283"/>
                  <a:pt x="2703222" y="728663"/>
                  <a:pt x="2719319" y="728663"/>
                </a:cubicBezTo>
                <a:close/>
                <a:moveTo>
                  <a:pt x="2645151" y="728663"/>
                </a:moveTo>
                <a:cubicBezTo>
                  <a:pt x="2661661" y="728663"/>
                  <a:pt x="2675631" y="736283"/>
                  <a:pt x="2675631" y="747713"/>
                </a:cubicBezTo>
                <a:cubicBezTo>
                  <a:pt x="2676901" y="757873"/>
                  <a:pt x="2662931" y="766763"/>
                  <a:pt x="2645151" y="766763"/>
                </a:cubicBezTo>
                <a:cubicBezTo>
                  <a:pt x="2628641" y="766763"/>
                  <a:pt x="2614671" y="757873"/>
                  <a:pt x="2614671" y="747713"/>
                </a:cubicBezTo>
                <a:cubicBezTo>
                  <a:pt x="2613401" y="736283"/>
                  <a:pt x="2627371" y="728663"/>
                  <a:pt x="2645151" y="728663"/>
                </a:cubicBezTo>
                <a:close/>
                <a:moveTo>
                  <a:pt x="2569923" y="728663"/>
                </a:moveTo>
                <a:cubicBezTo>
                  <a:pt x="2587159" y="728663"/>
                  <a:pt x="2599470" y="736283"/>
                  <a:pt x="2600701" y="747713"/>
                </a:cubicBezTo>
                <a:cubicBezTo>
                  <a:pt x="2600701" y="757873"/>
                  <a:pt x="2587159" y="766763"/>
                  <a:pt x="2569923" y="766763"/>
                </a:cubicBezTo>
                <a:cubicBezTo>
                  <a:pt x="2552687" y="766763"/>
                  <a:pt x="2540376" y="757873"/>
                  <a:pt x="2540376" y="747713"/>
                </a:cubicBezTo>
                <a:cubicBezTo>
                  <a:pt x="2540376" y="736283"/>
                  <a:pt x="2553919" y="728663"/>
                  <a:pt x="2569923" y="728663"/>
                </a:cubicBezTo>
                <a:close/>
                <a:moveTo>
                  <a:pt x="2495609" y="728663"/>
                </a:moveTo>
                <a:cubicBezTo>
                  <a:pt x="2512119" y="728663"/>
                  <a:pt x="2526089" y="736283"/>
                  <a:pt x="2526089" y="747713"/>
                </a:cubicBezTo>
                <a:cubicBezTo>
                  <a:pt x="2526089" y="757873"/>
                  <a:pt x="2510849" y="766763"/>
                  <a:pt x="2494339" y="766763"/>
                </a:cubicBezTo>
                <a:cubicBezTo>
                  <a:pt x="2476559" y="766763"/>
                  <a:pt x="2462589" y="757873"/>
                  <a:pt x="2463859" y="747713"/>
                </a:cubicBezTo>
                <a:cubicBezTo>
                  <a:pt x="2463859" y="736283"/>
                  <a:pt x="2477829" y="728663"/>
                  <a:pt x="2495609" y="728663"/>
                </a:cubicBezTo>
                <a:close/>
                <a:moveTo>
                  <a:pt x="2420171" y="728663"/>
                </a:moveTo>
                <a:cubicBezTo>
                  <a:pt x="2436268" y="728663"/>
                  <a:pt x="2449889" y="736283"/>
                  <a:pt x="2449889" y="747713"/>
                </a:cubicBezTo>
                <a:cubicBezTo>
                  <a:pt x="2448651" y="757873"/>
                  <a:pt x="2435030" y="766763"/>
                  <a:pt x="2418933" y="766763"/>
                </a:cubicBezTo>
                <a:cubicBezTo>
                  <a:pt x="2401597" y="766763"/>
                  <a:pt x="2387976" y="757873"/>
                  <a:pt x="2389215" y="747713"/>
                </a:cubicBezTo>
                <a:cubicBezTo>
                  <a:pt x="2389215" y="736283"/>
                  <a:pt x="2404074" y="728663"/>
                  <a:pt x="2420171" y="728663"/>
                </a:cubicBezTo>
                <a:close/>
                <a:moveTo>
                  <a:pt x="2344796" y="728663"/>
                </a:moveTo>
                <a:cubicBezTo>
                  <a:pt x="2362576" y="728663"/>
                  <a:pt x="2375276" y="736283"/>
                  <a:pt x="2375276" y="747713"/>
                </a:cubicBezTo>
                <a:cubicBezTo>
                  <a:pt x="2374006" y="757873"/>
                  <a:pt x="2360036" y="766763"/>
                  <a:pt x="2342256" y="766763"/>
                </a:cubicBezTo>
                <a:cubicBezTo>
                  <a:pt x="2325746" y="766763"/>
                  <a:pt x="2311776" y="757873"/>
                  <a:pt x="2313046" y="747713"/>
                </a:cubicBezTo>
                <a:cubicBezTo>
                  <a:pt x="2314316" y="736283"/>
                  <a:pt x="2328286" y="728663"/>
                  <a:pt x="2344796" y="728663"/>
                </a:cubicBezTo>
                <a:close/>
                <a:moveTo>
                  <a:pt x="2270782" y="728663"/>
                </a:moveTo>
                <a:cubicBezTo>
                  <a:pt x="2286968" y="728663"/>
                  <a:pt x="2300664" y="736283"/>
                  <a:pt x="2299419" y="747713"/>
                </a:cubicBezTo>
                <a:cubicBezTo>
                  <a:pt x="2298174" y="757873"/>
                  <a:pt x="2284478" y="766763"/>
                  <a:pt x="2267046" y="766763"/>
                </a:cubicBezTo>
                <a:cubicBezTo>
                  <a:pt x="2249615" y="766763"/>
                  <a:pt x="2237164" y="757873"/>
                  <a:pt x="2238409" y="747713"/>
                </a:cubicBezTo>
                <a:cubicBezTo>
                  <a:pt x="2239654" y="736283"/>
                  <a:pt x="2253350" y="728663"/>
                  <a:pt x="2270782" y="728663"/>
                </a:cubicBezTo>
                <a:close/>
                <a:moveTo>
                  <a:pt x="2195422" y="728663"/>
                </a:moveTo>
                <a:cubicBezTo>
                  <a:pt x="2213290" y="728663"/>
                  <a:pt x="2226052" y="736283"/>
                  <a:pt x="2224776" y="747713"/>
                </a:cubicBezTo>
                <a:cubicBezTo>
                  <a:pt x="2223500" y="757873"/>
                  <a:pt x="2208185" y="766763"/>
                  <a:pt x="2191594" y="766763"/>
                </a:cubicBezTo>
                <a:cubicBezTo>
                  <a:pt x="2173726" y="766763"/>
                  <a:pt x="2160964" y="757873"/>
                  <a:pt x="2162240" y="747713"/>
                </a:cubicBezTo>
                <a:cubicBezTo>
                  <a:pt x="2163517" y="736283"/>
                  <a:pt x="2178831" y="728663"/>
                  <a:pt x="2195422" y="728663"/>
                </a:cubicBezTo>
                <a:close/>
                <a:moveTo>
                  <a:pt x="2121214" y="728663"/>
                </a:moveTo>
                <a:cubicBezTo>
                  <a:pt x="2137400" y="728663"/>
                  <a:pt x="2149851" y="736283"/>
                  <a:pt x="2148606" y="747713"/>
                </a:cubicBezTo>
                <a:cubicBezTo>
                  <a:pt x="2147361" y="757873"/>
                  <a:pt x="2132420" y="766763"/>
                  <a:pt x="2116233" y="766763"/>
                </a:cubicBezTo>
                <a:cubicBezTo>
                  <a:pt x="2098802" y="766763"/>
                  <a:pt x="2086351" y="757873"/>
                  <a:pt x="2087596" y="747713"/>
                </a:cubicBezTo>
                <a:cubicBezTo>
                  <a:pt x="2088841" y="736283"/>
                  <a:pt x="2103782" y="728663"/>
                  <a:pt x="2121214" y="728663"/>
                </a:cubicBezTo>
                <a:close/>
                <a:moveTo>
                  <a:pt x="1372611" y="728663"/>
                </a:moveTo>
                <a:cubicBezTo>
                  <a:pt x="1390391" y="728663"/>
                  <a:pt x="1400551" y="736283"/>
                  <a:pt x="1396741" y="747713"/>
                </a:cubicBezTo>
                <a:cubicBezTo>
                  <a:pt x="1392931" y="757873"/>
                  <a:pt x="1376421" y="766763"/>
                  <a:pt x="1358641" y="766763"/>
                </a:cubicBezTo>
                <a:cubicBezTo>
                  <a:pt x="1340861" y="766763"/>
                  <a:pt x="1330701" y="757873"/>
                  <a:pt x="1334511" y="747713"/>
                </a:cubicBezTo>
                <a:cubicBezTo>
                  <a:pt x="1338321" y="736283"/>
                  <a:pt x="1356101" y="728663"/>
                  <a:pt x="1372611" y="728663"/>
                </a:cubicBezTo>
                <a:close/>
                <a:moveTo>
                  <a:pt x="1298287" y="728663"/>
                </a:moveTo>
                <a:cubicBezTo>
                  <a:pt x="1314422" y="728663"/>
                  <a:pt x="1324351" y="736283"/>
                  <a:pt x="1320627" y="747713"/>
                </a:cubicBezTo>
                <a:cubicBezTo>
                  <a:pt x="1316904" y="757873"/>
                  <a:pt x="1299528" y="766763"/>
                  <a:pt x="1283393" y="766763"/>
                </a:cubicBezTo>
                <a:cubicBezTo>
                  <a:pt x="1266017" y="766763"/>
                  <a:pt x="1256088" y="757873"/>
                  <a:pt x="1259811" y="747713"/>
                </a:cubicBezTo>
                <a:cubicBezTo>
                  <a:pt x="1264776" y="736283"/>
                  <a:pt x="1280911" y="728663"/>
                  <a:pt x="1298287" y="728663"/>
                </a:cubicBezTo>
                <a:close/>
                <a:moveTo>
                  <a:pt x="1222297" y="728663"/>
                </a:moveTo>
                <a:cubicBezTo>
                  <a:pt x="1239759" y="728663"/>
                  <a:pt x="1249738" y="736283"/>
                  <a:pt x="1244749" y="747713"/>
                </a:cubicBezTo>
                <a:cubicBezTo>
                  <a:pt x="1241007" y="757873"/>
                  <a:pt x="1223544" y="766763"/>
                  <a:pt x="1207329" y="766763"/>
                </a:cubicBezTo>
                <a:cubicBezTo>
                  <a:pt x="1189866" y="766763"/>
                  <a:pt x="1179888" y="757873"/>
                  <a:pt x="1183630" y="747713"/>
                </a:cubicBezTo>
                <a:cubicBezTo>
                  <a:pt x="1188619" y="736283"/>
                  <a:pt x="1206082" y="728663"/>
                  <a:pt x="1222297" y="728663"/>
                </a:cubicBezTo>
                <a:close/>
                <a:moveTo>
                  <a:pt x="998328" y="728663"/>
                </a:moveTo>
                <a:cubicBezTo>
                  <a:pt x="1015874" y="728663"/>
                  <a:pt x="1025901" y="736283"/>
                  <a:pt x="1020888" y="747713"/>
                </a:cubicBezTo>
                <a:cubicBezTo>
                  <a:pt x="1015874" y="757873"/>
                  <a:pt x="997075" y="766763"/>
                  <a:pt x="980782" y="766763"/>
                </a:cubicBezTo>
                <a:cubicBezTo>
                  <a:pt x="963236" y="766763"/>
                  <a:pt x="954463" y="757873"/>
                  <a:pt x="959476" y="747713"/>
                </a:cubicBezTo>
                <a:cubicBezTo>
                  <a:pt x="964489" y="736283"/>
                  <a:pt x="982035" y="728663"/>
                  <a:pt x="998328" y="728663"/>
                </a:cubicBezTo>
                <a:close/>
                <a:moveTo>
                  <a:pt x="4341521" y="682625"/>
                </a:moveTo>
                <a:cubicBezTo>
                  <a:pt x="4357813" y="682625"/>
                  <a:pt x="4375360" y="691145"/>
                  <a:pt x="4381626" y="700882"/>
                </a:cubicBezTo>
                <a:cubicBezTo>
                  <a:pt x="4386639" y="710618"/>
                  <a:pt x="4377866" y="719138"/>
                  <a:pt x="4361573" y="719138"/>
                </a:cubicBezTo>
                <a:cubicBezTo>
                  <a:pt x="4344027" y="719138"/>
                  <a:pt x="4326481" y="710618"/>
                  <a:pt x="4321468" y="700882"/>
                </a:cubicBezTo>
                <a:cubicBezTo>
                  <a:pt x="4315201" y="691145"/>
                  <a:pt x="4323974" y="682625"/>
                  <a:pt x="4341521" y="682625"/>
                </a:cubicBezTo>
                <a:close/>
                <a:moveTo>
                  <a:pt x="4119486" y="682625"/>
                </a:moveTo>
                <a:cubicBezTo>
                  <a:pt x="4136948" y="682625"/>
                  <a:pt x="4154411" y="691145"/>
                  <a:pt x="4159400" y="700882"/>
                </a:cubicBezTo>
                <a:cubicBezTo>
                  <a:pt x="4164389" y="710618"/>
                  <a:pt x="4154411" y="719138"/>
                  <a:pt x="4138195" y="719138"/>
                </a:cubicBezTo>
                <a:cubicBezTo>
                  <a:pt x="4120733" y="719138"/>
                  <a:pt x="4103270" y="710618"/>
                  <a:pt x="4098281" y="700882"/>
                </a:cubicBezTo>
                <a:cubicBezTo>
                  <a:pt x="4094539" y="691145"/>
                  <a:pt x="4103270" y="682625"/>
                  <a:pt x="4119486" y="682625"/>
                </a:cubicBezTo>
                <a:close/>
                <a:moveTo>
                  <a:pt x="4046596" y="682625"/>
                </a:moveTo>
                <a:cubicBezTo>
                  <a:pt x="4063106" y="682625"/>
                  <a:pt x="4080886" y="691145"/>
                  <a:pt x="4085966" y="700882"/>
                </a:cubicBezTo>
                <a:cubicBezTo>
                  <a:pt x="4089776" y="710618"/>
                  <a:pt x="4080886" y="719138"/>
                  <a:pt x="4063106" y="719138"/>
                </a:cubicBezTo>
                <a:cubicBezTo>
                  <a:pt x="4046596" y="719138"/>
                  <a:pt x="4028816" y="710618"/>
                  <a:pt x="4023736" y="700882"/>
                </a:cubicBezTo>
                <a:cubicBezTo>
                  <a:pt x="4019926" y="691145"/>
                  <a:pt x="4030086" y="682625"/>
                  <a:pt x="4046596" y="682625"/>
                </a:cubicBezTo>
                <a:close/>
                <a:moveTo>
                  <a:pt x="3972965" y="682625"/>
                </a:moveTo>
                <a:cubicBezTo>
                  <a:pt x="3989100" y="682625"/>
                  <a:pt x="4006476" y="691145"/>
                  <a:pt x="4011441" y="700882"/>
                </a:cubicBezTo>
                <a:cubicBezTo>
                  <a:pt x="4015164" y="710618"/>
                  <a:pt x="4005235" y="719138"/>
                  <a:pt x="3989100" y="719138"/>
                </a:cubicBezTo>
                <a:cubicBezTo>
                  <a:pt x="3971724" y="719138"/>
                  <a:pt x="3955589" y="710618"/>
                  <a:pt x="3950625" y="700882"/>
                </a:cubicBezTo>
                <a:cubicBezTo>
                  <a:pt x="3946901" y="691145"/>
                  <a:pt x="3956830" y="682625"/>
                  <a:pt x="3972965" y="682625"/>
                </a:cubicBezTo>
                <a:close/>
                <a:moveTo>
                  <a:pt x="3898353" y="682625"/>
                </a:moveTo>
                <a:cubicBezTo>
                  <a:pt x="3915729" y="682625"/>
                  <a:pt x="3931864" y="691145"/>
                  <a:pt x="3935588" y="700882"/>
                </a:cubicBezTo>
                <a:cubicBezTo>
                  <a:pt x="3940552" y="710618"/>
                  <a:pt x="3930623" y="719138"/>
                  <a:pt x="3913247" y="719138"/>
                </a:cubicBezTo>
                <a:cubicBezTo>
                  <a:pt x="3897112" y="719138"/>
                  <a:pt x="3880977" y="710618"/>
                  <a:pt x="3876013" y="700882"/>
                </a:cubicBezTo>
                <a:cubicBezTo>
                  <a:pt x="3872289" y="691145"/>
                  <a:pt x="3882218" y="682625"/>
                  <a:pt x="3898353" y="682625"/>
                </a:cubicBezTo>
                <a:close/>
                <a:moveTo>
                  <a:pt x="3677203" y="682625"/>
                </a:moveTo>
                <a:cubicBezTo>
                  <a:pt x="3693255" y="682625"/>
                  <a:pt x="3709306" y="691145"/>
                  <a:pt x="3713010" y="700882"/>
                </a:cubicBezTo>
                <a:cubicBezTo>
                  <a:pt x="3716714" y="710618"/>
                  <a:pt x="3706836" y="719138"/>
                  <a:pt x="3689550" y="719138"/>
                </a:cubicBezTo>
                <a:cubicBezTo>
                  <a:pt x="3673499" y="719138"/>
                  <a:pt x="3657448" y="710618"/>
                  <a:pt x="3653743" y="700882"/>
                </a:cubicBezTo>
                <a:cubicBezTo>
                  <a:pt x="3650039" y="691145"/>
                  <a:pt x="3661152" y="682625"/>
                  <a:pt x="3677203" y="682625"/>
                </a:cubicBezTo>
                <a:close/>
                <a:moveTo>
                  <a:pt x="3603237" y="682625"/>
                </a:moveTo>
                <a:cubicBezTo>
                  <a:pt x="3620935" y="682625"/>
                  <a:pt x="3637369" y="691145"/>
                  <a:pt x="3639897" y="700882"/>
                </a:cubicBezTo>
                <a:cubicBezTo>
                  <a:pt x="3643689" y="710618"/>
                  <a:pt x="3632312" y="719138"/>
                  <a:pt x="3615878" y="719138"/>
                </a:cubicBezTo>
                <a:cubicBezTo>
                  <a:pt x="3598181" y="719138"/>
                  <a:pt x="3583011" y="710618"/>
                  <a:pt x="3579219" y="700882"/>
                </a:cubicBezTo>
                <a:cubicBezTo>
                  <a:pt x="3575426" y="691145"/>
                  <a:pt x="3586803" y="682625"/>
                  <a:pt x="3603237" y="682625"/>
                </a:cubicBezTo>
                <a:close/>
                <a:moveTo>
                  <a:pt x="3161152" y="682625"/>
                </a:moveTo>
                <a:cubicBezTo>
                  <a:pt x="3177338" y="682625"/>
                  <a:pt x="3192279" y="691145"/>
                  <a:pt x="3194769" y="700882"/>
                </a:cubicBezTo>
                <a:cubicBezTo>
                  <a:pt x="3196014" y="710618"/>
                  <a:pt x="3184808" y="719138"/>
                  <a:pt x="3167377" y="719138"/>
                </a:cubicBezTo>
                <a:cubicBezTo>
                  <a:pt x="3151191" y="719138"/>
                  <a:pt x="3136250" y="710618"/>
                  <a:pt x="3135004" y="700882"/>
                </a:cubicBezTo>
                <a:cubicBezTo>
                  <a:pt x="3132514" y="691145"/>
                  <a:pt x="3144965" y="682625"/>
                  <a:pt x="3161152" y="682625"/>
                </a:cubicBezTo>
                <a:close/>
                <a:moveTo>
                  <a:pt x="3086539" y="682625"/>
                </a:moveTo>
                <a:cubicBezTo>
                  <a:pt x="3103970" y="682625"/>
                  <a:pt x="3117666" y="691145"/>
                  <a:pt x="3120156" y="700882"/>
                </a:cubicBezTo>
                <a:cubicBezTo>
                  <a:pt x="3121401" y="710618"/>
                  <a:pt x="3108950" y="719138"/>
                  <a:pt x="3092764" y="719138"/>
                </a:cubicBezTo>
                <a:cubicBezTo>
                  <a:pt x="3076578" y="719138"/>
                  <a:pt x="3061637" y="710618"/>
                  <a:pt x="3060391" y="700882"/>
                </a:cubicBezTo>
                <a:cubicBezTo>
                  <a:pt x="3057901" y="691145"/>
                  <a:pt x="3070352" y="682625"/>
                  <a:pt x="3086539" y="682625"/>
                </a:cubicBezTo>
                <a:close/>
                <a:moveTo>
                  <a:pt x="3013172" y="682625"/>
                </a:moveTo>
                <a:cubicBezTo>
                  <a:pt x="3029358" y="682625"/>
                  <a:pt x="3043054" y="691145"/>
                  <a:pt x="3045544" y="700882"/>
                </a:cubicBezTo>
                <a:cubicBezTo>
                  <a:pt x="3046789" y="710618"/>
                  <a:pt x="3034338" y="719138"/>
                  <a:pt x="3018152" y="719138"/>
                </a:cubicBezTo>
                <a:cubicBezTo>
                  <a:pt x="3000721" y="719138"/>
                  <a:pt x="2985779" y="710618"/>
                  <a:pt x="2984534" y="700882"/>
                </a:cubicBezTo>
                <a:cubicBezTo>
                  <a:pt x="2983289" y="691145"/>
                  <a:pt x="2995740" y="682625"/>
                  <a:pt x="3013172" y="682625"/>
                </a:cubicBezTo>
                <a:close/>
                <a:moveTo>
                  <a:pt x="2939474" y="682625"/>
                </a:moveTo>
                <a:cubicBezTo>
                  <a:pt x="2955984" y="682625"/>
                  <a:pt x="2971224" y="691145"/>
                  <a:pt x="2972494" y="700882"/>
                </a:cubicBezTo>
                <a:cubicBezTo>
                  <a:pt x="2973764" y="710618"/>
                  <a:pt x="2961064" y="719138"/>
                  <a:pt x="2943284" y="719138"/>
                </a:cubicBezTo>
                <a:cubicBezTo>
                  <a:pt x="2926774" y="719138"/>
                  <a:pt x="2911534" y="710618"/>
                  <a:pt x="2910264" y="700882"/>
                </a:cubicBezTo>
                <a:cubicBezTo>
                  <a:pt x="2910264" y="691145"/>
                  <a:pt x="2922964" y="682625"/>
                  <a:pt x="2939474" y="682625"/>
                </a:cubicBezTo>
                <a:close/>
                <a:moveTo>
                  <a:pt x="2865555" y="682625"/>
                </a:moveTo>
                <a:cubicBezTo>
                  <a:pt x="2881560" y="682625"/>
                  <a:pt x="2896333" y="691145"/>
                  <a:pt x="2897564" y="700882"/>
                </a:cubicBezTo>
                <a:cubicBezTo>
                  <a:pt x="2897564" y="710618"/>
                  <a:pt x="2885253" y="719138"/>
                  <a:pt x="2869248" y="719138"/>
                </a:cubicBezTo>
                <a:cubicBezTo>
                  <a:pt x="2852013" y="719138"/>
                  <a:pt x="2838470" y="710618"/>
                  <a:pt x="2837239" y="700882"/>
                </a:cubicBezTo>
                <a:cubicBezTo>
                  <a:pt x="2837239" y="691145"/>
                  <a:pt x="2849550" y="682625"/>
                  <a:pt x="2865555" y="682625"/>
                </a:cubicBezTo>
                <a:close/>
                <a:moveTo>
                  <a:pt x="2791687" y="682625"/>
                </a:moveTo>
                <a:cubicBezTo>
                  <a:pt x="2809377" y="682625"/>
                  <a:pt x="2823276" y="691145"/>
                  <a:pt x="2823276" y="700882"/>
                </a:cubicBezTo>
                <a:cubicBezTo>
                  <a:pt x="2824539" y="710618"/>
                  <a:pt x="2811904" y="719138"/>
                  <a:pt x="2794215" y="719138"/>
                </a:cubicBezTo>
                <a:cubicBezTo>
                  <a:pt x="2777789" y="719138"/>
                  <a:pt x="2763890" y="710618"/>
                  <a:pt x="2762626" y="700882"/>
                </a:cubicBezTo>
                <a:cubicBezTo>
                  <a:pt x="2762626" y="691145"/>
                  <a:pt x="2775262" y="682625"/>
                  <a:pt x="2791687" y="682625"/>
                </a:cubicBezTo>
                <a:close/>
                <a:moveTo>
                  <a:pt x="2718339" y="682625"/>
                </a:moveTo>
                <a:cubicBezTo>
                  <a:pt x="2734765" y="682625"/>
                  <a:pt x="2748664" y="691145"/>
                  <a:pt x="2748664" y="700882"/>
                </a:cubicBezTo>
                <a:cubicBezTo>
                  <a:pt x="2749927" y="710618"/>
                  <a:pt x="2736028" y="719138"/>
                  <a:pt x="2719603" y="719138"/>
                </a:cubicBezTo>
                <a:cubicBezTo>
                  <a:pt x="2703177" y="719138"/>
                  <a:pt x="2688014" y="710618"/>
                  <a:pt x="2688014" y="700882"/>
                </a:cubicBezTo>
                <a:cubicBezTo>
                  <a:pt x="2688014" y="691145"/>
                  <a:pt x="2700650" y="682625"/>
                  <a:pt x="2718339" y="682625"/>
                </a:cubicBezTo>
                <a:close/>
                <a:moveTo>
                  <a:pt x="2643726" y="682625"/>
                </a:moveTo>
                <a:cubicBezTo>
                  <a:pt x="2660152" y="682625"/>
                  <a:pt x="2674051" y="691145"/>
                  <a:pt x="2674051" y="700882"/>
                </a:cubicBezTo>
                <a:cubicBezTo>
                  <a:pt x="2675314" y="710618"/>
                  <a:pt x="2661415" y="719138"/>
                  <a:pt x="2644990" y="719138"/>
                </a:cubicBezTo>
                <a:cubicBezTo>
                  <a:pt x="2627300" y="719138"/>
                  <a:pt x="2613401" y="710618"/>
                  <a:pt x="2613401" y="700882"/>
                </a:cubicBezTo>
                <a:cubicBezTo>
                  <a:pt x="2613401" y="691145"/>
                  <a:pt x="2627300" y="682625"/>
                  <a:pt x="2643726" y="682625"/>
                </a:cubicBezTo>
                <a:close/>
                <a:moveTo>
                  <a:pt x="2570539" y="682625"/>
                </a:moveTo>
                <a:cubicBezTo>
                  <a:pt x="2586877" y="682625"/>
                  <a:pt x="2600701" y="691145"/>
                  <a:pt x="2600701" y="700882"/>
                </a:cubicBezTo>
                <a:cubicBezTo>
                  <a:pt x="2600701" y="710618"/>
                  <a:pt x="2588134" y="719138"/>
                  <a:pt x="2570539" y="719138"/>
                </a:cubicBezTo>
                <a:cubicBezTo>
                  <a:pt x="2554201" y="719138"/>
                  <a:pt x="2540376" y="710618"/>
                  <a:pt x="2540376" y="700882"/>
                </a:cubicBezTo>
                <a:cubicBezTo>
                  <a:pt x="2540376" y="691145"/>
                  <a:pt x="2554201" y="682625"/>
                  <a:pt x="2570539" y="682625"/>
                </a:cubicBezTo>
                <a:close/>
                <a:moveTo>
                  <a:pt x="2495927" y="682625"/>
                </a:moveTo>
                <a:cubicBezTo>
                  <a:pt x="2513522" y="682625"/>
                  <a:pt x="2526089" y="691145"/>
                  <a:pt x="2526089" y="700882"/>
                </a:cubicBezTo>
                <a:cubicBezTo>
                  <a:pt x="2526089" y="710618"/>
                  <a:pt x="2512265" y="719138"/>
                  <a:pt x="2495927" y="719138"/>
                </a:cubicBezTo>
                <a:cubicBezTo>
                  <a:pt x="2478332" y="719138"/>
                  <a:pt x="2465764" y="710618"/>
                  <a:pt x="2465764" y="700882"/>
                </a:cubicBezTo>
                <a:cubicBezTo>
                  <a:pt x="2465764" y="691145"/>
                  <a:pt x="2479589" y="682625"/>
                  <a:pt x="2495927" y="682625"/>
                </a:cubicBezTo>
                <a:close/>
                <a:moveTo>
                  <a:pt x="2422416" y="682625"/>
                </a:moveTo>
                <a:cubicBezTo>
                  <a:pt x="2438842" y="682625"/>
                  <a:pt x="2451477" y="691145"/>
                  <a:pt x="2451477" y="700882"/>
                </a:cubicBezTo>
                <a:cubicBezTo>
                  <a:pt x="2451477" y="710618"/>
                  <a:pt x="2437578" y="719138"/>
                  <a:pt x="2419889" y="719138"/>
                </a:cubicBezTo>
                <a:cubicBezTo>
                  <a:pt x="2403463" y="719138"/>
                  <a:pt x="2389564" y="710618"/>
                  <a:pt x="2390828" y="700882"/>
                </a:cubicBezTo>
                <a:cubicBezTo>
                  <a:pt x="2390828" y="691145"/>
                  <a:pt x="2404727" y="682625"/>
                  <a:pt x="2422416" y="682625"/>
                </a:cubicBezTo>
                <a:close/>
                <a:moveTo>
                  <a:pt x="2348734" y="682625"/>
                </a:moveTo>
                <a:cubicBezTo>
                  <a:pt x="2364831" y="682625"/>
                  <a:pt x="2378452" y="691145"/>
                  <a:pt x="2377214" y="700882"/>
                </a:cubicBezTo>
                <a:cubicBezTo>
                  <a:pt x="2377214" y="710618"/>
                  <a:pt x="2362355" y="719138"/>
                  <a:pt x="2346257" y="719138"/>
                </a:cubicBezTo>
                <a:cubicBezTo>
                  <a:pt x="2330160" y="719138"/>
                  <a:pt x="2316539" y="710618"/>
                  <a:pt x="2317777" y="700882"/>
                </a:cubicBezTo>
                <a:cubicBezTo>
                  <a:pt x="2317777" y="691145"/>
                  <a:pt x="2332637" y="682625"/>
                  <a:pt x="2348734" y="682625"/>
                </a:cubicBezTo>
                <a:close/>
                <a:moveTo>
                  <a:pt x="2274946" y="682625"/>
                </a:moveTo>
                <a:cubicBezTo>
                  <a:pt x="2291456" y="682625"/>
                  <a:pt x="2305426" y="691145"/>
                  <a:pt x="2304156" y="700882"/>
                </a:cubicBezTo>
                <a:cubicBezTo>
                  <a:pt x="2302886" y="710618"/>
                  <a:pt x="2288916" y="719138"/>
                  <a:pt x="2272406" y="719138"/>
                </a:cubicBezTo>
                <a:cubicBezTo>
                  <a:pt x="2254626" y="719138"/>
                  <a:pt x="2241926" y="710618"/>
                  <a:pt x="2243196" y="700882"/>
                </a:cubicBezTo>
                <a:cubicBezTo>
                  <a:pt x="2244466" y="691145"/>
                  <a:pt x="2258436" y="682625"/>
                  <a:pt x="2274946" y="682625"/>
                </a:cubicBezTo>
                <a:close/>
                <a:moveTo>
                  <a:pt x="2201604" y="682625"/>
                </a:moveTo>
                <a:cubicBezTo>
                  <a:pt x="2218114" y="682625"/>
                  <a:pt x="2230814" y="691145"/>
                  <a:pt x="2229544" y="700882"/>
                </a:cubicBezTo>
                <a:cubicBezTo>
                  <a:pt x="2228274" y="710618"/>
                  <a:pt x="2213034" y="719138"/>
                  <a:pt x="2196524" y="719138"/>
                </a:cubicBezTo>
                <a:cubicBezTo>
                  <a:pt x="2180014" y="719138"/>
                  <a:pt x="2167314" y="710618"/>
                  <a:pt x="2168584" y="700882"/>
                </a:cubicBezTo>
                <a:cubicBezTo>
                  <a:pt x="2169854" y="691145"/>
                  <a:pt x="2183824" y="682625"/>
                  <a:pt x="2201604" y="682625"/>
                </a:cubicBezTo>
                <a:close/>
                <a:moveTo>
                  <a:pt x="2127564" y="682625"/>
                </a:moveTo>
                <a:cubicBezTo>
                  <a:pt x="2143750" y="682625"/>
                  <a:pt x="2156201" y="691145"/>
                  <a:pt x="2154956" y="700882"/>
                </a:cubicBezTo>
                <a:cubicBezTo>
                  <a:pt x="2153711" y="710618"/>
                  <a:pt x="2138770" y="719138"/>
                  <a:pt x="2122583" y="719138"/>
                </a:cubicBezTo>
                <a:cubicBezTo>
                  <a:pt x="2105152" y="719138"/>
                  <a:pt x="2092701" y="710618"/>
                  <a:pt x="2095191" y="700882"/>
                </a:cubicBezTo>
                <a:cubicBezTo>
                  <a:pt x="2096436" y="691145"/>
                  <a:pt x="2111378" y="682625"/>
                  <a:pt x="2127564" y="682625"/>
                </a:cubicBezTo>
                <a:close/>
                <a:moveTo>
                  <a:pt x="1020344" y="682625"/>
                </a:moveTo>
                <a:cubicBezTo>
                  <a:pt x="1036559" y="682625"/>
                  <a:pt x="1046538" y="691145"/>
                  <a:pt x="1041549" y="700882"/>
                </a:cubicBezTo>
                <a:cubicBezTo>
                  <a:pt x="1036559" y="710618"/>
                  <a:pt x="1019097" y="719138"/>
                  <a:pt x="1002882" y="719138"/>
                </a:cubicBezTo>
                <a:cubicBezTo>
                  <a:pt x="985419" y="719138"/>
                  <a:pt x="976688" y="710618"/>
                  <a:pt x="981677" y="700882"/>
                </a:cubicBezTo>
                <a:cubicBezTo>
                  <a:pt x="986666" y="691145"/>
                  <a:pt x="1004129" y="682625"/>
                  <a:pt x="1020344" y="682625"/>
                </a:cubicBezTo>
                <a:close/>
                <a:moveTo>
                  <a:pt x="945607" y="682625"/>
                </a:moveTo>
                <a:cubicBezTo>
                  <a:pt x="961899" y="682625"/>
                  <a:pt x="971926" y="691145"/>
                  <a:pt x="966913" y="700882"/>
                </a:cubicBezTo>
                <a:cubicBezTo>
                  <a:pt x="961899" y="710618"/>
                  <a:pt x="944353" y="719138"/>
                  <a:pt x="926807" y="719138"/>
                </a:cubicBezTo>
                <a:cubicBezTo>
                  <a:pt x="910514" y="719138"/>
                  <a:pt x="900488" y="710618"/>
                  <a:pt x="906754" y="700882"/>
                </a:cubicBezTo>
                <a:cubicBezTo>
                  <a:pt x="911768" y="691145"/>
                  <a:pt x="929314" y="682625"/>
                  <a:pt x="945607" y="682625"/>
                </a:cubicBezTo>
                <a:close/>
                <a:moveTo>
                  <a:pt x="872582" y="682625"/>
                </a:moveTo>
                <a:cubicBezTo>
                  <a:pt x="890128" y="682625"/>
                  <a:pt x="898901" y="691145"/>
                  <a:pt x="893888" y="700882"/>
                </a:cubicBezTo>
                <a:cubicBezTo>
                  <a:pt x="887621" y="710618"/>
                  <a:pt x="870075" y="719138"/>
                  <a:pt x="853782" y="719138"/>
                </a:cubicBezTo>
                <a:cubicBezTo>
                  <a:pt x="836236" y="719138"/>
                  <a:pt x="827463" y="710618"/>
                  <a:pt x="833729" y="700882"/>
                </a:cubicBezTo>
                <a:cubicBezTo>
                  <a:pt x="838743" y="691145"/>
                  <a:pt x="856289" y="682625"/>
                  <a:pt x="872582" y="682625"/>
                </a:cubicBezTo>
                <a:close/>
                <a:moveTo>
                  <a:pt x="1260322" y="638176"/>
                </a:moveTo>
                <a:cubicBezTo>
                  <a:pt x="1276373" y="638176"/>
                  <a:pt x="1286251" y="645731"/>
                  <a:pt x="1281312" y="655803"/>
                </a:cubicBezTo>
                <a:cubicBezTo>
                  <a:pt x="1277608" y="665876"/>
                  <a:pt x="1261556" y="674689"/>
                  <a:pt x="1245505" y="674689"/>
                </a:cubicBezTo>
                <a:cubicBezTo>
                  <a:pt x="1228219" y="674689"/>
                  <a:pt x="1219576" y="665876"/>
                  <a:pt x="1223280" y="655803"/>
                </a:cubicBezTo>
                <a:cubicBezTo>
                  <a:pt x="1226984" y="645731"/>
                  <a:pt x="1243036" y="638176"/>
                  <a:pt x="1260322" y="638176"/>
                </a:cubicBezTo>
                <a:close/>
                <a:moveTo>
                  <a:pt x="1187162" y="638176"/>
                </a:moveTo>
                <a:cubicBezTo>
                  <a:pt x="1203297" y="638176"/>
                  <a:pt x="1213226" y="645731"/>
                  <a:pt x="1208261" y="655803"/>
                </a:cubicBezTo>
                <a:cubicBezTo>
                  <a:pt x="1204538" y="665876"/>
                  <a:pt x="1187162" y="674689"/>
                  <a:pt x="1171027" y="674689"/>
                </a:cubicBezTo>
                <a:cubicBezTo>
                  <a:pt x="1154892" y="674689"/>
                  <a:pt x="1144963" y="665876"/>
                  <a:pt x="1149927" y="655803"/>
                </a:cubicBezTo>
                <a:cubicBezTo>
                  <a:pt x="1153651" y="645731"/>
                  <a:pt x="1171027" y="638176"/>
                  <a:pt x="1187162" y="638176"/>
                </a:cubicBezTo>
                <a:close/>
                <a:moveTo>
                  <a:pt x="4026940" y="638175"/>
                </a:moveTo>
                <a:cubicBezTo>
                  <a:pt x="4043075" y="638175"/>
                  <a:pt x="4059210" y="645730"/>
                  <a:pt x="4064175" y="655802"/>
                </a:cubicBezTo>
                <a:cubicBezTo>
                  <a:pt x="4069139" y="665875"/>
                  <a:pt x="4059210" y="674688"/>
                  <a:pt x="4043075" y="674688"/>
                </a:cubicBezTo>
                <a:cubicBezTo>
                  <a:pt x="4026940" y="674688"/>
                  <a:pt x="4009564" y="665875"/>
                  <a:pt x="4005841" y="655802"/>
                </a:cubicBezTo>
                <a:cubicBezTo>
                  <a:pt x="4000876" y="645730"/>
                  <a:pt x="4010805" y="638175"/>
                  <a:pt x="4026940" y="638175"/>
                </a:cubicBezTo>
                <a:close/>
                <a:moveTo>
                  <a:pt x="3953780" y="638175"/>
                </a:moveTo>
                <a:cubicBezTo>
                  <a:pt x="3969832" y="638175"/>
                  <a:pt x="3985883" y="645730"/>
                  <a:pt x="3990822" y="655802"/>
                </a:cubicBezTo>
                <a:cubicBezTo>
                  <a:pt x="3994526" y="665875"/>
                  <a:pt x="3984648" y="674688"/>
                  <a:pt x="3968597" y="674688"/>
                </a:cubicBezTo>
                <a:cubicBezTo>
                  <a:pt x="3952546" y="674688"/>
                  <a:pt x="3936494" y="665875"/>
                  <a:pt x="3931555" y="655802"/>
                </a:cubicBezTo>
                <a:cubicBezTo>
                  <a:pt x="3927851" y="645730"/>
                  <a:pt x="3937729" y="638175"/>
                  <a:pt x="3953780" y="638175"/>
                </a:cubicBezTo>
                <a:close/>
                <a:moveTo>
                  <a:pt x="3880755" y="638175"/>
                </a:moveTo>
                <a:cubicBezTo>
                  <a:pt x="3896807" y="638175"/>
                  <a:pt x="3912858" y="645730"/>
                  <a:pt x="3917797" y="655802"/>
                </a:cubicBezTo>
                <a:cubicBezTo>
                  <a:pt x="3921501" y="665875"/>
                  <a:pt x="3911623" y="674688"/>
                  <a:pt x="3895572" y="674688"/>
                </a:cubicBezTo>
                <a:cubicBezTo>
                  <a:pt x="3878286" y="674688"/>
                  <a:pt x="3862235" y="665875"/>
                  <a:pt x="3858530" y="655802"/>
                </a:cubicBezTo>
                <a:cubicBezTo>
                  <a:pt x="3854826" y="645730"/>
                  <a:pt x="3864704" y="638175"/>
                  <a:pt x="3880755" y="638175"/>
                </a:cubicBezTo>
                <a:close/>
                <a:moveTo>
                  <a:pt x="3735195" y="638175"/>
                </a:moveTo>
                <a:cubicBezTo>
                  <a:pt x="3751549" y="638175"/>
                  <a:pt x="3767903" y="645730"/>
                  <a:pt x="3771677" y="655802"/>
                </a:cubicBezTo>
                <a:cubicBezTo>
                  <a:pt x="3775451" y="665875"/>
                  <a:pt x="3765387" y="674688"/>
                  <a:pt x="3749033" y="674688"/>
                </a:cubicBezTo>
                <a:cubicBezTo>
                  <a:pt x="3731421" y="674688"/>
                  <a:pt x="3715066" y="665875"/>
                  <a:pt x="3711292" y="655802"/>
                </a:cubicBezTo>
                <a:cubicBezTo>
                  <a:pt x="3708776" y="645730"/>
                  <a:pt x="3718840" y="638175"/>
                  <a:pt x="3735195" y="638175"/>
                </a:cubicBezTo>
                <a:close/>
                <a:moveTo>
                  <a:pt x="3662170" y="638175"/>
                </a:moveTo>
                <a:cubicBezTo>
                  <a:pt x="3678524" y="638175"/>
                  <a:pt x="3694878" y="645730"/>
                  <a:pt x="3698652" y="655802"/>
                </a:cubicBezTo>
                <a:cubicBezTo>
                  <a:pt x="3702426" y="665875"/>
                  <a:pt x="3691104" y="674688"/>
                  <a:pt x="3674750" y="674688"/>
                </a:cubicBezTo>
                <a:cubicBezTo>
                  <a:pt x="3658396" y="674688"/>
                  <a:pt x="3642041" y="665875"/>
                  <a:pt x="3638267" y="655802"/>
                </a:cubicBezTo>
                <a:cubicBezTo>
                  <a:pt x="3635751" y="645730"/>
                  <a:pt x="3645815" y="638175"/>
                  <a:pt x="3662170" y="638175"/>
                </a:cubicBezTo>
                <a:close/>
                <a:moveTo>
                  <a:pt x="3589012" y="638175"/>
                </a:moveTo>
                <a:cubicBezTo>
                  <a:pt x="3605284" y="638175"/>
                  <a:pt x="3621556" y="645730"/>
                  <a:pt x="3625311" y="655802"/>
                </a:cubicBezTo>
                <a:cubicBezTo>
                  <a:pt x="3627814" y="665875"/>
                  <a:pt x="3617801" y="674688"/>
                  <a:pt x="3600277" y="674688"/>
                </a:cubicBezTo>
                <a:cubicBezTo>
                  <a:pt x="3584005" y="674688"/>
                  <a:pt x="3567733" y="665875"/>
                  <a:pt x="3565230" y="655802"/>
                </a:cubicBezTo>
                <a:cubicBezTo>
                  <a:pt x="3562726" y="645730"/>
                  <a:pt x="3572740" y="638175"/>
                  <a:pt x="3589012" y="638175"/>
                </a:cubicBezTo>
                <a:close/>
                <a:moveTo>
                  <a:pt x="3515791" y="638175"/>
                </a:moveTo>
                <a:cubicBezTo>
                  <a:pt x="3532145" y="638175"/>
                  <a:pt x="3548499" y="645730"/>
                  <a:pt x="3551015" y="655802"/>
                </a:cubicBezTo>
                <a:cubicBezTo>
                  <a:pt x="3554789" y="665875"/>
                  <a:pt x="3543467" y="674688"/>
                  <a:pt x="3527113" y="674688"/>
                </a:cubicBezTo>
                <a:cubicBezTo>
                  <a:pt x="3510759" y="674688"/>
                  <a:pt x="3494404" y="665875"/>
                  <a:pt x="3491888" y="655802"/>
                </a:cubicBezTo>
                <a:cubicBezTo>
                  <a:pt x="3488114" y="645730"/>
                  <a:pt x="3499436" y="638175"/>
                  <a:pt x="3515791" y="638175"/>
                </a:cubicBezTo>
                <a:close/>
                <a:moveTo>
                  <a:pt x="3299264" y="638175"/>
                </a:moveTo>
                <a:cubicBezTo>
                  <a:pt x="3315450" y="638175"/>
                  <a:pt x="3330391" y="645730"/>
                  <a:pt x="3332881" y="655802"/>
                </a:cubicBezTo>
                <a:cubicBezTo>
                  <a:pt x="3334126" y="665875"/>
                  <a:pt x="3322920" y="674688"/>
                  <a:pt x="3306734" y="674688"/>
                </a:cubicBezTo>
                <a:cubicBezTo>
                  <a:pt x="3290548" y="674688"/>
                  <a:pt x="3275607" y="665875"/>
                  <a:pt x="3273116" y="655802"/>
                </a:cubicBezTo>
                <a:cubicBezTo>
                  <a:pt x="3270626" y="645730"/>
                  <a:pt x="3281832" y="638175"/>
                  <a:pt x="3299264" y="638175"/>
                </a:cubicBezTo>
                <a:close/>
                <a:moveTo>
                  <a:pt x="3226239" y="638175"/>
                </a:moveTo>
                <a:cubicBezTo>
                  <a:pt x="3242425" y="638175"/>
                  <a:pt x="3257366" y="645730"/>
                  <a:pt x="3258611" y="655802"/>
                </a:cubicBezTo>
                <a:cubicBezTo>
                  <a:pt x="3261101" y="665875"/>
                  <a:pt x="3249895" y="674688"/>
                  <a:pt x="3232464" y="674688"/>
                </a:cubicBezTo>
                <a:cubicBezTo>
                  <a:pt x="3216278" y="674688"/>
                  <a:pt x="3201337" y="665875"/>
                  <a:pt x="3200091" y="655802"/>
                </a:cubicBezTo>
                <a:cubicBezTo>
                  <a:pt x="3197601" y="645730"/>
                  <a:pt x="3208807" y="638175"/>
                  <a:pt x="3226239" y="638175"/>
                </a:cubicBezTo>
                <a:close/>
                <a:moveTo>
                  <a:pt x="3153214" y="638175"/>
                </a:moveTo>
                <a:cubicBezTo>
                  <a:pt x="3169400" y="638175"/>
                  <a:pt x="3183096" y="645730"/>
                  <a:pt x="3185586" y="655802"/>
                </a:cubicBezTo>
                <a:cubicBezTo>
                  <a:pt x="3188076" y="665875"/>
                  <a:pt x="3175625" y="674688"/>
                  <a:pt x="3159439" y="674688"/>
                </a:cubicBezTo>
                <a:cubicBezTo>
                  <a:pt x="3143253" y="674688"/>
                  <a:pt x="3128312" y="665875"/>
                  <a:pt x="3125821" y="655802"/>
                </a:cubicBezTo>
                <a:cubicBezTo>
                  <a:pt x="3124576" y="645730"/>
                  <a:pt x="3137027" y="638175"/>
                  <a:pt x="3153214" y="638175"/>
                </a:cubicBezTo>
                <a:close/>
                <a:moveTo>
                  <a:pt x="3080031" y="638175"/>
                </a:moveTo>
                <a:cubicBezTo>
                  <a:pt x="3096129" y="638175"/>
                  <a:pt x="3109749" y="645730"/>
                  <a:pt x="3112226" y="655802"/>
                </a:cubicBezTo>
                <a:cubicBezTo>
                  <a:pt x="3113464" y="665875"/>
                  <a:pt x="3101082" y="674688"/>
                  <a:pt x="3084984" y="674688"/>
                </a:cubicBezTo>
                <a:cubicBezTo>
                  <a:pt x="3068887" y="674688"/>
                  <a:pt x="3054028" y="665875"/>
                  <a:pt x="3052790" y="655802"/>
                </a:cubicBezTo>
                <a:cubicBezTo>
                  <a:pt x="3051551" y="645730"/>
                  <a:pt x="3063934" y="638175"/>
                  <a:pt x="3080031" y="638175"/>
                </a:cubicBezTo>
                <a:close/>
                <a:moveTo>
                  <a:pt x="2934562" y="638175"/>
                </a:moveTo>
                <a:cubicBezTo>
                  <a:pt x="2950988" y="638175"/>
                  <a:pt x="2964887" y="645730"/>
                  <a:pt x="2966151" y="655802"/>
                </a:cubicBezTo>
                <a:cubicBezTo>
                  <a:pt x="2967414" y="665875"/>
                  <a:pt x="2954779" y="674688"/>
                  <a:pt x="2938353" y="674688"/>
                </a:cubicBezTo>
                <a:cubicBezTo>
                  <a:pt x="2921927" y="674688"/>
                  <a:pt x="2908028" y="665875"/>
                  <a:pt x="2906765" y="655802"/>
                </a:cubicBezTo>
                <a:cubicBezTo>
                  <a:pt x="2905501" y="645730"/>
                  <a:pt x="2918137" y="638175"/>
                  <a:pt x="2934562" y="638175"/>
                </a:cubicBezTo>
                <a:close/>
                <a:moveTo>
                  <a:pt x="2861537" y="638175"/>
                </a:moveTo>
                <a:cubicBezTo>
                  <a:pt x="2877963" y="638175"/>
                  <a:pt x="2891862" y="645730"/>
                  <a:pt x="2893126" y="655802"/>
                </a:cubicBezTo>
                <a:cubicBezTo>
                  <a:pt x="2894389" y="665875"/>
                  <a:pt x="2881754" y="674688"/>
                  <a:pt x="2865328" y="674688"/>
                </a:cubicBezTo>
                <a:cubicBezTo>
                  <a:pt x="2847639" y="674688"/>
                  <a:pt x="2833740" y="665875"/>
                  <a:pt x="2832476" y="655802"/>
                </a:cubicBezTo>
                <a:cubicBezTo>
                  <a:pt x="2832476" y="645730"/>
                  <a:pt x="2845112" y="638175"/>
                  <a:pt x="2861537" y="638175"/>
                </a:cubicBezTo>
                <a:close/>
                <a:moveTo>
                  <a:pt x="2788357" y="638175"/>
                </a:moveTo>
                <a:cubicBezTo>
                  <a:pt x="2804695" y="638175"/>
                  <a:pt x="2818519" y="645730"/>
                  <a:pt x="2819776" y="655802"/>
                </a:cubicBezTo>
                <a:cubicBezTo>
                  <a:pt x="2819776" y="665875"/>
                  <a:pt x="2807209" y="674688"/>
                  <a:pt x="2790871" y="674688"/>
                </a:cubicBezTo>
                <a:cubicBezTo>
                  <a:pt x="2774532" y="674688"/>
                  <a:pt x="2760708" y="665875"/>
                  <a:pt x="2759451" y="655802"/>
                </a:cubicBezTo>
                <a:cubicBezTo>
                  <a:pt x="2759451" y="645730"/>
                  <a:pt x="2772019" y="638175"/>
                  <a:pt x="2788357" y="638175"/>
                </a:cubicBezTo>
                <a:close/>
                <a:moveTo>
                  <a:pt x="2715332" y="638175"/>
                </a:moveTo>
                <a:cubicBezTo>
                  <a:pt x="2731670" y="638175"/>
                  <a:pt x="2745494" y="645730"/>
                  <a:pt x="2745494" y="655802"/>
                </a:cubicBezTo>
                <a:cubicBezTo>
                  <a:pt x="2746751" y="665875"/>
                  <a:pt x="2734184" y="674688"/>
                  <a:pt x="2716589" y="674688"/>
                </a:cubicBezTo>
                <a:cubicBezTo>
                  <a:pt x="2700251" y="674688"/>
                  <a:pt x="2686426" y="665875"/>
                  <a:pt x="2686426" y="655802"/>
                </a:cubicBezTo>
                <a:cubicBezTo>
                  <a:pt x="2686426" y="645730"/>
                  <a:pt x="2698994" y="638175"/>
                  <a:pt x="2715332" y="638175"/>
                </a:cubicBezTo>
                <a:close/>
                <a:moveTo>
                  <a:pt x="2642922" y="638175"/>
                </a:moveTo>
                <a:cubicBezTo>
                  <a:pt x="2659608" y="638175"/>
                  <a:pt x="2673726" y="645730"/>
                  <a:pt x="2673726" y="655802"/>
                </a:cubicBezTo>
                <a:cubicBezTo>
                  <a:pt x="2673726" y="665875"/>
                  <a:pt x="2660891" y="674688"/>
                  <a:pt x="2644206" y="674688"/>
                </a:cubicBezTo>
                <a:cubicBezTo>
                  <a:pt x="2627520" y="674688"/>
                  <a:pt x="2613401" y="665875"/>
                  <a:pt x="2613401" y="655802"/>
                </a:cubicBezTo>
                <a:cubicBezTo>
                  <a:pt x="2613401" y="645730"/>
                  <a:pt x="2626236" y="638175"/>
                  <a:pt x="2642922" y="638175"/>
                </a:cubicBezTo>
                <a:close/>
                <a:moveTo>
                  <a:pt x="2570539" y="638175"/>
                </a:moveTo>
                <a:cubicBezTo>
                  <a:pt x="2586877" y="638175"/>
                  <a:pt x="2600701" y="645730"/>
                  <a:pt x="2600701" y="655802"/>
                </a:cubicBezTo>
                <a:cubicBezTo>
                  <a:pt x="2600701" y="665875"/>
                  <a:pt x="2586877" y="674688"/>
                  <a:pt x="2570539" y="674688"/>
                </a:cubicBezTo>
                <a:cubicBezTo>
                  <a:pt x="2554201" y="674688"/>
                  <a:pt x="2540376" y="665875"/>
                  <a:pt x="2540376" y="655802"/>
                </a:cubicBezTo>
                <a:cubicBezTo>
                  <a:pt x="2541633" y="645730"/>
                  <a:pt x="2554201" y="638175"/>
                  <a:pt x="2570539" y="638175"/>
                </a:cubicBezTo>
                <a:close/>
                <a:moveTo>
                  <a:pt x="2497514" y="638175"/>
                </a:moveTo>
                <a:cubicBezTo>
                  <a:pt x="2513852" y="638175"/>
                  <a:pt x="2527676" y="645730"/>
                  <a:pt x="2527676" y="655802"/>
                </a:cubicBezTo>
                <a:cubicBezTo>
                  <a:pt x="2527676" y="665875"/>
                  <a:pt x="2513852" y="674688"/>
                  <a:pt x="2497514" y="674688"/>
                </a:cubicBezTo>
                <a:cubicBezTo>
                  <a:pt x="2479919" y="674688"/>
                  <a:pt x="2467351" y="665875"/>
                  <a:pt x="2467351" y="655802"/>
                </a:cubicBezTo>
                <a:cubicBezTo>
                  <a:pt x="2467351" y="645730"/>
                  <a:pt x="2481176" y="638175"/>
                  <a:pt x="2497514" y="638175"/>
                </a:cubicBezTo>
                <a:close/>
                <a:moveTo>
                  <a:pt x="2424328" y="638175"/>
                </a:moveTo>
                <a:cubicBezTo>
                  <a:pt x="2440753" y="638175"/>
                  <a:pt x="2454652" y="645730"/>
                  <a:pt x="2453389" y="655802"/>
                </a:cubicBezTo>
                <a:cubicBezTo>
                  <a:pt x="2453389" y="665875"/>
                  <a:pt x="2439490" y="674688"/>
                  <a:pt x="2423064" y="674688"/>
                </a:cubicBezTo>
                <a:cubicBezTo>
                  <a:pt x="2406638" y="674688"/>
                  <a:pt x="2392739" y="665875"/>
                  <a:pt x="2394003" y="655802"/>
                </a:cubicBezTo>
                <a:cubicBezTo>
                  <a:pt x="2394003" y="645730"/>
                  <a:pt x="2407902" y="638175"/>
                  <a:pt x="2424328" y="638175"/>
                </a:cubicBezTo>
                <a:close/>
                <a:moveTo>
                  <a:pt x="2351303" y="638175"/>
                </a:moveTo>
                <a:cubicBezTo>
                  <a:pt x="2367728" y="638175"/>
                  <a:pt x="2381627" y="645730"/>
                  <a:pt x="2380364" y="655802"/>
                </a:cubicBezTo>
                <a:cubicBezTo>
                  <a:pt x="2380364" y="665875"/>
                  <a:pt x="2366465" y="674688"/>
                  <a:pt x="2348775" y="674688"/>
                </a:cubicBezTo>
                <a:cubicBezTo>
                  <a:pt x="2332350" y="674688"/>
                  <a:pt x="2319714" y="665875"/>
                  <a:pt x="2320978" y="655802"/>
                </a:cubicBezTo>
                <a:cubicBezTo>
                  <a:pt x="2320978" y="645730"/>
                  <a:pt x="2334877" y="638175"/>
                  <a:pt x="2351303" y="638175"/>
                </a:cubicBezTo>
                <a:close/>
                <a:moveTo>
                  <a:pt x="2279541" y="638175"/>
                </a:moveTo>
                <a:cubicBezTo>
                  <a:pt x="2295967" y="638175"/>
                  <a:pt x="2308602" y="645730"/>
                  <a:pt x="2307339" y="655802"/>
                </a:cubicBezTo>
                <a:cubicBezTo>
                  <a:pt x="2306075" y="665875"/>
                  <a:pt x="2292176" y="674688"/>
                  <a:pt x="2275750" y="674688"/>
                </a:cubicBezTo>
                <a:cubicBezTo>
                  <a:pt x="2259324" y="674688"/>
                  <a:pt x="2246689" y="665875"/>
                  <a:pt x="2246689" y="655802"/>
                </a:cubicBezTo>
                <a:cubicBezTo>
                  <a:pt x="2247953" y="645730"/>
                  <a:pt x="2261851" y="638175"/>
                  <a:pt x="2279541" y="638175"/>
                </a:cubicBezTo>
                <a:close/>
                <a:moveTo>
                  <a:pt x="2207097" y="638175"/>
                </a:moveTo>
                <a:cubicBezTo>
                  <a:pt x="2223195" y="638175"/>
                  <a:pt x="2235577" y="645730"/>
                  <a:pt x="2234339" y="655802"/>
                </a:cubicBezTo>
                <a:cubicBezTo>
                  <a:pt x="2233101" y="665875"/>
                  <a:pt x="2218241" y="674688"/>
                  <a:pt x="2202144" y="674688"/>
                </a:cubicBezTo>
                <a:cubicBezTo>
                  <a:pt x="2186047" y="674688"/>
                  <a:pt x="2173664" y="665875"/>
                  <a:pt x="2174902" y="655802"/>
                </a:cubicBezTo>
                <a:cubicBezTo>
                  <a:pt x="2176141" y="645730"/>
                  <a:pt x="2191000" y="638175"/>
                  <a:pt x="2207097" y="638175"/>
                </a:cubicBezTo>
                <a:close/>
                <a:moveTo>
                  <a:pt x="2133879" y="638175"/>
                </a:moveTo>
                <a:cubicBezTo>
                  <a:pt x="2149884" y="638175"/>
                  <a:pt x="2160964" y="645730"/>
                  <a:pt x="2159733" y="655802"/>
                </a:cubicBezTo>
                <a:cubicBezTo>
                  <a:pt x="2158502" y="665875"/>
                  <a:pt x="2144960" y="674688"/>
                  <a:pt x="2128955" y="674688"/>
                </a:cubicBezTo>
                <a:cubicBezTo>
                  <a:pt x="2111719" y="674688"/>
                  <a:pt x="2100639" y="665875"/>
                  <a:pt x="2101870" y="655802"/>
                </a:cubicBezTo>
                <a:cubicBezTo>
                  <a:pt x="2103101" y="645730"/>
                  <a:pt x="2117875" y="638175"/>
                  <a:pt x="2133879" y="638175"/>
                </a:cubicBezTo>
                <a:close/>
                <a:moveTo>
                  <a:pt x="968751" y="638175"/>
                </a:moveTo>
                <a:cubicBezTo>
                  <a:pt x="985261" y="638175"/>
                  <a:pt x="994151" y="645730"/>
                  <a:pt x="989071" y="655802"/>
                </a:cubicBezTo>
                <a:cubicBezTo>
                  <a:pt x="983991" y="665875"/>
                  <a:pt x="967481" y="674688"/>
                  <a:pt x="949701" y="674688"/>
                </a:cubicBezTo>
                <a:cubicBezTo>
                  <a:pt x="933191" y="674688"/>
                  <a:pt x="924301" y="665875"/>
                  <a:pt x="929381" y="655802"/>
                </a:cubicBezTo>
                <a:cubicBezTo>
                  <a:pt x="934461" y="645730"/>
                  <a:pt x="952241" y="638175"/>
                  <a:pt x="968751" y="638175"/>
                </a:cubicBezTo>
                <a:close/>
                <a:moveTo>
                  <a:pt x="896179" y="638175"/>
                </a:moveTo>
                <a:cubicBezTo>
                  <a:pt x="912395" y="638175"/>
                  <a:pt x="921126" y="645730"/>
                  <a:pt x="916137" y="655802"/>
                </a:cubicBezTo>
                <a:cubicBezTo>
                  <a:pt x="911147" y="665875"/>
                  <a:pt x="893685" y="674688"/>
                  <a:pt x="877470" y="674688"/>
                </a:cubicBezTo>
                <a:cubicBezTo>
                  <a:pt x="861254" y="674688"/>
                  <a:pt x="851276" y="665875"/>
                  <a:pt x="857512" y="655802"/>
                </a:cubicBezTo>
                <a:cubicBezTo>
                  <a:pt x="862502" y="645730"/>
                  <a:pt x="879964" y="638175"/>
                  <a:pt x="896179" y="638175"/>
                </a:cubicBezTo>
                <a:close/>
                <a:moveTo>
                  <a:pt x="823154" y="638175"/>
                </a:moveTo>
                <a:cubicBezTo>
                  <a:pt x="839370" y="638175"/>
                  <a:pt x="848101" y="645730"/>
                  <a:pt x="843112" y="655802"/>
                </a:cubicBezTo>
                <a:cubicBezTo>
                  <a:pt x="838122" y="665875"/>
                  <a:pt x="819412" y="674688"/>
                  <a:pt x="803197" y="674688"/>
                </a:cubicBezTo>
                <a:cubicBezTo>
                  <a:pt x="786982" y="674688"/>
                  <a:pt x="778251" y="665875"/>
                  <a:pt x="783240" y="655802"/>
                </a:cubicBezTo>
                <a:cubicBezTo>
                  <a:pt x="789477" y="645730"/>
                  <a:pt x="806939" y="638175"/>
                  <a:pt x="823154" y="638175"/>
                </a:cubicBezTo>
                <a:close/>
                <a:moveTo>
                  <a:pt x="750010" y="638175"/>
                </a:moveTo>
                <a:cubicBezTo>
                  <a:pt x="766303" y="638175"/>
                  <a:pt x="775076" y="645730"/>
                  <a:pt x="770063" y="655802"/>
                </a:cubicBezTo>
                <a:cubicBezTo>
                  <a:pt x="763796" y="665875"/>
                  <a:pt x="746250" y="674688"/>
                  <a:pt x="729957" y="674688"/>
                </a:cubicBezTo>
                <a:cubicBezTo>
                  <a:pt x="712411" y="674688"/>
                  <a:pt x="703638" y="665875"/>
                  <a:pt x="709904" y="655802"/>
                </a:cubicBezTo>
                <a:cubicBezTo>
                  <a:pt x="716171" y="645730"/>
                  <a:pt x="733717" y="638175"/>
                  <a:pt x="750010" y="638175"/>
                </a:cubicBezTo>
                <a:close/>
                <a:moveTo>
                  <a:pt x="1205857" y="593726"/>
                </a:moveTo>
                <a:cubicBezTo>
                  <a:pt x="1222212" y="593726"/>
                  <a:pt x="1232276" y="601210"/>
                  <a:pt x="1228502" y="611189"/>
                </a:cubicBezTo>
                <a:cubicBezTo>
                  <a:pt x="1224728" y="621167"/>
                  <a:pt x="1207115" y="628651"/>
                  <a:pt x="1190761" y="628651"/>
                </a:cubicBezTo>
                <a:cubicBezTo>
                  <a:pt x="1174407" y="628651"/>
                  <a:pt x="1165601" y="621167"/>
                  <a:pt x="1169375" y="611189"/>
                </a:cubicBezTo>
                <a:cubicBezTo>
                  <a:pt x="1173149" y="601210"/>
                  <a:pt x="1190761" y="593726"/>
                  <a:pt x="1205857" y="593726"/>
                </a:cubicBezTo>
                <a:close/>
                <a:moveTo>
                  <a:pt x="846966" y="593726"/>
                </a:moveTo>
                <a:cubicBezTo>
                  <a:pt x="863182" y="593726"/>
                  <a:pt x="871913" y="601210"/>
                  <a:pt x="866924" y="611189"/>
                </a:cubicBezTo>
                <a:cubicBezTo>
                  <a:pt x="860687" y="621167"/>
                  <a:pt x="843224" y="628651"/>
                  <a:pt x="827009" y="628651"/>
                </a:cubicBezTo>
                <a:cubicBezTo>
                  <a:pt x="810794" y="628651"/>
                  <a:pt x="802063" y="621167"/>
                  <a:pt x="808299" y="611189"/>
                </a:cubicBezTo>
                <a:cubicBezTo>
                  <a:pt x="813289" y="601210"/>
                  <a:pt x="830751" y="593726"/>
                  <a:pt x="846966" y="593726"/>
                </a:cubicBezTo>
                <a:close/>
                <a:moveTo>
                  <a:pt x="4294564" y="593725"/>
                </a:moveTo>
                <a:cubicBezTo>
                  <a:pt x="4311074" y="593725"/>
                  <a:pt x="4328854" y="601209"/>
                  <a:pt x="4333934" y="611188"/>
                </a:cubicBezTo>
                <a:cubicBezTo>
                  <a:pt x="4339014" y="621166"/>
                  <a:pt x="4330124" y="628650"/>
                  <a:pt x="4313614" y="628650"/>
                </a:cubicBezTo>
                <a:cubicBezTo>
                  <a:pt x="4297104" y="628650"/>
                  <a:pt x="4279324" y="621166"/>
                  <a:pt x="4274244" y="611188"/>
                </a:cubicBezTo>
                <a:cubicBezTo>
                  <a:pt x="4269164" y="601209"/>
                  <a:pt x="4278054" y="593725"/>
                  <a:pt x="4294564" y="593725"/>
                </a:cubicBezTo>
                <a:close/>
                <a:moveTo>
                  <a:pt x="4149524" y="593725"/>
                </a:moveTo>
                <a:cubicBezTo>
                  <a:pt x="4165659" y="593725"/>
                  <a:pt x="4183035" y="601209"/>
                  <a:pt x="4188000" y="611188"/>
                </a:cubicBezTo>
                <a:cubicBezTo>
                  <a:pt x="4192964" y="621166"/>
                  <a:pt x="4184276" y="628650"/>
                  <a:pt x="4166900" y="628650"/>
                </a:cubicBezTo>
                <a:cubicBezTo>
                  <a:pt x="4150765" y="628650"/>
                  <a:pt x="4134630" y="621166"/>
                  <a:pt x="4129666" y="611188"/>
                </a:cubicBezTo>
                <a:cubicBezTo>
                  <a:pt x="4124701" y="601209"/>
                  <a:pt x="4134630" y="593725"/>
                  <a:pt x="4149524" y="593725"/>
                </a:cubicBezTo>
                <a:close/>
                <a:moveTo>
                  <a:pt x="4078547" y="593725"/>
                </a:moveTo>
                <a:cubicBezTo>
                  <a:pt x="4094981" y="593725"/>
                  <a:pt x="4112678" y="601209"/>
                  <a:pt x="4116471" y="611188"/>
                </a:cubicBezTo>
                <a:cubicBezTo>
                  <a:pt x="4121527" y="621166"/>
                  <a:pt x="4112678" y="628650"/>
                  <a:pt x="4096245" y="628650"/>
                </a:cubicBezTo>
                <a:cubicBezTo>
                  <a:pt x="4079811" y="628650"/>
                  <a:pt x="4062113" y="621166"/>
                  <a:pt x="4058321" y="611188"/>
                </a:cubicBezTo>
                <a:cubicBezTo>
                  <a:pt x="4053264" y="601209"/>
                  <a:pt x="4062113" y="593725"/>
                  <a:pt x="4078547" y="593725"/>
                </a:cubicBezTo>
                <a:close/>
                <a:moveTo>
                  <a:pt x="4006521" y="593725"/>
                </a:moveTo>
                <a:cubicBezTo>
                  <a:pt x="4022572" y="593725"/>
                  <a:pt x="4038623" y="601209"/>
                  <a:pt x="4043562" y="611188"/>
                </a:cubicBezTo>
                <a:cubicBezTo>
                  <a:pt x="4048501" y="621166"/>
                  <a:pt x="4038623" y="628650"/>
                  <a:pt x="4022572" y="628650"/>
                </a:cubicBezTo>
                <a:cubicBezTo>
                  <a:pt x="4006521" y="628650"/>
                  <a:pt x="3990469" y="621166"/>
                  <a:pt x="3985530" y="611188"/>
                </a:cubicBezTo>
                <a:cubicBezTo>
                  <a:pt x="3981826" y="601209"/>
                  <a:pt x="3990469" y="593725"/>
                  <a:pt x="4006521" y="593725"/>
                </a:cubicBezTo>
                <a:close/>
                <a:moveTo>
                  <a:pt x="3935348" y="593725"/>
                </a:moveTo>
                <a:cubicBezTo>
                  <a:pt x="3951782" y="593725"/>
                  <a:pt x="3968215" y="601209"/>
                  <a:pt x="3972008" y="611188"/>
                </a:cubicBezTo>
                <a:cubicBezTo>
                  <a:pt x="3977064" y="621166"/>
                  <a:pt x="3966951" y="628650"/>
                  <a:pt x="3950518" y="628650"/>
                </a:cubicBezTo>
                <a:cubicBezTo>
                  <a:pt x="3934084" y="628650"/>
                  <a:pt x="3917650" y="621166"/>
                  <a:pt x="3913858" y="611188"/>
                </a:cubicBezTo>
                <a:cubicBezTo>
                  <a:pt x="3908801" y="601209"/>
                  <a:pt x="3918914" y="593725"/>
                  <a:pt x="3935348" y="593725"/>
                </a:cubicBezTo>
                <a:close/>
                <a:moveTo>
                  <a:pt x="3863783" y="593725"/>
                </a:moveTo>
                <a:cubicBezTo>
                  <a:pt x="3880137" y="593725"/>
                  <a:pt x="3896491" y="601209"/>
                  <a:pt x="3900265" y="611188"/>
                </a:cubicBezTo>
                <a:cubicBezTo>
                  <a:pt x="3904039" y="621166"/>
                  <a:pt x="3893975" y="628650"/>
                  <a:pt x="3877621" y="628650"/>
                </a:cubicBezTo>
                <a:cubicBezTo>
                  <a:pt x="3861267" y="628650"/>
                  <a:pt x="3844912" y="621166"/>
                  <a:pt x="3841138" y="611188"/>
                </a:cubicBezTo>
                <a:cubicBezTo>
                  <a:pt x="3837364" y="601209"/>
                  <a:pt x="3847428" y="593725"/>
                  <a:pt x="3863783" y="593725"/>
                </a:cubicBezTo>
                <a:close/>
                <a:moveTo>
                  <a:pt x="3791716" y="593725"/>
                </a:moveTo>
                <a:cubicBezTo>
                  <a:pt x="3807681" y="593725"/>
                  <a:pt x="3823646" y="601209"/>
                  <a:pt x="3827330" y="611188"/>
                </a:cubicBezTo>
                <a:cubicBezTo>
                  <a:pt x="3831014" y="621166"/>
                  <a:pt x="3821190" y="628650"/>
                  <a:pt x="3805225" y="628650"/>
                </a:cubicBezTo>
                <a:cubicBezTo>
                  <a:pt x="3789260" y="628650"/>
                  <a:pt x="3773295" y="621166"/>
                  <a:pt x="3769610" y="611188"/>
                </a:cubicBezTo>
                <a:cubicBezTo>
                  <a:pt x="3765926" y="601209"/>
                  <a:pt x="3775751" y="593725"/>
                  <a:pt x="3791716" y="593725"/>
                </a:cubicBezTo>
                <a:close/>
                <a:moveTo>
                  <a:pt x="3720578" y="593725"/>
                </a:moveTo>
                <a:cubicBezTo>
                  <a:pt x="3735674" y="593725"/>
                  <a:pt x="3752028" y="601209"/>
                  <a:pt x="3755802" y="611188"/>
                </a:cubicBezTo>
                <a:cubicBezTo>
                  <a:pt x="3759576" y="621166"/>
                  <a:pt x="3749512" y="628650"/>
                  <a:pt x="3733158" y="628650"/>
                </a:cubicBezTo>
                <a:cubicBezTo>
                  <a:pt x="3716804" y="628650"/>
                  <a:pt x="3700449" y="621166"/>
                  <a:pt x="3696675" y="611188"/>
                </a:cubicBezTo>
                <a:cubicBezTo>
                  <a:pt x="3692901" y="601209"/>
                  <a:pt x="3704223" y="593725"/>
                  <a:pt x="3720578" y="593725"/>
                </a:cubicBezTo>
                <a:close/>
                <a:moveTo>
                  <a:pt x="3646803" y="593725"/>
                </a:moveTo>
                <a:cubicBezTo>
                  <a:pt x="3663471" y="593725"/>
                  <a:pt x="3680140" y="601209"/>
                  <a:pt x="3683987" y="611188"/>
                </a:cubicBezTo>
                <a:cubicBezTo>
                  <a:pt x="3686551" y="621166"/>
                  <a:pt x="3676294" y="628650"/>
                  <a:pt x="3659625" y="628650"/>
                </a:cubicBezTo>
                <a:cubicBezTo>
                  <a:pt x="3642956" y="628650"/>
                  <a:pt x="3626287" y="621166"/>
                  <a:pt x="3623723" y="611188"/>
                </a:cubicBezTo>
                <a:cubicBezTo>
                  <a:pt x="3619876" y="601209"/>
                  <a:pt x="3631416" y="593725"/>
                  <a:pt x="3646803" y="593725"/>
                </a:cubicBezTo>
                <a:close/>
                <a:moveTo>
                  <a:pt x="3575366" y="593725"/>
                </a:moveTo>
                <a:cubicBezTo>
                  <a:pt x="3592034" y="593725"/>
                  <a:pt x="3608703" y="601209"/>
                  <a:pt x="3611268" y="611188"/>
                </a:cubicBezTo>
                <a:cubicBezTo>
                  <a:pt x="3615114" y="621166"/>
                  <a:pt x="3603574" y="628650"/>
                  <a:pt x="3586906" y="628650"/>
                </a:cubicBezTo>
                <a:cubicBezTo>
                  <a:pt x="3570237" y="628650"/>
                  <a:pt x="3554850" y="621166"/>
                  <a:pt x="3551004" y="611188"/>
                </a:cubicBezTo>
                <a:cubicBezTo>
                  <a:pt x="3548439" y="601209"/>
                  <a:pt x="3558697" y="593725"/>
                  <a:pt x="3575366" y="593725"/>
                </a:cubicBezTo>
                <a:close/>
                <a:moveTo>
                  <a:pt x="3503802" y="593725"/>
                </a:moveTo>
                <a:cubicBezTo>
                  <a:pt x="3520393" y="593725"/>
                  <a:pt x="3535708" y="601209"/>
                  <a:pt x="3539537" y="611188"/>
                </a:cubicBezTo>
                <a:cubicBezTo>
                  <a:pt x="3542089" y="621166"/>
                  <a:pt x="3530603" y="628650"/>
                  <a:pt x="3514012" y="628650"/>
                </a:cubicBezTo>
                <a:cubicBezTo>
                  <a:pt x="3497421" y="628650"/>
                  <a:pt x="3482106" y="621166"/>
                  <a:pt x="3479554" y="611188"/>
                </a:cubicBezTo>
                <a:cubicBezTo>
                  <a:pt x="3477001" y="601209"/>
                  <a:pt x="3487211" y="593725"/>
                  <a:pt x="3503802" y="593725"/>
                </a:cubicBezTo>
                <a:close/>
                <a:moveTo>
                  <a:pt x="3289041" y="593725"/>
                </a:moveTo>
                <a:cubicBezTo>
                  <a:pt x="3305551" y="593725"/>
                  <a:pt x="3320791" y="601209"/>
                  <a:pt x="3322061" y="611188"/>
                </a:cubicBezTo>
                <a:cubicBezTo>
                  <a:pt x="3324601" y="621166"/>
                  <a:pt x="3313171" y="628650"/>
                  <a:pt x="3296661" y="628650"/>
                </a:cubicBezTo>
                <a:cubicBezTo>
                  <a:pt x="3280151" y="628650"/>
                  <a:pt x="3264911" y="621166"/>
                  <a:pt x="3262371" y="611188"/>
                </a:cubicBezTo>
                <a:cubicBezTo>
                  <a:pt x="3261101" y="601209"/>
                  <a:pt x="3272531" y="593725"/>
                  <a:pt x="3289041" y="593725"/>
                </a:cubicBezTo>
                <a:close/>
                <a:moveTo>
                  <a:pt x="3217430" y="593725"/>
                </a:moveTo>
                <a:cubicBezTo>
                  <a:pt x="3232744" y="593725"/>
                  <a:pt x="3248059" y="601209"/>
                  <a:pt x="3250612" y="611188"/>
                </a:cubicBezTo>
                <a:cubicBezTo>
                  <a:pt x="3253164" y="621166"/>
                  <a:pt x="3240402" y="628650"/>
                  <a:pt x="3223811" y="628650"/>
                </a:cubicBezTo>
                <a:cubicBezTo>
                  <a:pt x="3207220" y="628650"/>
                  <a:pt x="3191905" y="621166"/>
                  <a:pt x="3190629" y="611188"/>
                </a:cubicBezTo>
                <a:cubicBezTo>
                  <a:pt x="3188076" y="601209"/>
                  <a:pt x="3200839" y="593725"/>
                  <a:pt x="3217430" y="593725"/>
                </a:cubicBezTo>
                <a:close/>
                <a:moveTo>
                  <a:pt x="3144579" y="593725"/>
                </a:moveTo>
                <a:cubicBezTo>
                  <a:pt x="3161089" y="593725"/>
                  <a:pt x="3176329" y="601209"/>
                  <a:pt x="3177599" y="611188"/>
                </a:cubicBezTo>
                <a:cubicBezTo>
                  <a:pt x="3180139" y="621166"/>
                  <a:pt x="3168709" y="628650"/>
                  <a:pt x="3152199" y="628650"/>
                </a:cubicBezTo>
                <a:cubicBezTo>
                  <a:pt x="3134419" y="628650"/>
                  <a:pt x="3120449" y="621166"/>
                  <a:pt x="3119179" y="611188"/>
                </a:cubicBezTo>
                <a:cubicBezTo>
                  <a:pt x="3116639" y="601209"/>
                  <a:pt x="3129339" y="593725"/>
                  <a:pt x="3144579" y="593725"/>
                </a:cubicBezTo>
                <a:close/>
                <a:moveTo>
                  <a:pt x="3072999" y="593725"/>
                </a:moveTo>
                <a:cubicBezTo>
                  <a:pt x="3089425" y="593725"/>
                  <a:pt x="3104587" y="601209"/>
                  <a:pt x="3105851" y="611188"/>
                </a:cubicBezTo>
                <a:cubicBezTo>
                  <a:pt x="3107114" y="621166"/>
                  <a:pt x="3095742" y="628650"/>
                  <a:pt x="3079317" y="628650"/>
                </a:cubicBezTo>
                <a:cubicBezTo>
                  <a:pt x="3062891" y="628650"/>
                  <a:pt x="3047728" y="621166"/>
                  <a:pt x="3046465" y="611188"/>
                </a:cubicBezTo>
                <a:cubicBezTo>
                  <a:pt x="3045201" y="601209"/>
                  <a:pt x="3056573" y="593725"/>
                  <a:pt x="3072999" y="593725"/>
                </a:cubicBezTo>
                <a:close/>
                <a:moveTo>
                  <a:pt x="3001562" y="593725"/>
                </a:moveTo>
                <a:cubicBezTo>
                  <a:pt x="3017988" y="593725"/>
                  <a:pt x="3031887" y="601209"/>
                  <a:pt x="3033150" y="611188"/>
                </a:cubicBezTo>
                <a:cubicBezTo>
                  <a:pt x="3035677" y="621166"/>
                  <a:pt x="3023042" y="628650"/>
                  <a:pt x="3006616" y="628650"/>
                </a:cubicBezTo>
                <a:cubicBezTo>
                  <a:pt x="2990190" y="628650"/>
                  <a:pt x="2976291" y="621166"/>
                  <a:pt x="2975028" y="611188"/>
                </a:cubicBezTo>
                <a:cubicBezTo>
                  <a:pt x="2973764" y="601209"/>
                  <a:pt x="2985136" y="593725"/>
                  <a:pt x="3001562" y="593725"/>
                </a:cubicBezTo>
                <a:close/>
                <a:moveTo>
                  <a:pt x="2929800" y="593725"/>
                </a:moveTo>
                <a:cubicBezTo>
                  <a:pt x="2946226" y="593725"/>
                  <a:pt x="2960125" y="601209"/>
                  <a:pt x="2961389" y="611188"/>
                </a:cubicBezTo>
                <a:cubicBezTo>
                  <a:pt x="2962652" y="621166"/>
                  <a:pt x="2950017" y="628650"/>
                  <a:pt x="2933591" y="628650"/>
                </a:cubicBezTo>
                <a:cubicBezTo>
                  <a:pt x="2917165" y="628650"/>
                  <a:pt x="2903266" y="621166"/>
                  <a:pt x="2902003" y="611188"/>
                </a:cubicBezTo>
                <a:cubicBezTo>
                  <a:pt x="2900739" y="601209"/>
                  <a:pt x="2913375" y="593725"/>
                  <a:pt x="2929800" y="593725"/>
                </a:cubicBezTo>
                <a:close/>
                <a:moveTo>
                  <a:pt x="2858207" y="593725"/>
                </a:moveTo>
                <a:cubicBezTo>
                  <a:pt x="2874545" y="593725"/>
                  <a:pt x="2888369" y="601209"/>
                  <a:pt x="2889626" y="611188"/>
                </a:cubicBezTo>
                <a:cubicBezTo>
                  <a:pt x="2889626" y="621166"/>
                  <a:pt x="2877059" y="628650"/>
                  <a:pt x="2860721" y="628650"/>
                </a:cubicBezTo>
                <a:cubicBezTo>
                  <a:pt x="2844382" y="628650"/>
                  <a:pt x="2830558" y="621166"/>
                  <a:pt x="2830558" y="611188"/>
                </a:cubicBezTo>
                <a:cubicBezTo>
                  <a:pt x="2829301" y="601209"/>
                  <a:pt x="2841869" y="593725"/>
                  <a:pt x="2858207" y="593725"/>
                </a:cubicBezTo>
                <a:close/>
                <a:moveTo>
                  <a:pt x="2786770" y="593725"/>
                </a:moveTo>
                <a:cubicBezTo>
                  <a:pt x="2803108" y="593725"/>
                  <a:pt x="2815676" y="601209"/>
                  <a:pt x="2816932" y="611188"/>
                </a:cubicBezTo>
                <a:cubicBezTo>
                  <a:pt x="2818189" y="621166"/>
                  <a:pt x="2805622" y="628650"/>
                  <a:pt x="2789284" y="628650"/>
                </a:cubicBezTo>
                <a:cubicBezTo>
                  <a:pt x="2772945" y="628650"/>
                  <a:pt x="2759121" y="621166"/>
                  <a:pt x="2757864" y="611188"/>
                </a:cubicBezTo>
                <a:cubicBezTo>
                  <a:pt x="2757864" y="601209"/>
                  <a:pt x="2770432" y="593725"/>
                  <a:pt x="2786770" y="593725"/>
                </a:cubicBezTo>
                <a:close/>
                <a:moveTo>
                  <a:pt x="2715002" y="593725"/>
                </a:moveTo>
                <a:cubicBezTo>
                  <a:pt x="2730083" y="593725"/>
                  <a:pt x="2743907" y="601209"/>
                  <a:pt x="2745164" y="611188"/>
                </a:cubicBezTo>
                <a:cubicBezTo>
                  <a:pt x="2745164" y="621166"/>
                  <a:pt x="2732597" y="628650"/>
                  <a:pt x="2716259" y="628650"/>
                </a:cubicBezTo>
                <a:cubicBezTo>
                  <a:pt x="2699920" y="628650"/>
                  <a:pt x="2686096" y="621166"/>
                  <a:pt x="2686096" y="611188"/>
                </a:cubicBezTo>
                <a:cubicBezTo>
                  <a:pt x="2684839" y="601209"/>
                  <a:pt x="2698664" y="593725"/>
                  <a:pt x="2715002" y="593725"/>
                </a:cubicBezTo>
                <a:close/>
                <a:moveTo>
                  <a:pt x="2642145" y="593725"/>
                </a:moveTo>
                <a:cubicBezTo>
                  <a:pt x="2658392" y="593725"/>
                  <a:pt x="2672139" y="601209"/>
                  <a:pt x="2672139" y="611188"/>
                </a:cubicBezTo>
                <a:cubicBezTo>
                  <a:pt x="2672139" y="621166"/>
                  <a:pt x="2659642" y="628650"/>
                  <a:pt x="2643395" y="628650"/>
                </a:cubicBezTo>
                <a:cubicBezTo>
                  <a:pt x="2627148" y="628650"/>
                  <a:pt x="2613401" y="621166"/>
                  <a:pt x="2613401" y="611188"/>
                </a:cubicBezTo>
                <a:cubicBezTo>
                  <a:pt x="2613401" y="601209"/>
                  <a:pt x="2627148" y="593725"/>
                  <a:pt x="2642145" y="593725"/>
                </a:cubicBezTo>
                <a:close/>
                <a:moveTo>
                  <a:pt x="2570539" y="593725"/>
                </a:moveTo>
                <a:cubicBezTo>
                  <a:pt x="2587198" y="593725"/>
                  <a:pt x="2600702" y="601543"/>
                  <a:pt x="2600702" y="611188"/>
                </a:cubicBezTo>
                <a:cubicBezTo>
                  <a:pt x="2600702" y="620833"/>
                  <a:pt x="2587198" y="628651"/>
                  <a:pt x="2570539" y="628651"/>
                </a:cubicBezTo>
                <a:cubicBezTo>
                  <a:pt x="2553880" y="628651"/>
                  <a:pt x="2540376" y="620833"/>
                  <a:pt x="2540376" y="611188"/>
                </a:cubicBezTo>
                <a:cubicBezTo>
                  <a:pt x="2540376" y="601543"/>
                  <a:pt x="2553880" y="593725"/>
                  <a:pt x="2570539" y="593725"/>
                </a:cubicBezTo>
                <a:close/>
                <a:moveTo>
                  <a:pt x="2498933" y="593725"/>
                </a:moveTo>
                <a:cubicBezTo>
                  <a:pt x="2515180" y="593725"/>
                  <a:pt x="2527677" y="601209"/>
                  <a:pt x="2527677" y="611188"/>
                </a:cubicBezTo>
                <a:cubicBezTo>
                  <a:pt x="2527677" y="621166"/>
                  <a:pt x="2513930" y="628650"/>
                  <a:pt x="2497683" y="628650"/>
                </a:cubicBezTo>
                <a:cubicBezTo>
                  <a:pt x="2481437" y="628650"/>
                  <a:pt x="2468939" y="621166"/>
                  <a:pt x="2468939" y="611188"/>
                </a:cubicBezTo>
                <a:cubicBezTo>
                  <a:pt x="2470189" y="601209"/>
                  <a:pt x="2482686" y="593725"/>
                  <a:pt x="2498933" y="593725"/>
                </a:cubicBezTo>
                <a:close/>
                <a:moveTo>
                  <a:pt x="2427334" y="593725"/>
                </a:moveTo>
                <a:cubicBezTo>
                  <a:pt x="2443672" y="593725"/>
                  <a:pt x="2456239" y="601209"/>
                  <a:pt x="2456239" y="611188"/>
                </a:cubicBezTo>
                <a:cubicBezTo>
                  <a:pt x="2454982" y="621166"/>
                  <a:pt x="2442415" y="628650"/>
                  <a:pt x="2426077" y="628650"/>
                </a:cubicBezTo>
                <a:cubicBezTo>
                  <a:pt x="2409739" y="628650"/>
                  <a:pt x="2395914" y="621166"/>
                  <a:pt x="2397171" y="611188"/>
                </a:cubicBezTo>
                <a:cubicBezTo>
                  <a:pt x="2397171" y="601209"/>
                  <a:pt x="2410995" y="593725"/>
                  <a:pt x="2427334" y="593725"/>
                </a:cubicBezTo>
                <a:close/>
                <a:moveTo>
                  <a:pt x="2355896" y="593725"/>
                </a:moveTo>
                <a:cubicBezTo>
                  <a:pt x="2372234" y="593725"/>
                  <a:pt x="2384801" y="601209"/>
                  <a:pt x="2383544" y="611188"/>
                </a:cubicBezTo>
                <a:cubicBezTo>
                  <a:pt x="2383544" y="621166"/>
                  <a:pt x="2369720" y="628650"/>
                  <a:pt x="2353382" y="628650"/>
                </a:cubicBezTo>
                <a:cubicBezTo>
                  <a:pt x="2337044" y="628650"/>
                  <a:pt x="2324476" y="621166"/>
                  <a:pt x="2324476" y="611188"/>
                </a:cubicBezTo>
                <a:cubicBezTo>
                  <a:pt x="2325733" y="601209"/>
                  <a:pt x="2339557" y="593725"/>
                  <a:pt x="2355896" y="593725"/>
                </a:cubicBezTo>
                <a:close/>
                <a:moveTo>
                  <a:pt x="2284127" y="593725"/>
                </a:moveTo>
                <a:cubicBezTo>
                  <a:pt x="2300465" y="593725"/>
                  <a:pt x="2311776" y="601209"/>
                  <a:pt x="2311776" y="611188"/>
                </a:cubicBezTo>
                <a:cubicBezTo>
                  <a:pt x="2310519" y="621166"/>
                  <a:pt x="2296695" y="628650"/>
                  <a:pt x="2280357" y="628650"/>
                </a:cubicBezTo>
                <a:cubicBezTo>
                  <a:pt x="2264019" y="628650"/>
                  <a:pt x="2251451" y="621166"/>
                  <a:pt x="2252708" y="611188"/>
                </a:cubicBezTo>
                <a:cubicBezTo>
                  <a:pt x="2253965" y="601209"/>
                  <a:pt x="2267789" y="593725"/>
                  <a:pt x="2284127" y="593725"/>
                </a:cubicBezTo>
                <a:close/>
                <a:moveTo>
                  <a:pt x="2211102" y="593725"/>
                </a:moveTo>
                <a:cubicBezTo>
                  <a:pt x="2226183" y="593725"/>
                  <a:pt x="2238751" y="601209"/>
                  <a:pt x="2237494" y="611188"/>
                </a:cubicBezTo>
                <a:cubicBezTo>
                  <a:pt x="2237494" y="621166"/>
                  <a:pt x="2222413" y="628650"/>
                  <a:pt x="2206075" y="628650"/>
                </a:cubicBezTo>
                <a:cubicBezTo>
                  <a:pt x="2189737" y="628650"/>
                  <a:pt x="2178426" y="621166"/>
                  <a:pt x="2178426" y="611188"/>
                </a:cubicBezTo>
                <a:cubicBezTo>
                  <a:pt x="2179683" y="601209"/>
                  <a:pt x="2194764" y="593725"/>
                  <a:pt x="2211102" y="593725"/>
                </a:cubicBezTo>
                <a:close/>
                <a:moveTo>
                  <a:pt x="2138998" y="593725"/>
                </a:moveTo>
                <a:cubicBezTo>
                  <a:pt x="2155003" y="593725"/>
                  <a:pt x="2167314" y="601209"/>
                  <a:pt x="2166083" y="611188"/>
                </a:cubicBezTo>
                <a:cubicBezTo>
                  <a:pt x="2164852" y="621166"/>
                  <a:pt x="2151310" y="628650"/>
                  <a:pt x="2135305" y="628650"/>
                </a:cubicBezTo>
                <a:cubicBezTo>
                  <a:pt x="2119300" y="628650"/>
                  <a:pt x="2106989" y="621166"/>
                  <a:pt x="2108220" y="611188"/>
                </a:cubicBezTo>
                <a:cubicBezTo>
                  <a:pt x="2109451" y="601209"/>
                  <a:pt x="2124225" y="593725"/>
                  <a:pt x="2138998" y="593725"/>
                </a:cubicBezTo>
                <a:close/>
                <a:moveTo>
                  <a:pt x="775307" y="593725"/>
                </a:moveTo>
                <a:cubicBezTo>
                  <a:pt x="791442" y="593725"/>
                  <a:pt x="798889" y="601209"/>
                  <a:pt x="793924" y="611188"/>
                </a:cubicBezTo>
                <a:cubicBezTo>
                  <a:pt x="788960" y="621166"/>
                  <a:pt x="771584" y="628650"/>
                  <a:pt x="755449" y="628650"/>
                </a:cubicBezTo>
                <a:cubicBezTo>
                  <a:pt x="739314" y="628650"/>
                  <a:pt x="730626" y="621166"/>
                  <a:pt x="735590" y="611188"/>
                </a:cubicBezTo>
                <a:cubicBezTo>
                  <a:pt x="741796" y="601209"/>
                  <a:pt x="759172" y="593725"/>
                  <a:pt x="775307" y="593725"/>
                </a:cubicBezTo>
                <a:close/>
                <a:moveTo>
                  <a:pt x="4200196" y="550863"/>
                </a:moveTo>
                <a:cubicBezTo>
                  <a:pt x="4216247" y="550863"/>
                  <a:pt x="4232298" y="558347"/>
                  <a:pt x="4237237" y="568326"/>
                </a:cubicBezTo>
                <a:cubicBezTo>
                  <a:pt x="4242176" y="578304"/>
                  <a:pt x="4233533" y="585788"/>
                  <a:pt x="4217482" y="585788"/>
                </a:cubicBezTo>
                <a:cubicBezTo>
                  <a:pt x="4202665" y="585788"/>
                  <a:pt x="4185379" y="578304"/>
                  <a:pt x="4180440" y="568326"/>
                </a:cubicBezTo>
                <a:cubicBezTo>
                  <a:pt x="4175501" y="558347"/>
                  <a:pt x="4184144" y="550863"/>
                  <a:pt x="4200196" y="550863"/>
                </a:cubicBezTo>
                <a:close/>
                <a:moveTo>
                  <a:pt x="4129347" y="550863"/>
                </a:moveTo>
                <a:cubicBezTo>
                  <a:pt x="4144516" y="550863"/>
                  <a:pt x="4162214" y="558347"/>
                  <a:pt x="4167271" y="568326"/>
                </a:cubicBezTo>
                <a:cubicBezTo>
                  <a:pt x="4172327" y="578304"/>
                  <a:pt x="4162214" y="585788"/>
                  <a:pt x="4145781" y="585788"/>
                </a:cubicBezTo>
                <a:cubicBezTo>
                  <a:pt x="4130611" y="585788"/>
                  <a:pt x="4112913" y="578304"/>
                  <a:pt x="4107857" y="568326"/>
                </a:cubicBezTo>
                <a:cubicBezTo>
                  <a:pt x="4104064" y="558347"/>
                  <a:pt x="4112913" y="550863"/>
                  <a:pt x="4129347" y="550863"/>
                </a:cubicBezTo>
                <a:close/>
                <a:moveTo>
                  <a:pt x="4057909" y="550863"/>
                </a:moveTo>
                <a:cubicBezTo>
                  <a:pt x="4074343" y="550863"/>
                  <a:pt x="4090776" y="558347"/>
                  <a:pt x="4095833" y="568326"/>
                </a:cubicBezTo>
                <a:cubicBezTo>
                  <a:pt x="4100889" y="578304"/>
                  <a:pt x="4090776" y="585788"/>
                  <a:pt x="4074343" y="585788"/>
                </a:cubicBezTo>
                <a:cubicBezTo>
                  <a:pt x="4059173" y="585788"/>
                  <a:pt x="4041475" y="578304"/>
                  <a:pt x="4037683" y="568326"/>
                </a:cubicBezTo>
                <a:cubicBezTo>
                  <a:pt x="4032626" y="558347"/>
                  <a:pt x="4042739" y="550863"/>
                  <a:pt x="4057909" y="550863"/>
                </a:cubicBezTo>
                <a:close/>
                <a:moveTo>
                  <a:pt x="3987937" y="550863"/>
                </a:moveTo>
                <a:cubicBezTo>
                  <a:pt x="4004291" y="550863"/>
                  <a:pt x="4020645" y="558347"/>
                  <a:pt x="4024419" y="568326"/>
                </a:cubicBezTo>
                <a:cubicBezTo>
                  <a:pt x="4029451" y="578304"/>
                  <a:pt x="4019387" y="585788"/>
                  <a:pt x="4003033" y="585788"/>
                </a:cubicBezTo>
                <a:cubicBezTo>
                  <a:pt x="3987937" y="585788"/>
                  <a:pt x="3970324" y="578304"/>
                  <a:pt x="3966550" y="568326"/>
                </a:cubicBezTo>
                <a:cubicBezTo>
                  <a:pt x="3962776" y="558347"/>
                  <a:pt x="3971582" y="550863"/>
                  <a:pt x="3987937" y="550863"/>
                </a:cubicBezTo>
                <a:close/>
                <a:moveTo>
                  <a:pt x="3917757" y="550863"/>
                </a:moveTo>
                <a:cubicBezTo>
                  <a:pt x="3932853" y="550863"/>
                  <a:pt x="3949207" y="558347"/>
                  <a:pt x="3954239" y="568326"/>
                </a:cubicBezTo>
                <a:cubicBezTo>
                  <a:pt x="3958013" y="578304"/>
                  <a:pt x="3947949" y="585788"/>
                  <a:pt x="3931595" y="585788"/>
                </a:cubicBezTo>
                <a:cubicBezTo>
                  <a:pt x="3916499" y="585788"/>
                  <a:pt x="3900144" y="578304"/>
                  <a:pt x="3895112" y="568326"/>
                </a:cubicBezTo>
                <a:cubicBezTo>
                  <a:pt x="3891338" y="558347"/>
                  <a:pt x="3901402" y="550863"/>
                  <a:pt x="3917757" y="550863"/>
                </a:cubicBezTo>
                <a:close/>
                <a:moveTo>
                  <a:pt x="3845545" y="550863"/>
                </a:moveTo>
                <a:cubicBezTo>
                  <a:pt x="3862214" y="550863"/>
                  <a:pt x="3878883" y="558347"/>
                  <a:pt x="3882730" y="568326"/>
                </a:cubicBezTo>
                <a:cubicBezTo>
                  <a:pt x="3886576" y="578304"/>
                  <a:pt x="3876319" y="585788"/>
                  <a:pt x="3859650" y="585788"/>
                </a:cubicBezTo>
                <a:cubicBezTo>
                  <a:pt x="3844263" y="585788"/>
                  <a:pt x="3827595" y="578304"/>
                  <a:pt x="3823748" y="568326"/>
                </a:cubicBezTo>
                <a:cubicBezTo>
                  <a:pt x="3819901" y="558347"/>
                  <a:pt x="3830159" y="550863"/>
                  <a:pt x="3845545" y="550863"/>
                </a:cubicBezTo>
                <a:close/>
                <a:moveTo>
                  <a:pt x="3774749" y="550863"/>
                </a:moveTo>
                <a:cubicBezTo>
                  <a:pt x="3791021" y="550863"/>
                  <a:pt x="3806041" y="558347"/>
                  <a:pt x="3809796" y="568326"/>
                </a:cubicBezTo>
                <a:cubicBezTo>
                  <a:pt x="3813551" y="578304"/>
                  <a:pt x="3803538" y="585788"/>
                  <a:pt x="3787266" y="585788"/>
                </a:cubicBezTo>
                <a:cubicBezTo>
                  <a:pt x="3772245" y="585788"/>
                  <a:pt x="3755973" y="578304"/>
                  <a:pt x="3752218" y="568326"/>
                </a:cubicBezTo>
                <a:cubicBezTo>
                  <a:pt x="3748463" y="558347"/>
                  <a:pt x="3758477" y="550863"/>
                  <a:pt x="3774749" y="550863"/>
                </a:cubicBezTo>
                <a:close/>
                <a:moveTo>
                  <a:pt x="3703515" y="550863"/>
                </a:moveTo>
                <a:cubicBezTo>
                  <a:pt x="3719701" y="550863"/>
                  <a:pt x="3735888" y="558347"/>
                  <a:pt x="3739623" y="568326"/>
                </a:cubicBezTo>
                <a:cubicBezTo>
                  <a:pt x="3742113" y="578304"/>
                  <a:pt x="3732152" y="585788"/>
                  <a:pt x="3715966" y="585788"/>
                </a:cubicBezTo>
                <a:cubicBezTo>
                  <a:pt x="3701025" y="585788"/>
                  <a:pt x="3684839" y="578304"/>
                  <a:pt x="3681103" y="568326"/>
                </a:cubicBezTo>
                <a:cubicBezTo>
                  <a:pt x="3678613" y="558347"/>
                  <a:pt x="3688574" y="550863"/>
                  <a:pt x="3703515" y="550863"/>
                </a:cubicBezTo>
                <a:close/>
                <a:moveTo>
                  <a:pt x="3633323" y="550863"/>
                </a:moveTo>
                <a:cubicBezTo>
                  <a:pt x="3649510" y="550863"/>
                  <a:pt x="3664451" y="558347"/>
                  <a:pt x="3668186" y="568326"/>
                </a:cubicBezTo>
                <a:cubicBezTo>
                  <a:pt x="3670676" y="578304"/>
                  <a:pt x="3660715" y="585788"/>
                  <a:pt x="3644529" y="585788"/>
                </a:cubicBezTo>
                <a:cubicBezTo>
                  <a:pt x="3629588" y="585788"/>
                  <a:pt x="3613402" y="578304"/>
                  <a:pt x="3610912" y="568326"/>
                </a:cubicBezTo>
                <a:cubicBezTo>
                  <a:pt x="3607176" y="558347"/>
                  <a:pt x="3617137" y="550863"/>
                  <a:pt x="3633323" y="550863"/>
                </a:cubicBezTo>
                <a:close/>
                <a:moveTo>
                  <a:pt x="3562539" y="550863"/>
                </a:moveTo>
                <a:cubicBezTo>
                  <a:pt x="3577854" y="550863"/>
                  <a:pt x="3594445" y="558347"/>
                  <a:pt x="3596998" y="568326"/>
                </a:cubicBezTo>
                <a:cubicBezTo>
                  <a:pt x="3600826" y="578304"/>
                  <a:pt x="3589340" y="585788"/>
                  <a:pt x="3572749" y="585788"/>
                </a:cubicBezTo>
                <a:cubicBezTo>
                  <a:pt x="3556158" y="585788"/>
                  <a:pt x="3540843" y="578304"/>
                  <a:pt x="3538291" y="568326"/>
                </a:cubicBezTo>
                <a:cubicBezTo>
                  <a:pt x="3535738" y="558347"/>
                  <a:pt x="3545948" y="550863"/>
                  <a:pt x="3562539" y="550863"/>
                </a:cubicBezTo>
                <a:close/>
                <a:moveTo>
                  <a:pt x="3491102" y="550863"/>
                </a:moveTo>
                <a:cubicBezTo>
                  <a:pt x="3507693" y="550863"/>
                  <a:pt x="3523008" y="558347"/>
                  <a:pt x="3525561" y="568326"/>
                </a:cubicBezTo>
                <a:cubicBezTo>
                  <a:pt x="3529389" y="578304"/>
                  <a:pt x="3517903" y="585788"/>
                  <a:pt x="3501312" y="585788"/>
                </a:cubicBezTo>
                <a:cubicBezTo>
                  <a:pt x="3484721" y="585788"/>
                  <a:pt x="3469406" y="578304"/>
                  <a:pt x="3466854" y="568326"/>
                </a:cubicBezTo>
                <a:cubicBezTo>
                  <a:pt x="3464301" y="558347"/>
                  <a:pt x="3475787" y="550863"/>
                  <a:pt x="3491102" y="550863"/>
                </a:cubicBezTo>
                <a:close/>
                <a:moveTo>
                  <a:pt x="3420940" y="550863"/>
                </a:moveTo>
                <a:cubicBezTo>
                  <a:pt x="3437531" y="550863"/>
                  <a:pt x="3452846" y="558347"/>
                  <a:pt x="3455399" y="568326"/>
                </a:cubicBezTo>
                <a:cubicBezTo>
                  <a:pt x="3457951" y="578304"/>
                  <a:pt x="3446465" y="585788"/>
                  <a:pt x="3429874" y="585788"/>
                </a:cubicBezTo>
                <a:cubicBezTo>
                  <a:pt x="3413283" y="585788"/>
                  <a:pt x="3397968" y="578304"/>
                  <a:pt x="3395416" y="568326"/>
                </a:cubicBezTo>
                <a:cubicBezTo>
                  <a:pt x="3392863" y="558347"/>
                  <a:pt x="3404349" y="550863"/>
                  <a:pt x="3420940" y="550863"/>
                </a:cubicBezTo>
                <a:close/>
                <a:moveTo>
                  <a:pt x="3350255" y="550863"/>
                </a:moveTo>
                <a:cubicBezTo>
                  <a:pt x="3365114" y="550863"/>
                  <a:pt x="3379973" y="558347"/>
                  <a:pt x="3382450" y="568326"/>
                </a:cubicBezTo>
                <a:cubicBezTo>
                  <a:pt x="3384926" y="578304"/>
                  <a:pt x="3373782" y="585788"/>
                  <a:pt x="3357685" y="585788"/>
                </a:cubicBezTo>
                <a:cubicBezTo>
                  <a:pt x="3341587" y="585788"/>
                  <a:pt x="3327966" y="578304"/>
                  <a:pt x="3325490" y="568326"/>
                </a:cubicBezTo>
                <a:cubicBezTo>
                  <a:pt x="3323013" y="558347"/>
                  <a:pt x="3334158" y="550863"/>
                  <a:pt x="3350255" y="550863"/>
                </a:cubicBezTo>
                <a:close/>
                <a:moveTo>
                  <a:pt x="3278818" y="550863"/>
                </a:moveTo>
                <a:cubicBezTo>
                  <a:pt x="3294915" y="550863"/>
                  <a:pt x="3309774" y="558347"/>
                  <a:pt x="3311013" y="568326"/>
                </a:cubicBezTo>
                <a:cubicBezTo>
                  <a:pt x="3313489" y="578304"/>
                  <a:pt x="3302345" y="585788"/>
                  <a:pt x="3286248" y="585788"/>
                </a:cubicBezTo>
                <a:cubicBezTo>
                  <a:pt x="3271388" y="585788"/>
                  <a:pt x="3256529" y="578304"/>
                  <a:pt x="3254053" y="568326"/>
                </a:cubicBezTo>
                <a:cubicBezTo>
                  <a:pt x="3251576" y="558347"/>
                  <a:pt x="3262721" y="550863"/>
                  <a:pt x="3278818" y="550863"/>
                </a:cubicBezTo>
                <a:close/>
                <a:moveTo>
                  <a:pt x="3136499" y="550863"/>
                </a:moveTo>
                <a:cubicBezTo>
                  <a:pt x="3152925" y="550863"/>
                  <a:pt x="3168087" y="558347"/>
                  <a:pt x="3169351" y="568326"/>
                </a:cubicBezTo>
                <a:cubicBezTo>
                  <a:pt x="3170614" y="578304"/>
                  <a:pt x="3159242" y="585788"/>
                  <a:pt x="3142817" y="585788"/>
                </a:cubicBezTo>
                <a:cubicBezTo>
                  <a:pt x="3126391" y="585788"/>
                  <a:pt x="3112492" y="578304"/>
                  <a:pt x="3111228" y="568326"/>
                </a:cubicBezTo>
                <a:cubicBezTo>
                  <a:pt x="3108701" y="558347"/>
                  <a:pt x="3121337" y="550863"/>
                  <a:pt x="3136499" y="550863"/>
                </a:cubicBezTo>
                <a:close/>
                <a:moveTo>
                  <a:pt x="3066649" y="550863"/>
                </a:moveTo>
                <a:cubicBezTo>
                  <a:pt x="3083075" y="550863"/>
                  <a:pt x="3096974" y="558347"/>
                  <a:pt x="3098237" y="568326"/>
                </a:cubicBezTo>
                <a:cubicBezTo>
                  <a:pt x="3100764" y="578304"/>
                  <a:pt x="3088129" y="585788"/>
                  <a:pt x="3071703" y="585788"/>
                </a:cubicBezTo>
                <a:cubicBezTo>
                  <a:pt x="3055277" y="585788"/>
                  <a:pt x="3041378" y="578304"/>
                  <a:pt x="3040115" y="568326"/>
                </a:cubicBezTo>
                <a:cubicBezTo>
                  <a:pt x="3038851" y="558347"/>
                  <a:pt x="3050223" y="550863"/>
                  <a:pt x="3066649" y="550863"/>
                </a:cubicBezTo>
                <a:close/>
                <a:moveTo>
                  <a:pt x="2996475" y="550863"/>
                </a:moveTo>
                <a:cubicBezTo>
                  <a:pt x="3011638" y="550863"/>
                  <a:pt x="3025537" y="558347"/>
                  <a:pt x="3028064" y="568326"/>
                </a:cubicBezTo>
                <a:cubicBezTo>
                  <a:pt x="3029327" y="578304"/>
                  <a:pt x="3016692" y="585788"/>
                  <a:pt x="3000266" y="585788"/>
                </a:cubicBezTo>
                <a:cubicBezTo>
                  <a:pt x="2983840" y="585788"/>
                  <a:pt x="2969941" y="578304"/>
                  <a:pt x="2968678" y="568326"/>
                </a:cubicBezTo>
                <a:cubicBezTo>
                  <a:pt x="2967414" y="558347"/>
                  <a:pt x="2980050" y="550863"/>
                  <a:pt x="2996475" y="550863"/>
                </a:cubicBezTo>
                <a:close/>
                <a:moveTo>
                  <a:pt x="2925213" y="550863"/>
                </a:moveTo>
                <a:cubicBezTo>
                  <a:pt x="2941551" y="550863"/>
                  <a:pt x="2955376" y="558347"/>
                  <a:pt x="2956632" y="568326"/>
                </a:cubicBezTo>
                <a:cubicBezTo>
                  <a:pt x="2957889" y="578304"/>
                  <a:pt x="2945322" y="585788"/>
                  <a:pt x="2928984" y="585788"/>
                </a:cubicBezTo>
                <a:cubicBezTo>
                  <a:pt x="2912645" y="585788"/>
                  <a:pt x="2898821" y="578304"/>
                  <a:pt x="2898821" y="568326"/>
                </a:cubicBezTo>
                <a:cubicBezTo>
                  <a:pt x="2897564" y="558347"/>
                  <a:pt x="2910132" y="550863"/>
                  <a:pt x="2925213" y="550863"/>
                </a:cubicBezTo>
                <a:close/>
                <a:moveTo>
                  <a:pt x="2853445" y="550863"/>
                </a:moveTo>
                <a:cubicBezTo>
                  <a:pt x="2869783" y="550863"/>
                  <a:pt x="2882351" y="558347"/>
                  <a:pt x="2883607" y="568326"/>
                </a:cubicBezTo>
                <a:cubicBezTo>
                  <a:pt x="2884864" y="578304"/>
                  <a:pt x="2872297" y="585788"/>
                  <a:pt x="2855959" y="585788"/>
                </a:cubicBezTo>
                <a:cubicBezTo>
                  <a:pt x="2839620" y="585788"/>
                  <a:pt x="2827053" y="578304"/>
                  <a:pt x="2825796" y="568326"/>
                </a:cubicBezTo>
                <a:cubicBezTo>
                  <a:pt x="2824539" y="558347"/>
                  <a:pt x="2837107" y="550863"/>
                  <a:pt x="2853445" y="550863"/>
                </a:cubicBezTo>
                <a:close/>
                <a:moveTo>
                  <a:pt x="2782184" y="550863"/>
                </a:moveTo>
                <a:cubicBezTo>
                  <a:pt x="2798430" y="550863"/>
                  <a:pt x="2812178" y="558347"/>
                  <a:pt x="2812178" y="568326"/>
                </a:cubicBezTo>
                <a:cubicBezTo>
                  <a:pt x="2813427" y="578304"/>
                  <a:pt x="2800930" y="585788"/>
                  <a:pt x="2784683" y="585788"/>
                </a:cubicBezTo>
                <a:cubicBezTo>
                  <a:pt x="2768436" y="585788"/>
                  <a:pt x="2755939" y="578304"/>
                  <a:pt x="2754689" y="568326"/>
                </a:cubicBezTo>
                <a:cubicBezTo>
                  <a:pt x="2754689" y="558347"/>
                  <a:pt x="2767187" y="550863"/>
                  <a:pt x="2782184" y="550863"/>
                </a:cubicBezTo>
                <a:close/>
                <a:moveTo>
                  <a:pt x="2711995" y="550863"/>
                </a:moveTo>
                <a:cubicBezTo>
                  <a:pt x="2728242" y="550863"/>
                  <a:pt x="2740740" y="558347"/>
                  <a:pt x="2741989" y="568326"/>
                </a:cubicBezTo>
                <a:cubicBezTo>
                  <a:pt x="2741989" y="578304"/>
                  <a:pt x="2729492" y="585788"/>
                  <a:pt x="2713245" y="585788"/>
                </a:cubicBezTo>
                <a:cubicBezTo>
                  <a:pt x="2696998" y="585788"/>
                  <a:pt x="2684501" y="578304"/>
                  <a:pt x="2684501" y="568326"/>
                </a:cubicBezTo>
                <a:cubicBezTo>
                  <a:pt x="2683251" y="558347"/>
                  <a:pt x="2695749" y="550863"/>
                  <a:pt x="2711995" y="550863"/>
                </a:cubicBezTo>
                <a:close/>
                <a:moveTo>
                  <a:pt x="2641976" y="550863"/>
                </a:moveTo>
                <a:cubicBezTo>
                  <a:pt x="2656885" y="550863"/>
                  <a:pt x="2670551" y="558347"/>
                  <a:pt x="2670551" y="568326"/>
                </a:cubicBezTo>
                <a:cubicBezTo>
                  <a:pt x="2670551" y="578304"/>
                  <a:pt x="2658127" y="585788"/>
                  <a:pt x="2641976" y="585788"/>
                </a:cubicBezTo>
                <a:cubicBezTo>
                  <a:pt x="2625825" y="585788"/>
                  <a:pt x="2613401" y="578304"/>
                  <a:pt x="2613401" y="568326"/>
                </a:cubicBezTo>
                <a:cubicBezTo>
                  <a:pt x="2613401" y="558347"/>
                  <a:pt x="2625825" y="550863"/>
                  <a:pt x="2641976" y="550863"/>
                </a:cubicBezTo>
                <a:close/>
                <a:moveTo>
                  <a:pt x="2569745" y="550863"/>
                </a:moveTo>
                <a:cubicBezTo>
                  <a:pt x="2586345" y="550863"/>
                  <a:pt x="2599114" y="558347"/>
                  <a:pt x="2599114" y="568326"/>
                </a:cubicBezTo>
                <a:cubicBezTo>
                  <a:pt x="2599114" y="578304"/>
                  <a:pt x="2586345" y="585788"/>
                  <a:pt x="2569745" y="585788"/>
                </a:cubicBezTo>
                <a:cubicBezTo>
                  <a:pt x="2553145" y="585788"/>
                  <a:pt x="2540376" y="578304"/>
                  <a:pt x="2540376" y="568326"/>
                </a:cubicBezTo>
                <a:cubicBezTo>
                  <a:pt x="2540376" y="558347"/>
                  <a:pt x="2554422" y="550863"/>
                  <a:pt x="2569745" y="550863"/>
                </a:cubicBezTo>
                <a:close/>
                <a:moveTo>
                  <a:pt x="2499744" y="550863"/>
                </a:moveTo>
                <a:cubicBezTo>
                  <a:pt x="2516429" y="550863"/>
                  <a:pt x="2529264" y="558347"/>
                  <a:pt x="2529264" y="568326"/>
                </a:cubicBezTo>
                <a:cubicBezTo>
                  <a:pt x="2529264" y="578304"/>
                  <a:pt x="2515146" y="585788"/>
                  <a:pt x="2498460" y="585788"/>
                </a:cubicBezTo>
                <a:cubicBezTo>
                  <a:pt x="2481774" y="585788"/>
                  <a:pt x="2468939" y="578304"/>
                  <a:pt x="2468939" y="568326"/>
                </a:cubicBezTo>
                <a:cubicBezTo>
                  <a:pt x="2470223" y="558347"/>
                  <a:pt x="2483058" y="550863"/>
                  <a:pt x="2499744" y="550863"/>
                </a:cubicBezTo>
                <a:close/>
                <a:moveTo>
                  <a:pt x="2428745" y="550863"/>
                </a:moveTo>
                <a:cubicBezTo>
                  <a:pt x="2443742" y="550863"/>
                  <a:pt x="2456239" y="558347"/>
                  <a:pt x="2456239" y="568326"/>
                </a:cubicBezTo>
                <a:cubicBezTo>
                  <a:pt x="2456239" y="578304"/>
                  <a:pt x="2442492" y="585788"/>
                  <a:pt x="2426245" y="585788"/>
                </a:cubicBezTo>
                <a:cubicBezTo>
                  <a:pt x="2409999" y="585788"/>
                  <a:pt x="2397501" y="578304"/>
                  <a:pt x="2398751" y="568326"/>
                </a:cubicBezTo>
                <a:cubicBezTo>
                  <a:pt x="2398751" y="558347"/>
                  <a:pt x="2412498" y="550863"/>
                  <a:pt x="2428745" y="550863"/>
                </a:cubicBezTo>
                <a:close/>
                <a:moveTo>
                  <a:pt x="2357484" y="550863"/>
                </a:moveTo>
                <a:cubicBezTo>
                  <a:pt x="2373822" y="550863"/>
                  <a:pt x="2386389" y="558347"/>
                  <a:pt x="2385132" y="568326"/>
                </a:cubicBezTo>
                <a:cubicBezTo>
                  <a:pt x="2385132" y="578304"/>
                  <a:pt x="2371308" y="585788"/>
                  <a:pt x="2354970" y="585788"/>
                </a:cubicBezTo>
                <a:cubicBezTo>
                  <a:pt x="2338632" y="585788"/>
                  <a:pt x="2326064" y="578304"/>
                  <a:pt x="2327321" y="568326"/>
                </a:cubicBezTo>
                <a:cubicBezTo>
                  <a:pt x="2328578" y="558347"/>
                  <a:pt x="2341145" y="550863"/>
                  <a:pt x="2357484" y="550863"/>
                </a:cubicBezTo>
                <a:close/>
                <a:moveTo>
                  <a:pt x="2287458" y="550863"/>
                </a:moveTo>
                <a:cubicBezTo>
                  <a:pt x="2302455" y="550863"/>
                  <a:pt x="2314952" y="558347"/>
                  <a:pt x="2314952" y="568326"/>
                </a:cubicBezTo>
                <a:cubicBezTo>
                  <a:pt x="2313702" y="578304"/>
                  <a:pt x="2299955" y="585788"/>
                  <a:pt x="2283709" y="585788"/>
                </a:cubicBezTo>
                <a:cubicBezTo>
                  <a:pt x="2267462" y="585788"/>
                  <a:pt x="2256214" y="578304"/>
                  <a:pt x="2256214" y="568326"/>
                </a:cubicBezTo>
                <a:cubicBezTo>
                  <a:pt x="2257464" y="558347"/>
                  <a:pt x="2271211" y="550863"/>
                  <a:pt x="2287458" y="550863"/>
                </a:cubicBezTo>
                <a:close/>
                <a:moveTo>
                  <a:pt x="2216195" y="550863"/>
                </a:moveTo>
                <a:cubicBezTo>
                  <a:pt x="2232533" y="550863"/>
                  <a:pt x="2245101" y="558347"/>
                  <a:pt x="2243844" y="568326"/>
                </a:cubicBezTo>
                <a:cubicBezTo>
                  <a:pt x="2242588" y="578304"/>
                  <a:pt x="2228763" y="585788"/>
                  <a:pt x="2212425" y="585788"/>
                </a:cubicBezTo>
                <a:cubicBezTo>
                  <a:pt x="2196087" y="585788"/>
                  <a:pt x="2184776" y="578304"/>
                  <a:pt x="2186033" y="568326"/>
                </a:cubicBezTo>
                <a:cubicBezTo>
                  <a:pt x="2187290" y="558347"/>
                  <a:pt x="2201114" y="550863"/>
                  <a:pt x="2216195" y="550863"/>
                </a:cubicBezTo>
                <a:close/>
                <a:moveTo>
                  <a:pt x="1153140" y="550863"/>
                </a:moveTo>
                <a:cubicBezTo>
                  <a:pt x="1168237" y="550863"/>
                  <a:pt x="1178301" y="558347"/>
                  <a:pt x="1174527" y="568326"/>
                </a:cubicBezTo>
                <a:cubicBezTo>
                  <a:pt x="1169495" y="578304"/>
                  <a:pt x="1153140" y="585788"/>
                  <a:pt x="1136786" y="585788"/>
                </a:cubicBezTo>
                <a:cubicBezTo>
                  <a:pt x="1120432" y="585788"/>
                  <a:pt x="1111626" y="578304"/>
                  <a:pt x="1115400" y="568326"/>
                </a:cubicBezTo>
                <a:cubicBezTo>
                  <a:pt x="1120432" y="558347"/>
                  <a:pt x="1136786" y="550863"/>
                  <a:pt x="1153140" y="550863"/>
                </a:cubicBezTo>
                <a:close/>
                <a:moveTo>
                  <a:pt x="869316" y="550863"/>
                </a:moveTo>
                <a:cubicBezTo>
                  <a:pt x="885451" y="550863"/>
                  <a:pt x="894139" y="558347"/>
                  <a:pt x="889174" y="568326"/>
                </a:cubicBezTo>
                <a:cubicBezTo>
                  <a:pt x="884210" y="578304"/>
                  <a:pt x="866834" y="585788"/>
                  <a:pt x="850699" y="585788"/>
                </a:cubicBezTo>
                <a:cubicBezTo>
                  <a:pt x="834564" y="585788"/>
                  <a:pt x="825876" y="578304"/>
                  <a:pt x="830840" y="568326"/>
                </a:cubicBezTo>
                <a:cubicBezTo>
                  <a:pt x="837046" y="558347"/>
                  <a:pt x="853181" y="550863"/>
                  <a:pt x="869316" y="550863"/>
                </a:cubicBezTo>
                <a:close/>
                <a:moveTo>
                  <a:pt x="799119" y="550863"/>
                </a:moveTo>
                <a:cubicBezTo>
                  <a:pt x="814013" y="550863"/>
                  <a:pt x="822701" y="558347"/>
                  <a:pt x="817736" y="568326"/>
                </a:cubicBezTo>
                <a:cubicBezTo>
                  <a:pt x="812772" y="578304"/>
                  <a:pt x="795396" y="585788"/>
                  <a:pt x="779261" y="585788"/>
                </a:cubicBezTo>
                <a:cubicBezTo>
                  <a:pt x="763126" y="585788"/>
                  <a:pt x="754438" y="578304"/>
                  <a:pt x="760644" y="568326"/>
                </a:cubicBezTo>
                <a:cubicBezTo>
                  <a:pt x="765608" y="558347"/>
                  <a:pt x="782984" y="550863"/>
                  <a:pt x="799119" y="550863"/>
                </a:cubicBezTo>
                <a:close/>
                <a:moveTo>
                  <a:pt x="727451" y="550863"/>
                </a:moveTo>
                <a:cubicBezTo>
                  <a:pt x="743961" y="550863"/>
                  <a:pt x="752851" y="558347"/>
                  <a:pt x="746501" y="568326"/>
                </a:cubicBezTo>
                <a:cubicBezTo>
                  <a:pt x="741421" y="578304"/>
                  <a:pt x="723641" y="585788"/>
                  <a:pt x="707131" y="585788"/>
                </a:cubicBezTo>
                <a:cubicBezTo>
                  <a:pt x="690621" y="585788"/>
                  <a:pt x="683001" y="578304"/>
                  <a:pt x="688081" y="568326"/>
                </a:cubicBezTo>
                <a:cubicBezTo>
                  <a:pt x="694431" y="558347"/>
                  <a:pt x="712211" y="550863"/>
                  <a:pt x="727451" y="550863"/>
                </a:cubicBezTo>
                <a:close/>
                <a:moveTo>
                  <a:pt x="4178559" y="509588"/>
                </a:moveTo>
                <a:cubicBezTo>
                  <a:pt x="4194993" y="509588"/>
                  <a:pt x="4211426" y="516997"/>
                  <a:pt x="4216483" y="526874"/>
                </a:cubicBezTo>
                <a:cubicBezTo>
                  <a:pt x="4221539" y="535518"/>
                  <a:pt x="4212690" y="542926"/>
                  <a:pt x="4196257" y="542926"/>
                </a:cubicBezTo>
                <a:cubicBezTo>
                  <a:pt x="4179823" y="542926"/>
                  <a:pt x="4163389" y="535518"/>
                  <a:pt x="4158333" y="526874"/>
                </a:cubicBezTo>
                <a:cubicBezTo>
                  <a:pt x="4153276" y="516997"/>
                  <a:pt x="4163389" y="509588"/>
                  <a:pt x="4178559" y="509588"/>
                </a:cubicBezTo>
                <a:close/>
                <a:moveTo>
                  <a:pt x="4108917" y="509588"/>
                </a:moveTo>
                <a:cubicBezTo>
                  <a:pt x="4125271" y="509588"/>
                  <a:pt x="4141625" y="516997"/>
                  <a:pt x="4146657" y="526874"/>
                </a:cubicBezTo>
                <a:cubicBezTo>
                  <a:pt x="4151689" y="535518"/>
                  <a:pt x="4141625" y="542926"/>
                  <a:pt x="4126529" y="542926"/>
                </a:cubicBezTo>
                <a:cubicBezTo>
                  <a:pt x="4110175" y="542926"/>
                  <a:pt x="4093820" y="535518"/>
                  <a:pt x="4088788" y="526874"/>
                </a:cubicBezTo>
                <a:cubicBezTo>
                  <a:pt x="4085014" y="516997"/>
                  <a:pt x="4093820" y="509588"/>
                  <a:pt x="4108917" y="509588"/>
                </a:cubicBezTo>
                <a:close/>
                <a:moveTo>
                  <a:pt x="4038737" y="509588"/>
                </a:moveTo>
                <a:cubicBezTo>
                  <a:pt x="4053833" y="509588"/>
                  <a:pt x="4070187" y="516997"/>
                  <a:pt x="4075219" y="526874"/>
                </a:cubicBezTo>
                <a:cubicBezTo>
                  <a:pt x="4080251" y="535518"/>
                  <a:pt x="4070187" y="542926"/>
                  <a:pt x="4055091" y="542926"/>
                </a:cubicBezTo>
                <a:cubicBezTo>
                  <a:pt x="4038737" y="542926"/>
                  <a:pt x="4022382" y="535518"/>
                  <a:pt x="4017350" y="526874"/>
                </a:cubicBezTo>
                <a:cubicBezTo>
                  <a:pt x="4013576" y="516997"/>
                  <a:pt x="4022382" y="509588"/>
                  <a:pt x="4038737" y="509588"/>
                </a:cubicBezTo>
                <a:close/>
                <a:moveTo>
                  <a:pt x="3968760" y="509588"/>
                </a:moveTo>
                <a:cubicBezTo>
                  <a:pt x="3985032" y="509588"/>
                  <a:pt x="4001304" y="516997"/>
                  <a:pt x="4005059" y="526874"/>
                </a:cubicBezTo>
                <a:cubicBezTo>
                  <a:pt x="4008814" y="535518"/>
                  <a:pt x="4000052" y="542926"/>
                  <a:pt x="3983780" y="542926"/>
                </a:cubicBezTo>
                <a:cubicBezTo>
                  <a:pt x="3968760" y="542926"/>
                  <a:pt x="3952488" y="535518"/>
                  <a:pt x="3947481" y="526874"/>
                </a:cubicBezTo>
                <a:cubicBezTo>
                  <a:pt x="3943726" y="516997"/>
                  <a:pt x="3953740" y="509588"/>
                  <a:pt x="3968760" y="509588"/>
                </a:cubicBezTo>
                <a:close/>
                <a:moveTo>
                  <a:pt x="3900162" y="509588"/>
                </a:moveTo>
                <a:cubicBezTo>
                  <a:pt x="3915182" y="509588"/>
                  <a:pt x="3931454" y="516997"/>
                  <a:pt x="3935209" y="526874"/>
                </a:cubicBezTo>
                <a:cubicBezTo>
                  <a:pt x="3938964" y="535518"/>
                  <a:pt x="3930202" y="542926"/>
                  <a:pt x="3913930" y="542926"/>
                </a:cubicBezTo>
                <a:cubicBezTo>
                  <a:pt x="3897658" y="542926"/>
                  <a:pt x="3882638" y="535518"/>
                  <a:pt x="3877631" y="526874"/>
                </a:cubicBezTo>
                <a:cubicBezTo>
                  <a:pt x="3873876" y="516997"/>
                  <a:pt x="3883890" y="509588"/>
                  <a:pt x="3900162" y="509588"/>
                </a:cubicBezTo>
                <a:close/>
                <a:moveTo>
                  <a:pt x="3828928" y="509588"/>
                </a:moveTo>
                <a:cubicBezTo>
                  <a:pt x="3843869" y="509588"/>
                  <a:pt x="3860056" y="516997"/>
                  <a:pt x="3863791" y="526874"/>
                </a:cubicBezTo>
                <a:cubicBezTo>
                  <a:pt x="3867526" y="535518"/>
                  <a:pt x="3857565" y="542926"/>
                  <a:pt x="3842624" y="542926"/>
                </a:cubicBezTo>
                <a:cubicBezTo>
                  <a:pt x="3826438" y="542926"/>
                  <a:pt x="3810252" y="535518"/>
                  <a:pt x="3807762" y="526874"/>
                </a:cubicBezTo>
                <a:cubicBezTo>
                  <a:pt x="3804026" y="516997"/>
                  <a:pt x="3812742" y="509588"/>
                  <a:pt x="3828928" y="509588"/>
                </a:cubicBezTo>
                <a:close/>
                <a:moveTo>
                  <a:pt x="3759078" y="509588"/>
                </a:moveTo>
                <a:cubicBezTo>
                  <a:pt x="3775264" y="509588"/>
                  <a:pt x="3790206" y="516997"/>
                  <a:pt x="3793941" y="526874"/>
                </a:cubicBezTo>
                <a:cubicBezTo>
                  <a:pt x="3797676" y="535518"/>
                  <a:pt x="3787715" y="542926"/>
                  <a:pt x="3772774" y="542926"/>
                </a:cubicBezTo>
                <a:cubicBezTo>
                  <a:pt x="3756588" y="542926"/>
                  <a:pt x="3740402" y="535518"/>
                  <a:pt x="3737912" y="526874"/>
                </a:cubicBezTo>
                <a:cubicBezTo>
                  <a:pt x="3734176" y="516997"/>
                  <a:pt x="3744137" y="509588"/>
                  <a:pt x="3759078" y="509588"/>
                </a:cubicBezTo>
                <a:close/>
                <a:moveTo>
                  <a:pt x="3689540" y="509588"/>
                </a:moveTo>
                <a:cubicBezTo>
                  <a:pt x="3704855" y="509588"/>
                  <a:pt x="3721446" y="516997"/>
                  <a:pt x="3723999" y="526874"/>
                </a:cubicBezTo>
                <a:cubicBezTo>
                  <a:pt x="3727827" y="535518"/>
                  <a:pt x="3717617" y="542926"/>
                  <a:pt x="3701026" y="542926"/>
                </a:cubicBezTo>
                <a:cubicBezTo>
                  <a:pt x="3685711" y="542926"/>
                  <a:pt x="3669120" y="535518"/>
                  <a:pt x="3666568" y="526874"/>
                </a:cubicBezTo>
                <a:cubicBezTo>
                  <a:pt x="3662739" y="516997"/>
                  <a:pt x="3672949" y="509588"/>
                  <a:pt x="3689540" y="509588"/>
                </a:cubicBezTo>
                <a:close/>
                <a:moveTo>
                  <a:pt x="3619036" y="509588"/>
                </a:moveTo>
                <a:cubicBezTo>
                  <a:pt x="3635223" y="509588"/>
                  <a:pt x="3650164" y="516997"/>
                  <a:pt x="3652654" y="526874"/>
                </a:cubicBezTo>
                <a:cubicBezTo>
                  <a:pt x="3656389" y="535518"/>
                  <a:pt x="3646428" y="542926"/>
                  <a:pt x="3630242" y="542926"/>
                </a:cubicBezTo>
                <a:cubicBezTo>
                  <a:pt x="3614056" y="542926"/>
                  <a:pt x="3599115" y="535518"/>
                  <a:pt x="3596625" y="526874"/>
                </a:cubicBezTo>
                <a:cubicBezTo>
                  <a:pt x="3592889" y="516997"/>
                  <a:pt x="3602850" y="509588"/>
                  <a:pt x="3619036" y="509588"/>
                </a:cubicBezTo>
                <a:close/>
                <a:moveTo>
                  <a:pt x="3549186" y="509588"/>
                </a:moveTo>
                <a:cubicBezTo>
                  <a:pt x="3565373" y="509588"/>
                  <a:pt x="3580314" y="516997"/>
                  <a:pt x="3582804" y="526874"/>
                </a:cubicBezTo>
                <a:cubicBezTo>
                  <a:pt x="3586539" y="535518"/>
                  <a:pt x="3575333" y="542926"/>
                  <a:pt x="3560392" y="542926"/>
                </a:cubicBezTo>
                <a:cubicBezTo>
                  <a:pt x="3544206" y="542926"/>
                  <a:pt x="3529265" y="535518"/>
                  <a:pt x="3526775" y="526874"/>
                </a:cubicBezTo>
                <a:cubicBezTo>
                  <a:pt x="3523039" y="516997"/>
                  <a:pt x="3534245" y="509588"/>
                  <a:pt x="3549186" y="509588"/>
                </a:cubicBezTo>
                <a:close/>
                <a:moveTo>
                  <a:pt x="3479859" y="509588"/>
                </a:moveTo>
                <a:cubicBezTo>
                  <a:pt x="3495099" y="509588"/>
                  <a:pt x="3510339" y="516997"/>
                  <a:pt x="3512879" y="526874"/>
                </a:cubicBezTo>
                <a:cubicBezTo>
                  <a:pt x="3516689" y="535518"/>
                  <a:pt x="3505259" y="542926"/>
                  <a:pt x="3490019" y="542926"/>
                </a:cubicBezTo>
                <a:cubicBezTo>
                  <a:pt x="3473509" y="542926"/>
                  <a:pt x="3458269" y="535518"/>
                  <a:pt x="3455729" y="526874"/>
                </a:cubicBezTo>
                <a:cubicBezTo>
                  <a:pt x="3453189" y="516997"/>
                  <a:pt x="3463349" y="509588"/>
                  <a:pt x="3479859" y="509588"/>
                </a:cubicBezTo>
                <a:close/>
                <a:moveTo>
                  <a:pt x="3409343" y="509588"/>
                </a:moveTo>
                <a:cubicBezTo>
                  <a:pt x="3425440" y="509588"/>
                  <a:pt x="3439061" y="516997"/>
                  <a:pt x="3441537" y="526874"/>
                </a:cubicBezTo>
                <a:cubicBezTo>
                  <a:pt x="3445252" y="535518"/>
                  <a:pt x="3434108" y="542926"/>
                  <a:pt x="3418011" y="542926"/>
                </a:cubicBezTo>
                <a:cubicBezTo>
                  <a:pt x="3403151" y="542926"/>
                  <a:pt x="3388292" y="535518"/>
                  <a:pt x="3385816" y="526874"/>
                </a:cubicBezTo>
                <a:cubicBezTo>
                  <a:pt x="3383339" y="516997"/>
                  <a:pt x="3394484" y="509588"/>
                  <a:pt x="3409343" y="509588"/>
                </a:cubicBezTo>
                <a:close/>
                <a:moveTo>
                  <a:pt x="3339343" y="509588"/>
                </a:moveTo>
                <a:cubicBezTo>
                  <a:pt x="3355347" y="509588"/>
                  <a:pt x="3370121" y="516997"/>
                  <a:pt x="3372583" y="526874"/>
                </a:cubicBezTo>
                <a:cubicBezTo>
                  <a:pt x="3373814" y="535518"/>
                  <a:pt x="3363965" y="542926"/>
                  <a:pt x="3347961" y="542926"/>
                </a:cubicBezTo>
                <a:cubicBezTo>
                  <a:pt x="3331956" y="542926"/>
                  <a:pt x="3318414" y="535518"/>
                  <a:pt x="3315951" y="526874"/>
                </a:cubicBezTo>
                <a:cubicBezTo>
                  <a:pt x="3313489" y="516997"/>
                  <a:pt x="3324569" y="509588"/>
                  <a:pt x="3339343" y="509588"/>
                </a:cubicBezTo>
                <a:close/>
                <a:moveTo>
                  <a:pt x="3269849" y="509588"/>
                </a:moveTo>
                <a:cubicBezTo>
                  <a:pt x="3285011" y="509588"/>
                  <a:pt x="3300174" y="516997"/>
                  <a:pt x="3302701" y="526874"/>
                </a:cubicBezTo>
                <a:cubicBezTo>
                  <a:pt x="3303964" y="535518"/>
                  <a:pt x="3292592" y="542926"/>
                  <a:pt x="3277430" y="542926"/>
                </a:cubicBezTo>
                <a:cubicBezTo>
                  <a:pt x="3261004" y="542926"/>
                  <a:pt x="3247105" y="535518"/>
                  <a:pt x="3244578" y="526874"/>
                </a:cubicBezTo>
                <a:cubicBezTo>
                  <a:pt x="3242051" y="516997"/>
                  <a:pt x="3253423" y="509588"/>
                  <a:pt x="3269849" y="509588"/>
                </a:cubicBezTo>
                <a:close/>
                <a:moveTo>
                  <a:pt x="3200181" y="509588"/>
                </a:moveTo>
                <a:cubicBezTo>
                  <a:pt x="3216519" y="509588"/>
                  <a:pt x="3230344" y="516997"/>
                  <a:pt x="3232857" y="526874"/>
                </a:cubicBezTo>
                <a:cubicBezTo>
                  <a:pt x="3234114" y="535518"/>
                  <a:pt x="3222803" y="542926"/>
                  <a:pt x="3207722" y="542926"/>
                </a:cubicBezTo>
                <a:cubicBezTo>
                  <a:pt x="3191384" y="542926"/>
                  <a:pt x="3176303" y="535518"/>
                  <a:pt x="3175046" y="526874"/>
                </a:cubicBezTo>
                <a:cubicBezTo>
                  <a:pt x="3173789" y="516997"/>
                  <a:pt x="3185100" y="509588"/>
                  <a:pt x="3200181" y="509588"/>
                </a:cubicBezTo>
                <a:close/>
                <a:moveTo>
                  <a:pt x="3130000" y="509588"/>
                </a:moveTo>
                <a:cubicBezTo>
                  <a:pt x="3145081" y="509588"/>
                  <a:pt x="3158906" y="516997"/>
                  <a:pt x="3161419" y="526874"/>
                </a:cubicBezTo>
                <a:cubicBezTo>
                  <a:pt x="3162676" y="535518"/>
                  <a:pt x="3151365" y="542926"/>
                  <a:pt x="3135027" y="542926"/>
                </a:cubicBezTo>
                <a:cubicBezTo>
                  <a:pt x="3119946" y="542926"/>
                  <a:pt x="3104865" y="535518"/>
                  <a:pt x="3103608" y="526874"/>
                </a:cubicBezTo>
                <a:cubicBezTo>
                  <a:pt x="3102351" y="516997"/>
                  <a:pt x="3113662" y="509588"/>
                  <a:pt x="3130000" y="509588"/>
                </a:cubicBezTo>
                <a:close/>
                <a:moveTo>
                  <a:pt x="3060150" y="509588"/>
                </a:moveTo>
                <a:cubicBezTo>
                  <a:pt x="3075231" y="509588"/>
                  <a:pt x="3090313" y="516997"/>
                  <a:pt x="3091569" y="526874"/>
                </a:cubicBezTo>
                <a:cubicBezTo>
                  <a:pt x="3092826" y="535518"/>
                  <a:pt x="3081515" y="542926"/>
                  <a:pt x="3065177" y="542926"/>
                </a:cubicBezTo>
                <a:cubicBezTo>
                  <a:pt x="3048839" y="542926"/>
                  <a:pt x="3035015" y="535518"/>
                  <a:pt x="3033758" y="526874"/>
                </a:cubicBezTo>
                <a:cubicBezTo>
                  <a:pt x="3032501" y="516997"/>
                  <a:pt x="3043812" y="509588"/>
                  <a:pt x="3060150" y="509588"/>
                </a:cubicBezTo>
                <a:close/>
                <a:moveTo>
                  <a:pt x="2990300" y="509588"/>
                </a:moveTo>
                <a:cubicBezTo>
                  <a:pt x="3006638" y="509588"/>
                  <a:pt x="3020463" y="516997"/>
                  <a:pt x="3021719" y="526874"/>
                </a:cubicBezTo>
                <a:cubicBezTo>
                  <a:pt x="3022976" y="535518"/>
                  <a:pt x="3010409" y="542926"/>
                  <a:pt x="2995327" y="542926"/>
                </a:cubicBezTo>
                <a:cubicBezTo>
                  <a:pt x="2978989" y="542926"/>
                  <a:pt x="2965165" y="535518"/>
                  <a:pt x="2963908" y="526874"/>
                </a:cubicBezTo>
                <a:cubicBezTo>
                  <a:pt x="2962651" y="516997"/>
                  <a:pt x="2975219" y="509588"/>
                  <a:pt x="2990300" y="509588"/>
                </a:cubicBezTo>
                <a:close/>
                <a:moveTo>
                  <a:pt x="2920120" y="509588"/>
                </a:moveTo>
                <a:cubicBezTo>
                  <a:pt x="2935201" y="509588"/>
                  <a:pt x="2949026" y="516997"/>
                  <a:pt x="2950282" y="526874"/>
                </a:cubicBezTo>
                <a:cubicBezTo>
                  <a:pt x="2951539" y="535518"/>
                  <a:pt x="2938972" y="542926"/>
                  <a:pt x="2923890" y="542926"/>
                </a:cubicBezTo>
                <a:cubicBezTo>
                  <a:pt x="2907552" y="542926"/>
                  <a:pt x="2893728" y="535518"/>
                  <a:pt x="2892471" y="526874"/>
                </a:cubicBezTo>
                <a:cubicBezTo>
                  <a:pt x="2891214" y="516997"/>
                  <a:pt x="2903782" y="509588"/>
                  <a:pt x="2920120" y="509588"/>
                </a:cubicBezTo>
                <a:close/>
                <a:moveTo>
                  <a:pt x="2850446" y="509588"/>
                </a:moveTo>
                <a:cubicBezTo>
                  <a:pt x="2865443" y="509588"/>
                  <a:pt x="2879190" y="516997"/>
                  <a:pt x="2880440" y="526874"/>
                </a:cubicBezTo>
                <a:cubicBezTo>
                  <a:pt x="2881689" y="535518"/>
                  <a:pt x="2869192" y="542926"/>
                  <a:pt x="2852945" y="542926"/>
                </a:cubicBezTo>
                <a:cubicBezTo>
                  <a:pt x="2837948" y="542926"/>
                  <a:pt x="2824201" y="535518"/>
                  <a:pt x="2822951" y="526874"/>
                </a:cubicBezTo>
                <a:cubicBezTo>
                  <a:pt x="2822951" y="516997"/>
                  <a:pt x="2834199" y="509588"/>
                  <a:pt x="2850446" y="509588"/>
                </a:cubicBezTo>
                <a:close/>
                <a:moveTo>
                  <a:pt x="2779751" y="509588"/>
                </a:moveTo>
                <a:cubicBezTo>
                  <a:pt x="2796437" y="509588"/>
                  <a:pt x="2809272" y="516997"/>
                  <a:pt x="2810556" y="526874"/>
                </a:cubicBezTo>
                <a:cubicBezTo>
                  <a:pt x="2811839" y="535518"/>
                  <a:pt x="2799004" y="542926"/>
                  <a:pt x="2782319" y="542926"/>
                </a:cubicBezTo>
                <a:cubicBezTo>
                  <a:pt x="2765633" y="542926"/>
                  <a:pt x="2752798" y="535518"/>
                  <a:pt x="2751514" y="526874"/>
                </a:cubicBezTo>
                <a:cubicBezTo>
                  <a:pt x="2751514" y="516997"/>
                  <a:pt x="2764349" y="509588"/>
                  <a:pt x="2779751" y="509588"/>
                </a:cubicBezTo>
                <a:close/>
                <a:moveTo>
                  <a:pt x="2711033" y="509588"/>
                </a:moveTo>
                <a:cubicBezTo>
                  <a:pt x="2726356" y="509588"/>
                  <a:pt x="2740402" y="516997"/>
                  <a:pt x="2740402" y="526874"/>
                </a:cubicBezTo>
                <a:cubicBezTo>
                  <a:pt x="2740402" y="535518"/>
                  <a:pt x="2727633" y="542926"/>
                  <a:pt x="2712310" y="542926"/>
                </a:cubicBezTo>
                <a:cubicBezTo>
                  <a:pt x="2695710" y="542926"/>
                  <a:pt x="2682941" y="535518"/>
                  <a:pt x="2681664" y="526874"/>
                </a:cubicBezTo>
                <a:cubicBezTo>
                  <a:pt x="2681664" y="516997"/>
                  <a:pt x="2694433" y="509588"/>
                  <a:pt x="2711033" y="509588"/>
                </a:cubicBezTo>
                <a:close/>
                <a:moveTo>
                  <a:pt x="2640389" y="509588"/>
                </a:moveTo>
                <a:cubicBezTo>
                  <a:pt x="2656540" y="509588"/>
                  <a:pt x="2668964" y="516997"/>
                  <a:pt x="2668964" y="526874"/>
                </a:cubicBezTo>
                <a:cubicBezTo>
                  <a:pt x="2668964" y="535518"/>
                  <a:pt x="2656540" y="542926"/>
                  <a:pt x="2641632" y="542926"/>
                </a:cubicBezTo>
                <a:cubicBezTo>
                  <a:pt x="2625481" y="542926"/>
                  <a:pt x="2613057" y="535518"/>
                  <a:pt x="2611814" y="526874"/>
                </a:cubicBezTo>
                <a:cubicBezTo>
                  <a:pt x="2611814" y="516997"/>
                  <a:pt x="2624238" y="509588"/>
                  <a:pt x="2640389" y="509588"/>
                </a:cubicBezTo>
                <a:close/>
                <a:moveTo>
                  <a:pt x="2569745" y="509588"/>
                </a:moveTo>
                <a:cubicBezTo>
                  <a:pt x="2586345" y="509588"/>
                  <a:pt x="2599114" y="516997"/>
                  <a:pt x="2599114" y="526874"/>
                </a:cubicBezTo>
                <a:cubicBezTo>
                  <a:pt x="2599114" y="535518"/>
                  <a:pt x="2586345" y="542926"/>
                  <a:pt x="2569745" y="542926"/>
                </a:cubicBezTo>
                <a:cubicBezTo>
                  <a:pt x="2554422" y="542926"/>
                  <a:pt x="2540376" y="535518"/>
                  <a:pt x="2540376" y="526874"/>
                </a:cubicBezTo>
                <a:cubicBezTo>
                  <a:pt x="2541653" y="516997"/>
                  <a:pt x="2554422" y="509588"/>
                  <a:pt x="2569745" y="509588"/>
                </a:cubicBezTo>
                <a:close/>
                <a:moveTo>
                  <a:pt x="2501172" y="509588"/>
                </a:moveTo>
                <a:cubicBezTo>
                  <a:pt x="2516495" y="509588"/>
                  <a:pt x="2529264" y="516997"/>
                  <a:pt x="2529264" y="526874"/>
                </a:cubicBezTo>
                <a:cubicBezTo>
                  <a:pt x="2529264" y="535518"/>
                  <a:pt x="2516495" y="542926"/>
                  <a:pt x="2499895" y="542926"/>
                </a:cubicBezTo>
                <a:cubicBezTo>
                  <a:pt x="2483295" y="542926"/>
                  <a:pt x="2470526" y="535518"/>
                  <a:pt x="2471803" y="526874"/>
                </a:cubicBezTo>
                <a:cubicBezTo>
                  <a:pt x="2471803" y="516997"/>
                  <a:pt x="2484572" y="509588"/>
                  <a:pt x="2501172" y="509588"/>
                </a:cubicBezTo>
                <a:close/>
                <a:moveTo>
                  <a:pt x="2430670" y="509588"/>
                </a:moveTo>
                <a:cubicBezTo>
                  <a:pt x="2446917" y="509588"/>
                  <a:pt x="2459414" y="516997"/>
                  <a:pt x="2458165" y="526874"/>
                </a:cubicBezTo>
                <a:cubicBezTo>
                  <a:pt x="2458165" y="535518"/>
                  <a:pt x="2444417" y="542926"/>
                  <a:pt x="2429420" y="542926"/>
                </a:cubicBezTo>
                <a:cubicBezTo>
                  <a:pt x="2413174" y="542926"/>
                  <a:pt x="2400676" y="535518"/>
                  <a:pt x="2401926" y="526874"/>
                </a:cubicBezTo>
                <a:cubicBezTo>
                  <a:pt x="2401926" y="516997"/>
                  <a:pt x="2415673" y="509588"/>
                  <a:pt x="2430670" y="509588"/>
                </a:cubicBezTo>
                <a:close/>
                <a:moveTo>
                  <a:pt x="2360044" y="509588"/>
                </a:moveTo>
                <a:cubicBezTo>
                  <a:pt x="2376729" y="509588"/>
                  <a:pt x="2389564" y="516997"/>
                  <a:pt x="2388281" y="526874"/>
                </a:cubicBezTo>
                <a:cubicBezTo>
                  <a:pt x="2388281" y="535518"/>
                  <a:pt x="2374162" y="542926"/>
                  <a:pt x="2358760" y="542926"/>
                </a:cubicBezTo>
                <a:cubicBezTo>
                  <a:pt x="2342074" y="542926"/>
                  <a:pt x="2329239" y="535518"/>
                  <a:pt x="2330523" y="526874"/>
                </a:cubicBezTo>
                <a:cubicBezTo>
                  <a:pt x="2330523" y="516997"/>
                  <a:pt x="2344641" y="509588"/>
                  <a:pt x="2360044" y="509588"/>
                </a:cubicBezTo>
                <a:close/>
                <a:moveTo>
                  <a:pt x="2290633" y="509588"/>
                </a:moveTo>
                <a:cubicBezTo>
                  <a:pt x="2305630" y="509588"/>
                  <a:pt x="2318127" y="516997"/>
                  <a:pt x="2316877" y="526874"/>
                </a:cubicBezTo>
                <a:cubicBezTo>
                  <a:pt x="2316877" y="535518"/>
                  <a:pt x="2303130" y="542926"/>
                  <a:pt x="2286884" y="542926"/>
                </a:cubicBezTo>
                <a:cubicBezTo>
                  <a:pt x="2271887" y="542926"/>
                  <a:pt x="2259389" y="535518"/>
                  <a:pt x="2260639" y="526874"/>
                </a:cubicBezTo>
                <a:cubicBezTo>
                  <a:pt x="2260639" y="516997"/>
                  <a:pt x="2274386" y="509588"/>
                  <a:pt x="2290633" y="509588"/>
                </a:cubicBezTo>
                <a:close/>
                <a:moveTo>
                  <a:pt x="1170932" y="509588"/>
                </a:moveTo>
                <a:cubicBezTo>
                  <a:pt x="1187287" y="509588"/>
                  <a:pt x="1197351" y="516997"/>
                  <a:pt x="1192319" y="526874"/>
                </a:cubicBezTo>
                <a:cubicBezTo>
                  <a:pt x="1188545" y="535518"/>
                  <a:pt x="1172190" y="542926"/>
                  <a:pt x="1155836" y="542926"/>
                </a:cubicBezTo>
                <a:cubicBezTo>
                  <a:pt x="1140740" y="542926"/>
                  <a:pt x="1130676" y="535518"/>
                  <a:pt x="1135708" y="526874"/>
                </a:cubicBezTo>
                <a:cubicBezTo>
                  <a:pt x="1139482" y="516997"/>
                  <a:pt x="1155836" y="509588"/>
                  <a:pt x="1170932" y="509588"/>
                </a:cubicBezTo>
                <a:close/>
                <a:moveTo>
                  <a:pt x="1102340" y="509588"/>
                </a:moveTo>
                <a:cubicBezTo>
                  <a:pt x="1117437" y="509588"/>
                  <a:pt x="1127501" y="516997"/>
                  <a:pt x="1122469" y="526874"/>
                </a:cubicBezTo>
                <a:cubicBezTo>
                  <a:pt x="1118695" y="535518"/>
                  <a:pt x="1102340" y="542926"/>
                  <a:pt x="1085986" y="542926"/>
                </a:cubicBezTo>
                <a:cubicBezTo>
                  <a:pt x="1069632" y="542926"/>
                  <a:pt x="1060826" y="535518"/>
                  <a:pt x="1065858" y="526874"/>
                </a:cubicBezTo>
                <a:cubicBezTo>
                  <a:pt x="1069632" y="516997"/>
                  <a:pt x="1085986" y="509588"/>
                  <a:pt x="1102340" y="509588"/>
                </a:cubicBezTo>
                <a:close/>
                <a:moveTo>
                  <a:pt x="1032490" y="509588"/>
                </a:moveTo>
                <a:cubicBezTo>
                  <a:pt x="1048845" y="509588"/>
                  <a:pt x="1057651" y="516997"/>
                  <a:pt x="1052619" y="526874"/>
                </a:cubicBezTo>
                <a:cubicBezTo>
                  <a:pt x="1048845" y="535518"/>
                  <a:pt x="1032490" y="542926"/>
                  <a:pt x="1016136" y="542926"/>
                </a:cubicBezTo>
                <a:cubicBezTo>
                  <a:pt x="999782" y="542926"/>
                  <a:pt x="990976" y="535518"/>
                  <a:pt x="996008" y="526874"/>
                </a:cubicBezTo>
                <a:cubicBezTo>
                  <a:pt x="999782" y="516997"/>
                  <a:pt x="1017394" y="509588"/>
                  <a:pt x="1032490" y="509588"/>
                </a:cubicBezTo>
                <a:close/>
                <a:moveTo>
                  <a:pt x="962311" y="509588"/>
                </a:moveTo>
                <a:cubicBezTo>
                  <a:pt x="977407" y="509588"/>
                  <a:pt x="986213" y="516997"/>
                  <a:pt x="981181" y="526874"/>
                </a:cubicBezTo>
                <a:cubicBezTo>
                  <a:pt x="977407" y="535518"/>
                  <a:pt x="959794" y="542926"/>
                  <a:pt x="944698" y="542926"/>
                </a:cubicBezTo>
                <a:cubicBezTo>
                  <a:pt x="928344" y="542926"/>
                  <a:pt x="919538" y="535518"/>
                  <a:pt x="924570" y="526874"/>
                </a:cubicBezTo>
                <a:cubicBezTo>
                  <a:pt x="929602" y="516997"/>
                  <a:pt x="945956" y="509588"/>
                  <a:pt x="962311" y="509588"/>
                </a:cubicBezTo>
                <a:close/>
                <a:moveTo>
                  <a:pt x="892461" y="509588"/>
                </a:moveTo>
                <a:cubicBezTo>
                  <a:pt x="907557" y="509588"/>
                  <a:pt x="916363" y="516997"/>
                  <a:pt x="911331" y="526874"/>
                </a:cubicBezTo>
                <a:cubicBezTo>
                  <a:pt x="907557" y="535518"/>
                  <a:pt x="889944" y="542926"/>
                  <a:pt x="873590" y="542926"/>
                </a:cubicBezTo>
                <a:cubicBezTo>
                  <a:pt x="858494" y="542926"/>
                  <a:pt x="849688" y="535518"/>
                  <a:pt x="854720" y="526874"/>
                </a:cubicBezTo>
                <a:cubicBezTo>
                  <a:pt x="859752" y="516997"/>
                  <a:pt x="876106" y="509588"/>
                  <a:pt x="892461" y="509588"/>
                </a:cubicBezTo>
                <a:close/>
                <a:moveTo>
                  <a:pt x="821818" y="509588"/>
                </a:moveTo>
                <a:cubicBezTo>
                  <a:pt x="837870" y="509588"/>
                  <a:pt x="846513" y="516997"/>
                  <a:pt x="841574" y="526874"/>
                </a:cubicBezTo>
                <a:cubicBezTo>
                  <a:pt x="835400" y="535518"/>
                  <a:pt x="819349" y="542926"/>
                  <a:pt x="803298" y="542926"/>
                </a:cubicBezTo>
                <a:cubicBezTo>
                  <a:pt x="787246" y="542926"/>
                  <a:pt x="779838" y="535518"/>
                  <a:pt x="784777" y="526874"/>
                </a:cubicBezTo>
                <a:cubicBezTo>
                  <a:pt x="789716" y="516997"/>
                  <a:pt x="807002" y="509588"/>
                  <a:pt x="821818" y="509588"/>
                </a:cubicBezTo>
                <a:close/>
                <a:moveTo>
                  <a:pt x="752645" y="509588"/>
                </a:moveTo>
                <a:cubicBezTo>
                  <a:pt x="767815" y="509588"/>
                  <a:pt x="776664" y="516997"/>
                  <a:pt x="771607" y="526874"/>
                </a:cubicBezTo>
                <a:cubicBezTo>
                  <a:pt x="765287" y="535518"/>
                  <a:pt x="748853" y="542926"/>
                  <a:pt x="732419" y="542926"/>
                </a:cubicBezTo>
                <a:cubicBezTo>
                  <a:pt x="715986" y="542926"/>
                  <a:pt x="708401" y="535518"/>
                  <a:pt x="713457" y="526874"/>
                </a:cubicBezTo>
                <a:cubicBezTo>
                  <a:pt x="718514" y="516997"/>
                  <a:pt x="736212" y="509588"/>
                  <a:pt x="752645" y="509588"/>
                </a:cubicBezTo>
                <a:close/>
                <a:moveTo>
                  <a:pt x="682683" y="509588"/>
                </a:moveTo>
                <a:cubicBezTo>
                  <a:pt x="699193" y="509588"/>
                  <a:pt x="706813" y="516997"/>
                  <a:pt x="701733" y="526874"/>
                </a:cubicBezTo>
                <a:cubicBezTo>
                  <a:pt x="695383" y="535518"/>
                  <a:pt x="677603" y="542926"/>
                  <a:pt x="662363" y="542926"/>
                </a:cubicBezTo>
                <a:cubicBezTo>
                  <a:pt x="645853" y="542926"/>
                  <a:pt x="636963" y="535518"/>
                  <a:pt x="643313" y="526874"/>
                </a:cubicBezTo>
                <a:cubicBezTo>
                  <a:pt x="649663" y="516997"/>
                  <a:pt x="666173" y="509588"/>
                  <a:pt x="682683" y="509588"/>
                </a:cubicBezTo>
                <a:close/>
                <a:moveTo>
                  <a:pt x="4433911" y="469901"/>
                </a:moveTo>
                <a:cubicBezTo>
                  <a:pt x="4449962" y="469901"/>
                  <a:pt x="4466014" y="477310"/>
                  <a:pt x="4472187" y="485953"/>
                </a:cubicBezTo>
                <a:cubicBezTo>
                  <a:pt x="4477126" y="495831"/>
                  <a:pt x="4469718" y="503239"/>
                  <a:pt x="4453667" y="503239"/>
                </a:cubicBezTo>
                <a:cubicBezTo>
                  <a:pt x="4438850" y="503239"/>
                  <a:pt x="4421564" y="495831"/>
                  <a:pt x="4416625" y="485953"/>
                </a:cubicBezTo>
                <a:cubicBezTo>
                  <a:pt x="4410451" y="477310"/>
                  <a:pt x="4419094" y="469901"/>
                  <a:pt x="4433911" y="469901"/>
                </a:cubicBezTo>
                <a:close/>
                <a:moveTo>
                  <a:pt x="4364620" y="469901"/>
                </a:moveTo>
                <a:cubicBezTo>
                  <a:pt x="4381053" y="469901"/>
                  <a:pt x="4397487" y="477310"/>
                  <a:pt x="4403808" y="485953"/>
                </a:cubicBezTo>
                <a:cubicBezTo>
                  <a:pt x="4408864" y="495831"/>
                  <a:pt x="4400015" y="503239"/>
                  <a:pt x="4384846" y="503239"/>
                </a:cubicBezTo>
                <a:cubicBezTo>
                  <a:pt x="4368412" y="503239"/>
                  <a:pt x="4351978" y="495831"/>
                  <a:pt x="4345658" y="485953"/>
                </a:cubicBezTo>
                <a:cubicBezTo>
                  <a:pt x="4340601" y="477310"/>
                  <a:pt x="4349450" y="469901"/>
                  <a:pt x="4364620" y="469901"/>
                </a:cubicBezTo>
                <a:close/>
                <a:moveTo>
                  <a:pt x="1259139" y="469901"/>
                </a:moveTo>
                <a:cubicBezTo>
                  <a:pt x="1274454" y="469901"/>
                  <a:pt x="1284664" y="477310"/>
                  <a:pt x="1280835" y="485953"/>
                </a:cubicBezTo>
                <a:cubicBezTo>
                  <a:pt x="1277006" y="495831"/>
                  <a:pt x="1260415" y="503239"/>
                  <a:pt x="1245101" y="503239"/>
                </a:cubicBezTo>
                <a:cubicBezTo>
                  <a:pt x="1228510" y="503239"/>
                  <a:pt x="1219576" y="495831"/>
                  <a:pt x="1223405" y="485953"/>
                </a:cubicBezTo>
                <a:cubicBezTo>
                  <a:pt x="1227233" y="477310"/>
                  <a:pt x="1243824" y="469901"/>
                  <a:pt x="1259139" y="469901"/>
                </a:cubicBezTo>
                <a:close/>
                <a:moveTo>
                  <a:pt x="1189780" y="469901"/>
                </a:moveTo>
                <a:cubicBezTo>
                  <a:pt x="1204800" y="469901"/>
                  <a:pt x="1214814" y="477310"/>
                  <a:pt x="1211059" y="485953"/>
                </a:cubicBezTo>
                <a:cubicBezTo>
                  <a:pt x="1206052" y="495831"/>
                  <a:pt x="1191032" y="503239"/>
                  <a:pt x="1174760" y="503239"/>
                </a:cubicBezTo>
                <a:cubicBezTo>
                  <a:pt x="1159739" y="503239"/>
                  <a:pt x="1149726" y="495831"/>
                  <a:pt x="1154733" y="485953"/>
                </a:cubicBezTo>
                <a:cubicBezTo>
                  <a:pt x="1158488" y="477310"/>
                  <a:pt x="1174760" y="469901"/>
                  <a:pt x="1189780" y="469901"/>
                </a:cubicBezTo>
                <a:close/>
                <a:moveTo>
                  <a:pt x="1121517" y="469901"/>
                </a:moveTo>
                <a:cubicBezTo>
                  <a:pt x="1136537" y="469901"/>
                  <a:pt x="1146551" y="477310"/>
                  <a:pt x="1141544" y="485953"/>
                </a:cubicBezTo>
                <a:cubicBezTo>
                  <a:pt x="1137789" y="495831"/>
                  <a:pt x="1121517" y="503239"/>
                  <a:pt x="1106497" y="503239"/>
                </a:cubicBezTo>
                <a:cubicBezTo>
                  <a:pt x="1090225" y="503239"/>
                  <a:pt x="1081463" y="495831"/>
                  <a:pt x="1085218" y="485953"/>
                </a:cubicBezTo>
                <a:cubicBezTo>
                  <a:pt x="1090225" y="477310"/>
                  <a:pt x="1106497" y="469901"/>
                  <a:pt x="1121517" y="469901"/>
                </a:cubicBezTo>
                <a:close/>
                <a:moveTo>
                  <a:pt x="1051540" y="469901"/>
                </a:moveTo>
                <a:cubicBezTo>
                  <a:pt x="1066637" y="469901"/>
                  <a:pt x="1076701" y="477310"/>
                  <a:pt x="1071669" y="485953"/>
                </a:cubicBezTo>
                <a:cubicBezTo>
                  <a:pt x="1067895" y="495831"/>
                  <a:pt x="1051540" y="503239"/>
                  <a:pt x="1035186" y="503239"/>
                </a:cubicBezTo>
                <a:cubicBezTo>
                  <a:pt x="1020090" y="503239"/>
                  <a:pt x="1010026" y="495831"/>
                  <a:pt x="1015058" y="485953"/>
                </a:cubicBezTo>
                <a:cubicBezTo>
                  <a:pt x="1020090" y="477310"/>
                  <a:pt x="1036444" y="469901"/>
                  <a:pt x="1051540" y="469901"/>
                </a:cubicBezTo>
                <a:close/>
                <a:moveTo>
                  <a:pt x="983277" y="469901"/>
                </a:moveTo>
                <a:cubicBezTo>
                  <a:pt x="999632" y="469901"/>
                  <a:pt x="1008438" y="477310"/>
                  <a:pt x="1003406" y="485953"/>
                </a:cubicBezTo>
                <a:cubicBezTo>
                  <a:pt x="998374" y="495831"/>
                  <a:pt x="982019" y="503239"/>
                  <a:pt x="966923" y="503239"/>
                </a:cubicBezTo>
                <a:cubicBezTo>
                  <a:pt x="950569" y="503239"/>
                  <a:pt x="941763" y="495831"/>
                  <a:pt x="946795" y="485953"/>
                </a:cubicBezTo>
                <a:cubicBezTo>
                  <a:pt x="951827" y="477310"/>
                  <a:pt x="968181" y="469901"/>
                  <a:pt x="983277" y="469901"/>
                </a:cubicBezTo>
                <a:close/>
                <a:moveTo>
                  <a:pt x="913427" y="469901"/>
                </a:moveTo>
                <a:cubicBezTo>
                  <a:pt x="929782" y="469901"/>
                  <a:pt x="938588" y="477310"/>
                  <a:pt x="933556" y="485953"/>
                </a:cubicBezTo>
                <a:cubicBezTo>
                  <a:pt x="928524" y="495831"/>
                  <a:pt x="912169" y="503239"/>
                  <a:pt x="895815" y="503239"/>
                </a:cubicBezTo>
                <a:cubicBezTo>
                  <a:pt x="880719" y="503239"/>
                  <a:pt x="871913" y="495831"/>
                  <a:pt x="876945" y="485953"/>
                </a:cubicBezTo>
                <a:cubicBezTo>
                  <a:pt x="881977" y="477310"/>
                  <a:pt x="898331" y="469901"/>
                  <a:pt x="913427" y="469901"/>
                </a:cubicBezTo>
                <a:close/>
                <a:moveTo>
                  <a:pt x="774986" y="469901"/>
                </a:moveTo>
                <a:cubicBezTo>
                  <a:pt x="791340" y="469901"/>
                  <a:pt x="798888" y="477310"/>
                  <a:pt x="793856" y="485953"/>
                </a:cubicBezTo>
                <a:cubicBezTo>
                  <a:pt x="788824" y="495831"/>
                  <a:pt x="772469" y="503239"/>
                  <a:pt x="756115" y="503239"/>
                </a:cubicBezTo>
                <a:cubicBezTo>
                  <a:pt x="741019" y="503239"/>
                  <a:pt x="732213" y="495831"/>
                  <a:pt x="737245" y="485953"/>
                </a:cubicBezTo>
                <a:cubicBezTo>
                  <a:pt x="743535" y="477310"/>
                  <a:pt x="759889" y="469901"/>
                  <a:pt x="774986" y="469901"/>
                </a:cubicBezTo>
                <a:close/>
                <a:moveTo>
                  <a:pt x="4296242" y="469900"/>
                </a:moveTo>
                <a:cubicBezTo>
                  <a:pt x="4312596" y="469900"/>
                  <a:pt x="4328950" y="477309"/>
                  <a:pt x="4333982" y="485952"/>
                </a:cubicBezTo>
                <a:cubicBezTo>
                  <a:pt x="4339014" y="495830"/>
                  <a:pt x="4331466" y="503238"/>
                  <a:pt x="4315112" y="503238"/>
                </a:cubicBezTo>
                <a:cubicBezTo>
                  <a:pt x="4300016" y="503238"/>
                  <a:pt x="4282403" y="495830"/>
                  <a:pt x="4277371" y="485952"/>
                </a:cubicBezTo>
                <a:cubicBezTo>
                  <a:pt x="4272339" y="477309"/>
                  <a:pt x="4281145" y="469900"/>
                  <a:pt x="4296242" y="469900"/>
                </a:cubicBezTo>
                <a:close/>
                <a:moveTo>
                  <a:pt x="4157800" y="469900"/>
                </a:moveTo>
                <a:cubicBezTo>
                  <a:pt x="4172896" y="469900"/>
                  <a:pt x="4189250" y="477309"/>
                  <a:pt x="4194282" y="485952"/>
                </a:cubicBezTo>
                <a:cubicBezTo>
                  <a:pt x="4199314" y="495830"/>
                  <a:pt x="4190508" y="503238"/>
                  <a:pt x="4174154" y="503238"/>
                </a:cubicBezTo>
                <a:cubicBezTo>
                  <a:pt x="4159058" y="503238"/>
                  <a:pt x="4141445" y="495830"/>
                  <a:pt x="4137671" y="485952"/>
                </a:cubicBezTo>
                <a:cubicBezTo>
                  <a:pt x="4132639" y="477309"/>
                  <a:pt x="4141445" y="469900"/>
                  <a:pt x="4157800" y="469900"/>
                </a:cubicBezTo>
                <a:close/>
                <a:moveTo>
                  <a:pt x="4089410" y="469900"/>
                </a:moveTo>
                <a:cubicBezTo>
                  <a:pt x="4104430" y="469900"/>
                  <a:pt x="4120702" y="477309"/>
                  <a:pt x="4125709" y="485952"/>
                </a:cubicBezTo>
                <a:cubicBezTo>
                  <a:pt x="4129464" y="495830"/>
                  <a:pt x="4120702" y="503238"/>
                  <a:pt x="4105682" y="503238"/>
                </a:cubicBezTo>
                <a:cubicBezTo>
                  <a:pt x="4089410" y="503238"/>
                  <a:pt x="4073138" y="495830"/>
                  <a:pt x="4069383" y="485952"/>
                </a:cubicBezTo>
                <a:cubicBezTo>
                  <a:pt x="4064376" y="477309"/>
                  <a:pt x="4073138" y="469900"/>
                  <a:pt x="4089410" y="469900"/>
                </a:cubicBezTo>
                <a:close/>
                <a:moveTo>
                  <a:pt x="4020170" y="469900"/>
                </a:moveTo>
                <a:cubicBezTo>
                  <a:pt x="4035557" y="469900"/>
                  <a:pt x="4052226" y="477309"/>
                  <a:pt x="4056072" y="485952"/>
                </a:cubicBezTo>
                <a:cubicBezTo>
                  <a:pt x="4061201" y="495830"/>
                  <a:pt x="4052226" y="503238"/>
                  <a:pt x="4035557" y="503238"/>
                </a:cubicBezTo>
                <a:cubicBezTo>
                  <a:pt x="4020170" y="503238"/>
                  <a:pt x="4003502" y="495830"/>
                  <a:pt x="3998373" y="485952"/>
                </a:cubicBezTo>
                <a:cubicBezTo>
                  <a:pt x="3994526" y="477309"/>
                  <a:pt x="4003502" y="469900"/>
                  <a:pt x="4020170" y="469900"/>
                </a:cubicBezTo>
                <a:close/>
                <a:moveTo>
                  <a:pt x="3951298" y="469900"/>
                </a:moveTo>
                <a:cubicBezTo>
                  <a:pt x="3966318" y="469900"/>
                  <a:pt x="3982590" y="477309"/>
                  <a:pt x="3986345" y="485952"/>
                </a:cubicBezTo>
                <a:cubicBezTo>
                  <a:pt x="3991352" y="495830"/>
                  <a:pt x="3981339" y="503238"/>
                  <a:pt x="3966318" y="503238"/>
                </a:cubicBezTo>
                <a:cubicBezTo>
                  <a:pt x="3950046" y="503238"/>
                  <a:pt x="3933774" y="495830"/>
                  <a:pt x="3930019" y="485952"/>
                </a:cubicBezTo>
                <a:cubicBezTo>
                  <a:pt x="3926264" y="477309"/>
                  <a:pt x="3935026" y="469900"/>
                  <a:pt x="3951298" y="469900"/>
                </a:cubicBezTo>
                <a:close/>
                <a:moveTo>
                  <a:pt x="3881939" y="469900"/>
                </a:moveTo>
                <a:cubicBezTo>
                  <a:pt x="3897254" y="469900"/>
                  <a:pt x="3913845" y="477309"/>
                  <a:pt x="3917674" y="485952"/>
                </a:cubicBezTo>
                <a:cubicBezTo>
                  <a:pt x="3921502" y="495830"/>
                  <a:pt x="3912569" y="503238"/>
                  <a:pt x="3895978" y="503238"/>
                </a:cubicBezTo>
                <a:cubicBezTo>
                  <a:pt x="3880663" y="503238"/>
                  <a:pt x="3864072" y="495830"/>
                  <a:pt x="3860243" y="485952"/>
                </a:cubicBezTo>
                <a:cubicBezTo>
                  <a:pt x="3856414" y="477309"/>
                  <a:pt x="3866624" y="469900"/>
                  <a:pt x="3881939" y="469900"/>
                </a:cubicBezTo>
                <a:close/>
                <a:moveTo>
                  <a:pt x="3813053" y="469900"/>
                </a:moveTo>
                <a:cubicBezTo>
                  <a:pt x="3827994" y="469900"/>
                  <a:pt x="3844181" y="477309"/>
                  <a:pt x="3847916" y="485952"/>
                </a:cubicBezTo>
                <a:cubicBezTo>
                  <a:pt x="3851651" y="495830"/>
                  <a:pt x="3841690" y="503238"/>
                  <a:pt x="3826749" y="503238"/>
                </a:cubicBezTo>
                <a:cubicBezTo>
                  <a:pt x="3810563" y="503238"/>
                  <a:pt x="3795622" y="495830"/>
                  <a:pt x="3791887" y="485952"/>
                </a:cubicBezTo>
                <a:cubicBezTo>
                  <a:pt x="3788151" y="477309"/>
                  <a:pt x="3798112" y="469900"/>
                  <a:pt x="3813053" y="469900"/>
                </a:cubicBezTo>
                <a:close/>
                <a:moveTo>
                  <a:pt x="3743701" y="469900"/>
                </a:moveTo>
                <a:cubicBezTo>
                  <a:pt x="3758941" y="469900"/>
                  <a:pt x="3775451" y="477309"/>
                  <a:pt x="3779261" y="485952"/>
                </a:cubicBezTo>
                <a:cubicBezTo>
                  <a:pt x="3781801" y="495830"/>
                  <a:pt x="3772911" y="503238"/>
                  <a:pt x="3756401" y="503238"/>
                </a:cubicBezTo>
                <a:cubicBezTo>
                  <a:pt x="3741161" y="503238"/>
                  <a:pt x="3724651" y="495830"/>
                  <a:pt x="3720841" y="485952"/>
                </a:cubicBezTo>
                <a:cubicBezTo>
                  <a:pt x="3718301" y="477309"/>
                  <a:pt x="3728461" y="469900"/>
                  <a:pt x="3743701" y="469900"/>
                </a:cubicBezTo>
                <a:close/>
                <a:moveTo>
                  <a:pt x="3674804" y="469900"/>
                </a:moveTo>
                <a:cubicBezTo>
                  <a:pt x="3690902" y="469900"/>
                  <a:pt x="3705761" y="477309"/>
                  <a:pt x="3708237" y="485952"/>
                </a:cubicBezTo>
                <a:cubicBezTo>
                  <a:pt x="3711952" y="495830"/>
                  <a:pt x="3702046" y="503238"/>
                  <a:pt x="3687187" y="503238"/>
                </a:cubicBezTo>
                <a:cubicBezTo>
                  <a:pt x="3671090" y="503238"/>
                  <a:pt x="3656231" y="495830"/>
                  <a:pt x="3652516" y="485952"/>
                </a:cubicBezTo>
                <a:cubicBezTo>
                  <a:pt x="3650039" y="477309"/>
                  <a:pt x="3659945" y="469900"/>
                  <a:pt x="3674804" y="469900"/>
                </a:cubicBezTo>
                <a:close/>
                <a:moveTo>
                  <a:pt x="3605589" y="469900"/>
                </a:moveTo>
                <a:cubicBezTo>
                  <a:pt x="3622099" y="469900"/>
                  <a:pt x="3637339" y="477309"/>
                  <a:pt x="3639879" y="485952"/>
                </a:cubicBezTo>
                <a:cubicBezTo>
                  <a:pt x="3643689" y="495830"/>
                  <a:pt x="3633529" y="503238"/>
                  <a:pt x="3617019" y="503238"/>
                </a:cubicBezTo>
                <a:cubicBezTo>
                  <a:pt x="3601779" y="503238"/>
                  <a:pt x="3585269" y="495830"/>
                  <a:pt x="3582729" y="485952"/>
                </a:cubicBezTo>
                <a:cubicBezTo>
                  <a:pt x="3580189" y="477309"/>
                  <a:pt x="3590349" y="469900"/>
                  <a:pt x="3605589" y="469900"/>
                </a:cubicBezTo>
                <a:close/>
                <a:moveTo>
                  <a:pt x="3536549" y="469900"/>
                </a:moveTo>
                <a:cubicBezTo>
                  <a:pt x="3552553" y="469900"/>
                  <a:pt x="3567327" y="477309"/>
                  <a:pt x="3569789" y="485952"/>
                </a:cubicBezTo>
                <a:cubicBezTo>
                  <a:pt x="3572251" y="495830"/>
                  <a:pt x="3562402" y="503238"/>
                  <a:pt x="3547629" y="503238"/>
                </a:cubicBezTo>
                <a:cubicBezTo>
                  <a:pt x="3531624" y="503238"/>
                  <a:pt x="3516851" y="495830"/>
                  <a:pt x="3514388" y="485952"/>
                </a:cubicBezTo>
                <a:cubicBezTo>
                  <a:pt x="3511926" y="477309"/>
                  <a:pt x="3521775" y="469900"/>
                  <a:pt x="3536549" y="469900"/>
                </a:cubicBezTo>
                <a:close/>
                <a:moveTo>
                  <a:pt x="3467347" y="469900"/>
                </a:moveTo>
                <a:cubicBezTo>
                  <a:pt x="3483773" y="469900"/>
                  <a:pt x="3498935" y="477309"/>
                  <a:pt x="3501462" y="485952"/>
                </a:cubicBezTo>
                <a:cubicBezTo>
                  <a:pt x="3503989" y="495830"/>
                  <a:pt x="3493881" y="503238"/>
                  <a:pt x="3477455" y="503238"/>
                </a:cubicBezTo>
                <a:cubicBezTo>
                  <a:pt x="3461029" y="503238"/>
                  <a:pt x="3447130" y="495830"/>
                  <a:pt x="3444603" y="485952"/>
                </a:cubicBezTo>
                <a:cubicBezTo>
                  <a:pt x="3442076" y="477309"/>
                  <a:pt x="3452184" y="469900"/>
                  <a:pt x="3467347" y="469900"/>
                </a:cubicBezTo>
                <a:close/>
                <a:moveTo>
                  <a:pt x="3398437" y="469900"/>
                </a:moveTo>
                <a:cubicBezTo>
                  <a:pt x="3414441" y="469900"/>
                  <a:pt x="3427984" y="477309"/>
                  <a:pt x="3430446" y="485952"/>
                </a:cubicBezTo>
                <a:cubicBezTo>
                  <a:pt x="3434139" y="495830"/>
                  <a:pt x="3423059" y="503238"/>
                  <a:pt x="3408286" y="503238"/>
                </a:cubicBezTo>
                <a:cubicBezTo>
                  <a:pt x="3392281" y="503238"/>
                  <a:pt x="3377508" y="495830"/>
                  <a:pt x="3375045" y="485952"/>
                </a:cubicBezTo>
                <a:cubicBezTo>
                  <a:pt x="3373814" y="477309"/>
                  <a:pt x="3383663" y="469900"/>
                  <a:pt x="3398437" y="469900"/>
                </a:cubicBezTo>
                <a:close/>
                <a:moveTo>
                  <a:pt x="3330356" y="469900"/>
                </a:moveTo>
                <a:cubicBezTo>
                  <a:pt x="3345438" y="469900"/>
                  <a:pt x="3359262" y="477309"/>
                  <a:pt x="3361776" y="485952"/>
                </a:cubicBezTo>
                <a:cubicBezTo>
                  <a:pt x="3364289" y="495830"/>
                  <a:pt x="3354235" y="503238"/>
                  <a:pt x="3337897" y="503238"/>
                </a:cubicBezTo>
                <a:cubicBezTo>
                  <a:pt x="3321559" y="503238"/>
                  <a:pt x="3307735" y="495830"/>
                  <a:pt x="3305221" y="485952"/>
                </a:cubicBezTo>
                <a:cubicBezTo>
                  <a:pt x="3303964" y="477309"/>
                  <a:pt x="3314018" y="469900"/>
                  <a:pt x="3330356" y="469900"/>
                </a:cubicBezTo>
                <a:close/>
                <a:moveTo>
                  <a:pt x="3261199" y="469900"/>
                </a:moveTo>
                <a:cubicBezTo>
                  <a:pt x="3275972" y="469900"/>
                  <a:pt x="3289515" y="477309"/>
                  <a:pt x="3291977" y="485952"/>
                </a:cubicBezTo>
                <a:cubicBezTo>
                  <a:pt x="3294439" y="495830"/>
                  <a:pt x="3283359" y="503238"/>
                  <a:pt x="3267355" y="503238"/>
                </a:cubicBezTo>
                <a:cubicBezTo>
                  <a:pt x="3252581" y="503238"/>
                  <a:pt x="3239039" y="495830"/>
                  <a:pt x="3236576" y="485952"/>
                </a:cubicBezTo>
                <a:cubicBezTo>
                  <a:pt x="3234114" y="477309"/>
                  <a:pt x="3245194" y="469900"/>
                  <a:pt x="3261199" y="469900"/>
                </a:cubicBezTo>
                <a:close/>
                <a:moveTo>
                  <a:pt x="3191913" y="469900"/>
                </a:moveTo>
                <a:cubicBezTo>
                  <a:pt x="3206994" y="469900"/>
                  <a:pt x="3220819" y="477309"/>
                  <a:pt x="3223332" y="485952"/>
                </a:cubicBezTo>
                <a:cubicBezTo>
                  <a:pt x="3224589" y="495830"/>
                  <a:pt x="3213278" y="503238"/>
                  <a:pt x="3198197" y="503238"/>
                </a:cubicBezTo>
                <a:cubicBezTo>
                  <a:pt x="3181859" y="503238"/>
                  <a:pt x="3168035" y="495830"/>
                  <a:pt x="3166778" y="485952"/>
                </a:cubicBezTo>
                <a:cubicBezTo>
                  <a:pt x="3164264" y="477309"/>
                  <a:pt x="3175575" y="469900"/>
                  <a:pt x="3191913" y="469900"/>
                </a:cubicBezTo>
                <a:close/>
                <a:moveTo>
                  <a:pt x="3123650" y="469900"/>
                </a:moveTo>
                <a:cubicBezTo>
                  <a:pt x="3138731" y="469900"/>
                  <a:pt x="3152556" y="477309"/>
                  <a:pt x="3155069" y="485952"/>
                </a:cubicBezTo>
                <a:cubicBezTo>
                  <a:pt x="3156326" y="495830"/>
                  <a:pt x="3145015" y="503238"/>
                  <a:pt x="3128677" y="503238"/>
                </a:cubicBezTo>
                <a:cubicBezTo>
                  <a:pt x="3113596" y="503238"/>
                  <a:pt x="3099772" y="495830"/>
                  <a:pt x="3098515" y="485952"/>
                </a:cubicBezTo>
                <a:cubicBezTo>
                  <a:pt x="3096001" y="477309"/>
                  <a:pt x="3107312" y="469900"/>
                  <a:pt x="3123650" y="469900"/>
                </a:cubicBezTo>
                <a:close/>
                <a:moveTo>
                  <a:pt x="3053800" y="469900"/>
                </a:moveTo>
                <a:cubicBezTo>
                  <a:pt x="3068881" y="469900"/>
                  <a:pt x="3082706" y="477309"/>
                  <a:pt x="3083963" y="485952"/>
                </a:cubicBezTo>
                <a:cubicBezTo>
                  <a:pt x="3086476" y="495830"/>
                  <a:pt x="3073909" y="503238"/>
                  <a:pt x="3058827" y="503238"/>
                </a:cubicBezTo>
                <a:cubicBezTo>
                  <a:pt x="3042489" y="503238"/>
                  <a:pt x="3028665" y="495830"/>
                  <a:pt x="3027408" y="485952"/>
                </a:cubicBezTo>
                <a:cubicBezTo>
                  <a:pt x="3026151" y="477309"/>
                  <a:pt x="3037462" y="469900"/>
                  <a:pt x="3053800" y="469900"/>
                </a:cubicBezTo>
                <a:close/>
                <a:moveTo>
                  <a:pt x="2985384" y="469900"/>
                </a:moveTo>
                <a:cubicBezTo>
                  <a:pt x="3000381" y="469900"/>
                  <a:pt x="3014128" y="477309"/>
                  <a:pt x="3015378" y="485952"/>
                </a:cubicBezTo>
                <a:cubicBezTo>
                  <a:pt x="3016627" y="495830"/>
                  <a:pt x="3005380" y="503238"/>
                  <a:pt x="2989133" y="503238"/>
                </a:cubicBezTo>
                <a:cubicBezTo>
                  <a:pt x="2974136" y="503238"/>
                  <a:pt x="2960389" y="495830"/>
                  <a:pt x="2959139" y="485952"/>
                </a:cubicBezTo>
                <a:cubicBezTo>
                  <a:pt x="2957889" y="477309"/>
                  <a:pt x="2970387" y="469900"/>
                  <a:pt x="2985384" y="469900"/>
                </a:cubicBezTo>
                <a:close/>
                <a:moveTo>
                  <a:pt x="2500689" y="469900"/>
                </a:moveTo>
                <a:cubicBezTo>
                  <a:pt x="2516840" y="469900"/>
                  <a:pt x="2529264" y="477309"/>
                  <a:pt x="2529264" y="485952"/>
                </a:cubicBezTo>
                <a:cubicBezTo>
                  <a:pt x="2529264" y="495830"/>
                  <a:pt x="2515598" y="503238"/>
                  <a:pt x="2500689" y="503238"/>
                </a:cubicBezTo>
                <a:cubicBezTo>
                  <a:pt x="2484538" y="503238"/>
                  <a:pt x="2472114" y="495830"/>
                  <a:pt x="2473357" y="485952"/>
                </a:cubicBezTo>
                <a:cubicBezTo>
                  <a:pt x="2473357" y="477309"/>
                  <a:pt x="2485781" y="469900"/>
                  <a:pt x="2500689" y="469900"/>
                </a:cubicBezTo>
                <a:close/>
                <a:moveTo>
                  <a:pt x="2432910" y="469900"/>
                </a:moveTo>
                <a:cubicBezTo>
                  <a:pt x="2448233" y="469900"/>
                  <a:pt x="2461002" y="477309"/>
                  <a:pt x="2459725" y="485952"/>
                </a:cubicBezTo>
                <a:cubicBezTo>
                  <a:pt x="2459725" y="495830"/>
                  <a:pt x="2446956" y="503238"/>
                  <a:pt x="2430356" y="503238"/>
                </a:cubicBezTo>
                <a:cubicBezTo>
                  <a:pt x="2415033" y="503238"/>
                  <a:pt x="2402264" y="495830"/>
                  <a:pt x="2402264" y="485952"/>
                </a:cubicBezTo>
                <a:cubicBezTo>
                  <a:pt x="2403541" y="477309"/>
                  <a:pt x="2416310" y="469900"/>
                  <a:pt x="2432910" y="469900"/>
                </a:cubicBezTo>
                <a:close/>
                <a:moveTo>
                  <a:pt x="2363819" y="469900"/>
                </a:moveTo>
                <a:cubicBezTo>
                  <a:pt x="2378727" y="469900"/>
                  <a:pt x="2391151" y="477309"/>
                  <a:pt x="2389909" y="485952"/>
                </a:cubicBezTo>
                <a:cubicBezTo>
                  <a:pt x="2389909" y="495830"/>
                  <a:pt x="2376243" y="503238"/>
                  <a:pt x="2361334" y="503238"/>
                </a:cubicBezTo>
                <a:cubicBezTo>
                  <a:pt x="2345183" y="503238"/>
                  <a:pt x="2334001" y="495830"/>
                  <a:pt x="2334001" y="485952"/>
                </a:cubicBezTo>
                <a:cubicBezTo>
                  <a:pt x="2335244" y="477309"/>
                  <a:pt x="2347668" y="469900"/>
                  <a:pt x="2363819" y="469900"/>
                </a:cubicBezTo>
                <a:close/>
                <a:moveTo>
                  <a:pt x="845043" y="469900"/>
                </a:moveTo>
                <a:cubicBezTo>
                  <a:pt x="861477" y="469900"/>
                  <a:pt x="870326" y="477309"/>
                  <a:pt x="865269" y="485952"/>
                </a:cubicBezTo>
                <a:cubicBezTo>
                  <a:pt x="858949" y="495830"/>
                  <a:pt x="842515" y="503238"/>
                  <a:pt x="827345" y="503238"/>
                </a:cubicBezTo>
                <a:cubicBezTo>
                  <a:pt x="810912" y="503238"/>
                  <a:pt x="802063" y="495830"/>
                  <a:pt x="807119" y="485952"/>
                </a:cubicBezTo>
                <a:cubicBezTo>
                  <a:pt x="813440" y="477309"/>
                  <a:pt x="829874" y="469900"/>
                  <a:pt x="845043" y="469900"/>
                </a:cubicBezTo>
                <a:close/>
                <a:moveTo>
                  <a:pt x="707982" y="469900"/>
                </a:moveTo>
                <a:cubicBezTo>
                  <a:pt x="723078" y="469900"/>
                  <a:pt x="730626" y="477309"/>
                  <a:pt x="725594" y="485952"/>
                </a:cubicBezTo>
                <a:cubicBezTo>
                  <a:pt x="720562" y="495830"/>
                  <a:pt x="702949" y="503238"/>
                  <a:pt x="687853" y="503238"/>
                </a:cubicBezTo>
                <a:cubicBezTo>
                  <a:pt x="671499" y="503238"/>
                  <a:pt x="663951" y="495830"/>
                  <a:pt x="668983" y="485952"/>
                </a:cubicBezTo>
                <a:cubicBezTo>
                  <a:pt x="675273" y="477309"/>
                  <a:pt x="691627" y="469900"/>
                  <a:pt x="707982" y="469900"/>
                </a:cubicBezTo>
                <a:close/>
                <a:moveTo>
                  <a:pt x="638022" y="469900"/>
                </a:moveTo>
                <a:cubicBezTo>
                  <a:pt x="653191" y="469900"/>
                  <a:pt x="660776" y="477309"/>
                  <a:pt x="655719" y="485952"/>
                </a:cubicBezTo>
                <a:cubicBezTo>
                  <a:pt x="649399" y="495830"/>
                  <a:pt x="632965" y="503238"/>
                  <a:pt x="616531" y="503238"/>
                </a:cubicBezTo>
                <a:cubicBezTo>
                  <a:pt x="601362" y="503238"/>
                  <a:pt x="592513" y="495830"/>
                  <a:pt x="598834" y="485952"/>
                </a:cubicBezTo>
                <a:cubicBezTo>
                  <a:pt x="603890" y="477309"/>
                  <a:pt x="621588" y="469900"/>
                  <a:pt x="638022" y="469900"/>
                </a:cubicBezTo>
                <a:close/>
                <a:moveTo>
                  <a:pt x="4478804" y="430213"/>
                </a:moveTo>
                <a:cubicBezTo>
                  <a:pt x="4493900" y="430213"/>
                  <a:pt x="4510254" y="437906"/>
                  <a:pt x="4516544" y="446882"/>
                </a:cubicBezTo>
                <a:cubicBezTo>
                  <a:pt x="4521576" y="455858"/>
                  <a:pt x="4514028" y="463551"/>
                  <a:pt x="4498932" y="463551"/>
                </a:cubicBezTo>
                <a:cubicBezTo>
                  <a:pt x="4482578" y="463551"/>
                  <a:pt x="4466223" y="455858"/>
                  <a:pt x="4459933" y="446882"/>
                </a:cubicBezTo>
                <a:cubicBezTo>
                  <a:pt x="4454901" y="437906"/>
                  <a:pt x="4462449" y="430213"/>
                  <a:pt x="4478804" y="430213"/>
                </a:cubicBezTo>
                <a:close/>
                <a:moveTo>
                  <a:pt x="4273896" y="430213"/>
                </a:moveTo>
                <a:cubicBezTo>
                  <a:pt x="4288917" y="430213"/>
                  <a:pt x="4305189" y="437906"/>
                  <a:pt x="4310195" y="446882"/>
                </a:cubicBezTo>
                <a:cubicBezTo>
                  <a:pt x="4315202" y="455858"/>
                  <a:pt x="4307692" y="463551"/>
                  <a:pt x="4291420" y="463551"/>
                </a:cubicBezTo>
                <a:cubicBezTo>
                  <a:pt x="4276400" y="463551"/>
                  <a:pt x="4260128" y="455858"/>
                  <a:pt x="4255121" y="446882"/>
                </a:cubicBezTo>
                <a:cubicBezTo>
                  <a:pt x="4250114" y="437906"/>
                  <a:pt x="4258876" y="430213"/>
                  <a:pt x="4273896" y="430213"/>
                </a:cubicBezTo>
                <a:close/>
                <a:moveTo>
                  <a:pt x="4137371" y="430213"/>
                </a:moveTo>
                <a:cubicBezTo>
                  <a:pt x="4153643" y="430213"/>
                  <a:pt x="4169915" y="437906"/>
                  <a:pt x="4173670" y="446882"/>
                </a:cubicBezTo>
                <a:cubicBezTo>
                  <a:pt x="4178677" y="455858"/>
                  <a:pt x="4169915" y="463551"/>
                  <a:pt x="4154895" y="463551"/>
                </a:cubicBezTo>
                <a:cubicBezTo>
                  <a:pt x="4138623" y="463551"/>
                  <a:pt x="4122351" y="455858"/>
                  <a:pt x="4118596" y="446882"/>
                </a:cubicBezTo>
                <a:cubicBezTo>
                  <a:pt x="4113589" y="437906"/>
                  <a:pt x="4122351" y="430213"/>
                  <a:pt x="4137371" y="430213"/>
                </a:cubicBezTo>
                <a:close/>
                <a:moveTo>
                  <a:pt x="4068983" y="430213"/>
                </a:moveTo>
                <a:cubicBezTo>
                  <a:pt x="4083924" y="430213"/>
                  <a:pt x="4100111" y="437906"/>
                  <a:pt x="4105091" y="446882"/>
                </a:cubicBezTo>
                <a:cubicBezTo>
                  <a:pt x="4108826" y="455858"/>
                  <a:pt x="4100111" y="463551"/>
                  <a:pt x="4085169" y="463551"/>
                </a:cubicBezTo>
                <a:cubicBezTo>
                  <a:pt x="4068983" y="463551"/>
                  <a:pt x="4054042" y="455858"/>
                  <a:pt x="4049062" y="446882"/>
                </a:cubicBezTo>
                <a:cubicBezTo>
                  <a:pt x="4045326" y="437906"/>
                  <a:pt x="4054042" y="430213"/>
                  <a:pt x="4068983" y="430213"/>
                </a:cubicBezTo>
                <a:close/>
                <a:moveTo>
                  <a:pt x="4001313" y="430213"/>
                </a:moveTo>
                <a:cubicBezTo>
                  <a:pt x="4016628" y="430213"/>
                  <a:pt x="4033219" y="437906"/>
                  <a:pt x="4037047" y="446882"/>
                </a:cubicBezTo>
                <a:cubicBezTo>
                  <a:pt x="4042152" y="455858"/>
                  <a:pt x="4031942" y="463551"/>
                  <a:pt x="4016628" y="463551"/>
                </a:cubicBezTo>
                <a:cubicBezTo>
                  <a:pt x="4001313" y="463551"/>
                  <a:pt x="3984722" y="455858"/>
                  <a:pt x="3980893" y="446882"/>
                </a:cubicBezTo>
                <a:cubicBezTo>
                  <a:pt x="3977064" y="437906"/>
                  <a:pt x="3985998" y="430213"/>
                  <a:pt x="4001313" y="430213"/>
                </a:cubicBezTo>
                <a:close/>
                <a:moveTo>
                  <a:pt x="3933703" y="430213"/>
                </a:moveTo>
                <a:cubicBezTo>
                  <a:pt x="3948644" y="430213"/>
                  <a:pt x="3964831" y="437906"/>
                  <a:pt x="3968566" y="446882"/>
                </a:cubicBezTo>
                <a:cubicBezTo>
                  <a:pt x="3972301" y="455858"/>
                  <a:pt x="3963586" y="463551"/>
                  <a:pt x="3947399" y="463551"/>
                </a:cubicBezTo>
                <a:cubicBezTo>
                  <a:pt x="3932458" y="463551"/>
                  <a:pt x="3916272" y="455858"/>
                  <a:pt x="3912537" y="446882"/>
                </a:cubicBezTo>
                <a:cubicBezTo>
                  <a:pt x="3908801" y="437906"/>
                  <a:pt x="3918762" y="430213"/>
                  <a:pt x="3933703" y="430213"/>
                </a:cubicBezTo>
                <a:close/>
                <a:moveTo>
                  <a:pt x="3865939" y="430213"/>
                </a:moveTo>
                <a:cubicBezTo>
                  <a:pt x="3881179" y="430213"/>
                  <a:pt x="3896419" y="437906"/>
                  <a:pt x="3900229" y="446882"/>
                </a:cubicBezTo>
                <a:cubicBezTo>
                  <a:pt x="3904039" y="455858"/>
                  <a:pt x="3895149" y="463551"/>
                  <a:pt x="3878639" y="463551"/>
                </a:cubicBezTo>
                <a:cubicBezTo>
                  <a:pt x="3863399" y="463551"/>
                  <a:pt x="3848159" y="455858"/>
                  <a:pt x="3844349" y="446882"/>
                </a:cubicBezTo>
                <a:cubicBezTo>
                  <a:pt x="3840539" y="437906"/>
                  <a:pt x="3849429" y="430213"/>
                  <a:pt x="3865939" y="430213"/>
                </a:cubicBezTo>
                <a:close/>
                <a:moveTo>
                  <a:pt x="3796214" y="430213"/>
                </a:moveTo>
                <a:cubicBezTo>
                  <a:pt x="3812805" y="430213"/>
                  <a:pt x="3828120" y="437906"/>
                  <a:pt x="3831949" y="446882"/>
                </a:cubicBezTo>
                <a:cubicBezTo>
                  <a:pt x="3835777" y="455858"/>
                  <a:pt x="3825567" y="463551"/>
                  <a:pt x="3810253" y="463551"/>
                </a:cubicBezTo>
                <a:cubicBezTo>
                  <a:pt x="3793661" y="463551"/>
                  <a:pt x="3778347" y="455858"/>
                  <a:pt x="3774518" y="446882"/>
                </a:cubicBezTo>
                <a:cubicBezTo>
                  <a:pt x="3770689" y="437906"/>
                  <a:pt x="3780899" y="430213"/>
                  <a:pt x="3796214" y="430213"/>
                </a:cubicBezTo>
                <a:close/>
                <a:moveTo>
                  <a:pt x="3728779" y="430213"/>
                </a:moveTo>
                <a:cubicBezTo>
                  <a:pt x="3743639" y="430213"/>
                  <a:pt x="3758498" y="437906"/>
                  <a:pt x="3762212" y="446882"/>
                </a:cubicBezTo>
                <a:cubicBezTo>
                  <a:pt x="3765927" y="455858"/>
                  <a:pt x="3756021" y="463551"/>
                  <a:pt x="3741162" y="463551"/>
                </a:cubicBezTo>
                <a:cubicBezTo>
                  <a:pt x="3726303" y="463551"/>
                  <a:pt x="3710206" y="455858"/>
                  <a:pt x="3707729" y="446882"/>
                </a:cubicBezTo>
                <a:cubicBezTo>
                  <a:pt x="3704014" y="437906"/>
                  <a:pt x="3713920" y="430213"/>
                  <a:pt x="3728779" y="430213"/>
                </a:cubicBezTo>
                <a:close/>
                <a:moveTo>
                  <a:pt x="3661022" y="430213"/>
                </a:moveTo>
                <a:cubicBezTo>
                  <a:pt x="3676184" y="430213"/>
                  <a:pt x="3691347" y="437906"/>
                  <a:pt x="3695137" y="446882"/>
                </a:cubicBezTo>
                <a:cubicBezTo>
                  <a:pt x="3697664" y="455858"/>
                  <a:pt x="3687556" y="463551"/>
                  <a:pt x="3672394" y="463551"/>
                </a:cubicBezTo>
                <a:cubicBezTo>
                  <a:pt x="3657231" y="463551"/>
                  <a:pt x="3642069" y="455858"/>
                  <a:pt x="3638278" y="446882"/>
                </a:cubicBezTo>
                <a:cubicBezTo>
                  <a:pt x="3635751" y="437906"/>
                  <a:pt x="3645859" y="430213"/>
                  <a:pt x="3661022" y="430213"/>
                </a:cubicBezTo>
                <a:close/>
                <a:moveTo>
                  <a:pt x="3592571" y="430213"/>
                </a:moveTo>
                <a:cubicBezTo>
                  <a:pt x="3607811" y="430213"/>
                  <a:pt x="3623051" y="437906"/>
                  <a:pt x="3625591" y="446882"/>
                </a:cubicBezTo>
                <a:cubicBezTo>
                  <a:pt x="3629401" y="455858"/>
                  <a:pt x="3619241" y="463551"/>
                  <a:pt x="3602731" y="463551"/>
                </a:cubicBezTo>
                <a:cubicBezTo>
                  <a:pt x="3587491" y="463551"/>
                  <a:pt x="3572251" y="455858"/>
                  <a:pt x="3569711" y="446882"/>
                </a:cubicBezTo>
                <a:cubicBezTo>
                  <a:pt x="3565901" y="437906"/>
                  <a:pt x="3576061" y="430213"/>
                  <a:pt x="3592571" y="430213"/>
                </a:cubicBezTo>
                <a:close/>
                <a:moveTo>
                  <a:pt x="3525080" y="430213"/>
                </a:moveTo>
                <a:cubicBezTo>
                  <a:pt x="3539853" y="430213"/>
                  <a:pt x="3553396" y="437906"/>
                  <a:pt x="3557089" y="446882"/>
                </a:cubicBezTo>
                <a:cubicBezTo>
                  <a:pt x="3559551" y="455858"/>
                  <a:pt x="3549702" y="463551"/>
                  <a:pt x="3534929" y="463551"/>
                </a:cubicBezTo>
                <a:cubicBezTo>
                  <a:pt x="3518924" y="463551"/>
                  <a:pt x="3504151" y="455858"/>
                  <a:pt x="3501688" y="446882"/>
                </a:cubicBezTo>
                <a:cubicBezTo>
                  <a:pt x="3499226" y="437906"/>
                  <a:pt x="3509075" y="430213"/>
                  <a:pt x="3525080" y="430213"/>
                </a:cubicBezTo>
                <a:close/>
                <a:moveTo>
                  <a:pt x="3456100" y="430213"/>
                </a:moveTo>
                <a:cubicBezTo>
                  <a:pt x="3471181" y="430213"/>
                  <a:pt x="3486262" y="437906"/>
                  <a:pt x="3488776" y="446882"/>
                </a:cubicBezTo>
                <a:cubicBezTo>
                  <a:pt x="3491289" y="455858"/>
                  <a:pt x="3481235" y="463551"/>
                  <a:pt x="3466154" y="463551"/>
                </a:cubicBezTo>
                <a:cubicBezTo>
                  <a:pt x="3449816" y="463551"/>
                  <a:pt x="3435991" y="455858"/>
                  <a:pt x="3433478" y="446882"/>
                </a:cubicBezTo>
                <a:cubicBezTo>
                  <a:pt x="3430964" y="437906"/>
                  <a:pt x="3441018" y="430213"/>
                  <a:pt x="3456100" y="430213"/>
                </a:cubicBezTo>
                <a:close/>
                <a:moveTo>
                  <a:pt x="3387648" y="430213"/>
                </a:moveTo>
                <a:cubicBezTo>
                  <a:pt x="3402811" y="430213"/>
                  <a:pt x="3417973" y="437906"/>
                  <a:pt x="3420500" y="446882"/>
                </a:cubicBezTo>
                <a:cubicBezTo>
                  <a:pt x="3423027" y="455858"/>
                  <a:pt x="3411655" y="463551"/>
                  <a:pt x="3396493" y="463551"/>
                </a:cubicBezTo>
                <a:cubicBezTo>
                  <a:pt x="3381331" y="463551"/>
                  <a:pt x="3366168" y="455858"/>
                  <a:pt x="3363641" y="446882"/>
                </a:cubicBezTo>
                <a:cubicBezTo>
                  <a:pt x="3361114" y="437906"/>
                  <a:pt x="3372486" y="430213"/>
                  <a:pt x="3387648" y="430213"/>
                </a:cubicBezTo>
                <a:close/>
                <a:moveTo>
                  <a:pt x="3320831" y="430213"/>
                </a:moveTo>
                <a:cubicBezTo>
                  <a:pt x="3335913" y="430213"/>
                  <a:pt x="3349737" y="437906"/>
                  <a:pt x="3352251" y="446882"/>
                </a:cubicBezTo>
                <a:cubicBezTo>
                  <a:pt x="3354764" y="455858"/>
                  <a:pt x="3343453" y="463551"/>
                  <a:pt x="3328372" y="463551"/>
                </a:cubicBezTo>
                <a:cubicBezTo>
                  <a:pt x="3313291" y="463551"/>
                  <a:pt x="3298210" y="455858"/>
                  <a:pt x="3296953" y="446882"/>
                </a:cubicBezTo>
                <a:cubicBezTo>
                  <a:pt x="3294439" y="437906"/>
                  <a:pt x="3305750" y="430213"/>
                  <a:pt x="3320831" y="430213"/>
                </a:cubicBezTo>
                <a:close/>
                <a:moveTo>
                  <a:pt x="3252421" y="430213"/>
                </a:moveTo>
                <a:cubicBezTo>
                  <a:pt x="3267418" y="430213"/>
                  <a:pt x="3281165" y="437906"/>
                  <a:pt x="3283665" y="446882"/>
                </a:cubicBezTo>
                <a:cubicBezTo>
                  <a:pt x="3284914" y="455858"/>
                  <a:pt x="3274916" y="463551"/>
                  <a:pt x="3258670" y="463551"/>
                </a:cubicBezTo>
                <a:cubicBezTo>
                  <a:pt x="3243673" y="463551"/>
                  <a:pt x="3229925" y="455858"/>
                  <a:pt x="3227426" y="446882"/>
                </a:cubicBezTo>
                <a:cubicBezTo>
                  <a:pt x="3226176" y="437906"/>
                  <a:pt x="3236174" y="430213"/>
                  <a:pt x="3252421" y="430213"/>
                </a:cubicBezTo>
                <a:close/>
                <a:moveTo>
                  <a:pt x="3115896" y="430213"/>
                </a:moveTo>
                <a:cubicBezTo>
                  <a:pt x="3130893" y="430213"/>
                  <a:pt x="3144640" y="437906"/>
                  <a:pt x="3147140" y="446882"/>
                </a:cubicBezTo>
                <a:cubicBezTo>
                  <a:pt x="3148389" y="455858"/>
                  <a:pt x="3137142" y="463551"/>
                  <a:pt x="3122145" y="463551"/>
                </a:cubicBezTo>
                <a:cubicBezTo>
                  <a:pt x="3105898" y="463551"/>
                  <a:pt x="3092151" y="455858"/>
                  <a:pt x="3090901" y="446882"/>
                </a:cubicBezTo>
                <a:cubicBezTo>
                  <a:pt x="3089651" y="437906"/>
                  <a:pt x="3100899" y="430213"/>
                  <a:pt x="3115896" y="430213"/>
                </a:cubicBezTo>
                <a:close/>
                <a:moveTo>
                  <a:pt x="3047479" y="430213"/>
                </a:moveTo>
                <a:cubicBezTo>
                  <a:pt x="3062388" y="430213"/>
                  <a:pt x="3076054" y="437906"/>
                  <a:pt x="3077297" y="446882"/>
                </a:cubicBezTo>
                <a:cubicBezTo>
                  <a:pt x="3078539" y="455858"/>
                  <a:pt x="3067358" y="463551"/>
                  <a:pt x="3052449" y="463551"/>
                </a:cubicBezTo>
                <a:cubicBezTo>
                  <a:pt x="3037540" y="463551"/>
                  <a:pt x="3023874" y="455858"/>
                  <a:pt x="3022632" y="446882"/>
                </a:cubicBezTo>
                <a:cubicBezTo>
                  <a:pt x="3021389" y="437906"/>
                  <a:pt x="3032571" y="430213"/>
                  <a:pt x="3047479" y="430213"/>
                </a:cubicBezTo>
                <a:close/>
                <a:moveTo>
                  <a:pt x="2979776" y="430213"/>
                </a:moveTo>
                <a:cubicBezTo>
                  <a:pt x="2995179" y="430213"/>
                  <a:pt x="3009297" y="437906"/>
                  <a:pt x="3010581" y="446882"/>
                </a:cubicBezTo>
                <a:cubicBezTo>
                  <a:pt x="3011864" y="455858"/>
                  <a:pt x="2999029" y="463551"/>
                  <a:pt x="2983627" y="463551"/>
                </a:cubicBezTo>
                <a:cubicBezTo>
                  <a:pt x="2968225" y="463551"/>
                  <a:pt x="2954106" y="455858"/>
                  <a:pt x="2952823" y="446882"/>
                </a:cubicBezTo>
                <a:cubicBezTo>
                  <a:pt x="2951539" y="437906"/>
                  <a:pt x="2964374" y="430213"/>
                  <a:pt x="2979776" y="430213"/>
                </a:cubicBezTo>
                <a:close/>
                <a:moveTo>
                  <a:pt x="2912197" y="430213"/>
                </a:moveTo>
                <a:cubicBezTo>
                  <a:pt x="2927106" y="430213"/>
                  <a:pt x="2939529" y="437906"/>
                  <a:pt x="2940772" y="446882"/>
                </a:cubicBezTo>
                <a:cubicBezTo>
                  <a:pt x="2942014" y="455858"/>
                  <a:pt x="2930833" y="463551"/>
                  <a:pt x="2914682" y="463551"/>
                </a:cubicBezTo>
                <a:cubicBezTo>
                  <a:pt x="2899773" y="463551"/>
                  <a:pt x="2886107" y="455858"/>
                  <a:pt x="2886107" y="446882"/>
                </a:cubicBezTo>
                <a:cubicBezTo>
                  <a:pt x="2884864" y="437906"/>
                  <a:pt x="2896046" y="430213"/>
                  <a:pt x="2912197" y="430213"/>
                </a:cubicBezTo>
                <a:close/>
                <a:moveTo>
                  <a:pt x="2842531" y="430213"/>
                </a:moveTo>
                <a:cubicBezTo>
                  <a:pt x="2857347" y="430213"/>
                  <a:pt x="2870930" y="437906"/>
                  <a:pt x="2872164" y="446882"/>
                </a:cubicBezTo>
                <a:cubicBezTo>
                  <a:pt x="2872164" y="455858"/>
                  <a:pt x="2861052" y="463551"/>
                  <a:pt x="2846235" y="463551"/>
                </a:cubicBezTo>
                <a:cubicBezTo>
                  <a:pt x="2830183" y="463551"/>
                  <a:pt x="2817836" y="455858"/>
                  <a:pt x="2816601" y="446882"/>
                </a:cubicBezTo>
                <a:cubicBezTo>
                  <a:pt x="2816601" y="437906"/>
                  <a:pt x="2827714" y="430213"/>
                  <a:pt x="2842531" y="430213"/>
                </a:cubicBezTo>
                <a:close/>
                <a:moveTo>
                  <a:pt x="2774843" y="430213"/>
                </a:moveTo>
                <a:cubicBezTo>
                  <a:pt x="2790166" y="430213"/>
                  <a:pt x="2804212" y="437906"/>
                  <a:pt x="2804212" y="446882"/>
                </a:cubicBezTo>
                <a:cubicBezTo>
                  <a:pt x="2805489" y="455858"/>
                  <a:pt x="2792720" y="463551"/>
                  <a:pt x="2777397" y="463551"/>
                </a:cubicBezTo>
                <a:cubicBezTo>
                  <a:pt x="2760797" y="463551"/>
                  <a:pt x="2748028" y="455858"/>
                  <a:pt x="2748028" y="446882"/>
                </a:cubicBezTo>
                <a:cubicBezTo>
                  <a:pt x="2746751" y="437906"/>
                  <a:pt x="2759520" y="430213"/>
                  <a:pt x="2774843" y="430213"/>
                </a:cubicBezTo>
                <a:close/>
                <a:moveTo>
                  <a:pt x="2707240" y="430213"/>
                </a:moveTo>
                <a:cubicBezTo>
                  <a:pt x="2722057" y="430213"/>
                  <a:pt x="2734405" y="437906"/>
                  <a:pt x="2735639" y="446882"/>
                </a:cubicBezTo>
                <a:cubicBezTo>
                  <a:pt x="2735639" y="455858"/>
                  <a:pt x="2723292" y="463551"/>
                  <a:pt x="2708475" y="463551"/>
                </a:cubicBezTo>
                <a:cubicBezTo>
                  <a:pt x="2693658" y="463551"/>
                  <a:pt x="2680076" y="455858"/>
                  <a:pt x="2680076" y="446882"/>
                </a:cubicBezTo>
                <a:cubicBezTo>
                  <a:pt x="2680076" y="437906"/>
                  <a:pt x="2692424" y="430213"/>
                  <a:pt x="2707240" y="430213"/>
                </a:cubicBezTo>
                <a:close/>
                <a:moveTo>
                  <a:pt x="2366235" y="430213"/>
                </a:moveTo>
                <a:cubicBezTo>
                  <a:pt x="2381558" y="430213"/>
                  <a:pt x="2394327" y="437906"/>
                  <a:pt x="2393050" y="446882"/>
                </a:cubicBezTo>
                <a:cubicBezTo>
                  <a:pt x="2393050" y="455858"/>
                  <a:pt x="2379004" y="463551"/>
                  <a:pt x="2363681" y="463551"/>
                </a:cubicBezTo>
                <a:cubicBezTo>
                  <a:pt x="2348358" y="463551"/>
                  <a:pt x="2335589" y="455858"/>
                  <a:pt x="2336866" y="446882"/>
                </a:cubicBezTo>
                <a:cubicBezTo>
                  <a:pt x="2336866" y="437906"/>
                  <a:pt x="2350912" y="430213"/>
                  <a:pt x="2366235" y="430213"/>
                </a:cubicBezTo>
                <a:close/>
                <a:moveTo>
                  <a:pt x="2298386" y="430213"/>
                </a:moveTo>
                <a:cubicBezTo>
                  <a:pt x="2313295" y="430213"/>
                  <a:pt x="2324476" y="437906"/>
                  <a:pt x="2324476" y="446882"/>
                </a:cubicBezTo>
                <a:cubicBezTo>
                  <a:pt x="2323234" y="455858"/>
                  <a:pt x="2310810" y="463551"/>
                  <a:pt x="2294659" y="463551"/>
                </a:cubicBezTo>
                <a:cubicBezTo>
                  <a:pt x="2279750" y="463551"/>
                  <a:pt x="2267326" y="455858"/>
                  <a:pt x="2268569" y="446882"/>
                </a:cubicBezTo>
                <a:cubicBezTo>
                  <a:pt x="2269811" y="437906"/>
                  <a:pt x="2282235" y="430213"/>
                  <a:pt x="2298386" y="430213"/>
                </a:cubicBezTo>
                <a:close/>
                <a:moveTo>
                  <a:pt x="1275636" y="430213"/>
                </a:moveTo>
                <a:cubicBezTo>
                  <a:pt x="1290577" y="430213"/>
                  <a:pt x="1300538" y="437906"/>
                  <a:pt x="1296803" y="446882"/>
                </a:cubicBezTo>
                <a:cubicBezTo>
                  <a:pt x="1293067" y="455858"/>
                  <a:pt x="1278126" y="463551"/>
                  <a:pt x="1261940" y="463551"/>
                </a:cubicBezTo>
                <a:cubicBezTo>
                  <a:pt x="1246999" y="463551"/>
                  <a:pt x="1237038" y="455858"/>
                  <a:pt x="1242018" y="446882"/>
                </a:cubicBezTo>
                <a:cubicBezTo>
                  <a:pt x="1245754" y="437906"/>
                  <a:pt x="1260695" y="430213"/>
                  <a:pt x="1275636" y="430213"/>
                </a:cubicBezTo>
                <a:close/>
                <a:moveTo>
                  <a:pt x="1207374" y="430213"/>
                </a:moveTo>
                <a:cubicBezTo>
                  <a:pt x="1222315" y="430213"/>
                  <a:pt x="1232276" y="437906"/>
                  <a:pt x="1228541" y="446882"/>
                </a:cubicBezTo>
                <a:cubicBezTo>
                  <a:pt x="1223560" y="455858"/>
                  <a:pt x="1208619" y="463551"/>
                  <a:pt x="1193678" y="463551"/>
                </a:cubicBezTo>
                <a:cubicBezTo>
                  <a:pt x="1177492" y="463551"/>
                  <a:pt x="1168776" y="455858"/>
                  <a:pt x="1172511" y="446882"/>
                </a:cubicBezTo>
                <a:cubicBezTo>
                  <a:pt x="1176246" y="437906"/>
                  <a:pt x="1192433" y="430213"/>
                  <a:pt x="1207374" y="430213"/>
                </a:cubicBezTo>
                <a:close/>
                <a:moveTo>
                  <a:pt x="1139765" y="430213"/>
                </a:moveTo>
                <a:cubicBezTo>
                  <a:pt x="1155080" y="430213"/>
                  <a:pt x="1164014" y="437906"/>
                  <a:pt x="1160185" y="446882"/>
                </a:cubicBezTo>
                <a:cubicBezTo>
                  <a:pt x="1156356" y="455858"/>
                  <a:pt x="1139765" y="463551"/>
                  <a:pt x="1124451" y="463551"/>
                </a:cubicBezTo>
                <a:cubicBezTo>
                  <a:pt x="1107860" y="463551"/>
                  <a:pt x="1098926" y="455858"/>
                  <a:pt x="1104031" y="446882"/>
                </a:cubicBezTo>
                <a:cubicBezTo>
                  <a:pt x="1107860" y="437906"/>
                  <a:pt x="1124451" y="430213"/>
                  <a:pt x="1139765" y="430213"/>
                </a:cubicBezTo>
                <a:close/>
                <a:moveTo>
                  <a:pt x="1071969" y="430213"/>
                </a:moveTo>
                <a:cubicBezTo>
                  <a:pt x="1086989" y="430213"/>
                  <a:pt x="1095751" y="437906"/>
                  <a:pt x="1091996" y="446882"/>
                </a:cubicBezTo>
                <a:cubicBezTo>
                  <a:pt x="1086989" y="455858"/>
                  <a:pt x="1070717" y="463551"/>
                  <a:pt x="1055697" y="463551"/>
                </a:cubicBezTo>
                <a:cubicBezTo>
                  <a:pt x="1040676" y="463551"/>
                  <a:pt x="1030663" y="455858"/>
                  <a:pt x="1035670" y="446882"/>
                </a:cubicBezTo>
                <a:cubicBezTo>
                  <a:pt x="1040676" y="437906"/>
                  <a:pt x="1055697" y="430213"/>
                  <a:pt x="1071969" y="430213"/>
                </a:cubicBezTo>
                <a:close/>
                <a:moveTo>
                  <a:pt x="1002455" y="430213"/>
                </a:moveTo>
                <a:cubicBezTo>
                  <a:pt x="1018727" y="430213"/>
                  <a:pt x="1027489" y="437906"/>
                  <a:pt x="1022482" y="446882"/>
                </a:cubicBezTo>
                <a:cubicBezTo>
                  <a:pt x="1017475" y="455858"/>
                  <a:pt x="1002455" y="463551"/>
                  <a:pt x="986183" y="463551"/>
                </a:cubicBezTo>
                <a:cubicBezTo>
                  <a:pt x="971163" y="463551"/>
                  <a:pt x="962401" y="455858"/>
                  <a:pt x="967408" y="446882"/>
                </a:cubicBezTo>
                <a:cubicBezTo>
                  <a:pt x="971163" y="437906"/>
                  <a:pt x="987435" y="430213"/>
                  <a:pt x="1002455" y="430213"/>
                </a:cubicBezTo>
                <a:close/>
                <a:moveTo>
                  <a:pt x="935444" y="430213"/>
                </a:moveTo>
                <a:cubicBezTo>
                  <a:pt x="950464" y="430213"/>
                  <a:pt x="959226" y="437906"/>
                  <a:pt x="955471" y="446882"/>
                </a:cubicBezTo>
                <a:cubicBezTo>
                  <a:pt x="950464" y="455858"/>
                  <a:pt x="934192" y="463551"/>
                  <a:pt x="917920" y="463551"/>
                </a:cubicBezTo>
                <a:cubicBezTo>
                  <a:pt x="902900" y="463551"/>
                  <a:pt x="894138" y="455858"/>
                  <a:pt x="899145" y="446882"/>
                </a:cubicBezTo>
                <a:cubicBezTo>
                  <a:pt x="904151" y="437906"/>
                  <a:pt x="920423" y="430213"/>
                  <a:pt x="935444" y="430213"/>
                </a:cubicBezTo>
                <a:close/>
                <a:moveTo>
                  <a:pt x="867182" y="430213"/>
                </a:moveTo>
                <a:cubicBezTo>
                  <a:pt x="882202" y="430213"/>
                  <a:pt x="890964" y="437906"/>
                  <a:pt x="885957" y="446882"/>
                </a:cubicBezTo>
                <a:cubicBezTo>
                  <a:pt x="880950" y="455858"/>
                  <a:pt x="864678" y="463551"/>
                  <a:pt x="849658" y="463551"/>
                </a:cubicBezTo>
                <a:cubicBezTo>
                  <a:pt x="833386" y="463551"/>
                  <a:pt x="825876" y="455858"/>
                  <a:pt x="830883" y="446882"/>
                </a:cubicBezTo>
                <a:cubicBezTo>
                  <a:pt x="835889" y="437906"/>
                  <a:pt x="852161" y="430213"/>
                  <a:pt x="867182" y="430213"/>
                </a:cubicBezTo>
                <a:close/>
                <a:moveTo>
                  <a:pt x="798799" y="430213"/>
                </a:moveTo>
                <a:cubicBezTo>
                  <a:pt x="813895" y="430213"/>
                  <a:pt x="822701" y="437906"/>
                  <a:pt x="817669" y="446882"/>
                </a:cubicBezTo>
                <a:cubicBezTo>
                  <a:pt x="811379" y="455858"/>
                  <a:pt x="795024" y="463551"/>
                  <a:pt x="779928" y="463551"/>
                </a:cubicBezTo>
                <a:cubicBezTo>
                  <a:pt x="763574" y="463551"/>
                  <a:pt x="756026" y="455858"/>
                  <a:pt x="761058" y="446882"/>
                </a:cubicBezTo>
                <a:cubicBezTo>
                  <a:pt x="766090" y="437906"/>
                  <a:pt x="783702" y="430213"/>
                  <a:pt x="798799" y="430213"/>
                </a:cubicBezTo>
                <a:close/>
                <a:moveTo>
                  <a:pt x="731794" y="430213"/>
                </a:moveTo>
                <a:cubicBezTo>
                  <a:pt x="746890" y="430213"/>
                  <a:pt x="754438" y="437906"/>
                  <a:pt x="749406" y="446882"/>
                </a:cubicBezTo>
                <a:cubicBezTo>
                  <a:pt x="744374" y="455858"/>
                  <a:pt x="726761" y="463551"/>
                  <a:pt x="711665" y="463551"/>
                </a:cubicBezTo>
                <a:cubicBezTo>
                  <a:pt x="696569" y="463551"/>
                  <a:pt x="687763" y="455858"/>
                  <a:pt x="694053" y="446882"/>
                </a:cubicBezTo>
                <a:cubicBezTo>
                  <a:pt x="699085" y="437906"/>
                  <a:pt x="715439" y="430213"/>
                  <a:pt x="731794" y="430213"/>
                </a:cubicBezTo>
                <a:close/>
                <a:moveTo>
                  <a:pt x="662274" y="430213"/>
                </a:moveTo>
                <a:cubicBezTo>
                  <a:pt x="678628" y="430213"/>
                  <a:pt x="686176" y="437906"/>
                  <a:pt x="681144" y="446882"/>
                </a:cubicBezTo>
                <a:cubicBezTo>
                  <a:pt x="674854" y="455858"/>
                  <a:pt x="658499" y="463551"/>
                  <a:pt x="642145" y="463551"/>
                </a:cubicBezTo>
                <a:cubicBezTo>
                  <a:pt x="627049" y="463551"/>
                  <a:pt x="619501" y="455858"/>
                  <a:pt x="624533" y="446882"/>
                </a:cubicBezTo>
                <a:cubicBezTo>
                  <a:pt x="630823" y="437906"/>
                  <a:pt x="647177" y="430213"/>
                  <a:pt x="662274" y="430213"/>
                </a:cubicBezTo>
                <a:close/>
                <a:moveTo>
                  <a:pt x="593895" y="430213"/>
                </a:moveTo>
                <a:cubicBezTo>
                  <a:pt x="609065" y="430213"/>
                  <a:pt x="617914" y="437906"/>
                  <a:pt x="611593" y="446882"/>
                </a:cubicBezTo>
                <a:cubicBezTo>
                  <a:pt x="605273" y="455858"/>
                  <a:pt x="588839" y="463551"/>
                  <a:pt x="572405" y="463551"/>
                </a:cubicBezTo>
                <a:cubicBezTo>
                  <a:pt x="557236" y="463551"/>
                  <a:pt x="549651" y="455858"/>
                  <a:pt x="555972" y="446882"/>
                </a:cubicBezTo>
                <a:cubicBezTo>
                  <a:pt x="561028" y="437906"/>
                  <a:pt x="578726" y="430213"/>
                  <a:pt x="593895" y="430213"/>
                </a:cubicBezTo>
                <a:close/>
                <a:moveTo>
                  <a:pt x="4453733" y="392113"/>
                </a:moveTo>
                <a:cubicBezTo>
                  <a:pt x="4468829" y="392113"/>
                  <a:pt x="4486441" y="398463"/>
                  <a:pt x="4491473" y="407353"/>
                </a:cubicBezTo>
                <a:cubicBezTo>
                  <a:pt x="4497763" y="416243"/>
                  <a:pt x="4488957" y="423863"/>
                  <a:pt x="4473861" y="423863"/>
                </a:cubicBezTo>
                <a:cubicBezTo>
                  <a:pt x="4458765" y="423863"/>
                  <a:pt x="4441152" y="416243"/>
                  <a:pt x="4436120" y="407353"/>
                </a:cubicBezTo>
                <a:cubicBezTo>
                  <a:pt x="4431088" y="398463"/>
                  <a:pt x="4438636" y="392113"/>
                  <a:pt x="4453733" y="392113"/>
                </a:cubicBezTo>
                <a:close/>
                <a:moveTo>
                  <a:pt x="4319231" y="392113"/>
                </a:moveTo>
                <a:cubicBezTo>
                  <a:pt x="4334618" y="392113"/>
                  <a:pt x="4351286" y="398463"/>
                  <a:pt x="4357697" y="407353"/>
                </a:cubicBezTo>
                <a:cubicBezTo>
                  <a:pt x="4362826" y="416243"/>
                  <a:pt x="4353851" y="423863"/>
                  <a:pt x="4338464" y="423863"/>
                </a:cubicBezTo>
                <a:cubicBezTo>
                  <a:pt x="4323078" y="423863"/>
                  <a:pt x="4306409" y="416243"/>
                  <a:pt x="4301280" y="407353"/>
                </a:cubicBezTo>
                <a:cubicBezTo>
                  <a:pt x="4296151" y="398463"/>
                  <a:pt x="4303845" y="392113"/>
                  <a:pt x="4319231" y="392113"/>
                </a:cubicBezTo>
                <a:close/>
                <a:moveTo>
                  <a:pt x="4253258" y="392113"/>
                </a:moveTo>
                <a:cubicBezTo>
                  <a:pt x="4268279" y="392113"/>
                  <a:pt x="4284551" y="398463"/>
                  <a:pt x="4289557" y="407353"/>
                </a:cubicBezTo>
                <a:cubicBezTo>
                  <a:pt x="4294564" y="416243"/>
                  <a:pt x="4285802" y="423863"/>
                  <a:pt x="4270782" y="423863"/>
                </a:cubicBezTo>
                <a:cubicBezTo>
                  <a:pt x="4255762" y="423863"/>
                  <a:pt x="4239490" y="416243"/>
                  <a:pt x="4234483" y="407353"/>
                </a:cubicBezTo>
                <a:cubicBezTo>
                  <a:pt x="4229476" y="398463"/>
                  <a:pt x="4238238" y="392113"/>
                  <a:pt x="4253258" y="392113"/>
                </a:cubicBezTo>
                <a:close/>
                <a:moveTo>
                  <a:pt x="4184996" y="392113"/>
                </a:moveTo>
                <a:cubicBezTo>
                  <a:pt x="4200017" y="392113"/>
                  <a:pt x="4216289" y="398463"/>
                  <a:pt x="4221295" y="407353"/>
                </a:cubicBezTo>
                <a:cubicBezTo>
                  <a:pt x="4226302" y="416243"/>
                  <a:pt x="4217540" y="423863"/>
                  <a:pt x="4202520" y="423863"/>
                </a:cubicBezTo>
                <a:cubicBezTo>
                  <a:pt x="4186248" y="423863"/>
                  <a:pt x="4171228" y="416243"/>
                  <a:pt x="4166221" y="407353"/>
                </a:cubicBezTo>
                <a:cubicBezTo>
                  <a:pt x="4161214" y="398463"/>
                  <a:pt x="4169976" y="392113"/>
                  <a:pt x="4184996" y="392113"/>
                </a:cubicBezTo>
                <a:close/>
                <a:moveTo>
                  <a:pt x="4118196" y="392113"/>
                </a:moveTo>
                <a:cubicBezTo>
                  <a:pt x="4133137" y="392113"/>
                  <a:pt x="4148078" y="398463"/>
                  <a:pt x="4153059" y="407353"/>
                </a:cubicBezTo>
                <a:cubicBezTo>
                  <a:pt x="4158039" y="416243"/>
                  <a:pt x="4149324" y="423863"/>
                  <a:pt x="4134382" y="423863"/>
                </a:cubicBezTo>
                <a:cubicBezTo>
                  <a:pt x="4118196" y="423863"/>
                  <a:pt x="4103255" y="416243"/>
                  <a:pt x="4098275" y="407353"/>
                </a:cubicBezTo>
                <a:cubicBezTo>
                  <a:pt x="4094539" y="398463"/>
                  <a:pt x="4103255" y="392113"/>
                  <a:pt x="4118196" y="392113"/>
                </a:cubicBezTo>
                <a:close/>
                <a:moveTo>
                  <a:pt x="4050525" y="392113"/>
                </a:moveTo>
                <a:cubicBezTo>
                  <a:pt x="4065840" y="392113"/>
                  <a:pt x="4082431" y="398463"/>
                  <a:pt x="4086259" y="407353"/>
                </a:cubicBezTo>
                <a:cubicBezTo>
                  <a:pt x="4091364" y="416243"/>
                  <a:pt x="4082431" y="423863"/>
                  <a:pt x="4065840" y="423863"/>
                </a:cubicBezTo>
                <a:cubicBezTo>
                  <a:pt x="4050525" y="423863"/>
                  <a:pt x="4035210" y="416243"/>
                  <a:pt x="4030105" y="407353"/>
                </a:cubicBezTo>
                <a:cubicBezTo>
                  <a:pt x="4026276" y="398463"/>
                  <a:pt x="4035210" y="392113"/>
                  <a:pt x="4050525" y="392113"/>
                </a:cubicBezTo>
                <a:close/>
                <a:moveTo>
                  <a:pt x="3983539" y="392113"/>
                </a:moveTo>
                <a:cubicBezTo>
                  <a:pt x="3998854" y="392113"/>
                  <a:pt x="4014169" y="398463"/>
                  <a:pt x="4017997" y="407353"/>
                </a:cubicBezTo>
                <a:cubicBezTo>
                  <a:pt x="4023102" y="416243"/>
                  <a:pt x="4014169" y="423863"/>
                  <a:pt x="3997578" y="423863"/>
                </a:cubicBezTo>
                <a:cubicBezTo>
                  <a:pt x="3982263" y="423863"/>
                  <a:pt x="3966948" y="416243"/>
                  <a:pt x="3963119" y="407353"/>
                </a:cubicBezTo>
                <a:cubicBezTo>
                  <a:pt x="3958014" y="398463"/>
                  <a:pt x="3968224" y="392113"/>
                  <a:pt x="3983539" y="392113"/>
                </a:cubicBezTo>
                <a:close/>
                <a:moveTo>
                  <a:pt x="3915469" y="392113"/>
                </a:moveTo>
                <a:cubicBezTo>
                  <a:pt x="3930709" y="392113"/>
                  <a:pt x="3947219" y="398463"/>
                  <a:pt x="3951029" y="407353"/>
                </a:cubicBezTo>
                <a:cubicBezTo>
                  <a:pt x="3954839" y="416243"/>
                  <a:pt x="3945949" y="423863"/>
                  <a:pt x="3929439" y="423863"/>
                </a:cubicBezTo>
                <a:cubicBezTo>
                  <a:pt x="3914199" y="423863"/>
                  <a:pt x="3898959" y="416243"/>
                  <a:pt x="3895149" y="407353"/>
                </a:cubicBezTo>
                <a:cubicBezTo>
                  <a:pt x="3891339" y="398463"/>
                  <a:pt x="3900229" y="392113"/>
                  <a:pt x="3915469" y="392113"/>
                </a:cubicBezTo>
                <a:close/>
                <a:moveTo>
                  <a:pt x="3849429" y="392113"/>
                </a:moveTo>
                <a:cubicBezTo>
                  <a:pt x="3864289" y="392113"/>
                  <a:pt x="3879148" y="398463"/>
                  <a:pt x="3882862" y="407353"/>
                </a:cubicBezTo>
                <a:cubicBezTo>
                  <a:pt x="3886577" y="416243"/>
                  <a:pt x="3876671" y="423863"/>
                  <a:pt x="3861812" y="423863"/>
                </a:cubicBezTo>
                <a:cubicBezTo>
                  <a:pt x="3846953" y="423863"/>
                  <a:pt x="3832094" y="416243"/>
                  <a:pt x="3828379" y="407353"/>
                </a:cubicBezTo>
                <a:cubicBezTo>
                  <a:pt x="3824664" y="398463"/>
                  <a:pt x="3834570" y="392113"/>
                  <a:pt x="3849429" y="392113"/>
                </a:cubicBezTo>
                <a:close/>
                <a:moveTo>
                  <a:pt x="3781801" y="392113"/>
                </a:moveTo>
                <a:cubicBezTo>
                  <a:pt x="3797041" y="392113"/>
                  <a:pt x="3812281" y="398463"/>
                  <a:pt x="3816091" y="407353"/>
                </a:cubicBezTo>
                <a:cubicBezTo>
                  <a:pt x="3819901" y="416243"/>
                  <a:pt x="3809741" y="423863"/>
                  <a:pt x="3794501" y="423863"/>
                </a:cubicBezTo>
                <a:cubicBezTo>
                  <a:pt x="3779261" y="423863"/>
                  <a:pt x="3764021" y="416243"/>
                  <a:pt x="3760211" y="407353"/>
                </a:cubicBezTo>
                <a:cubicBezTo>
                  <a:pt x="3756401" y="398463"/>
                  <a:pt x="3766561" y="392113"/>
                  <a:pt x="3781801" y="392113"/>
                </a:cubicBezTo>
                <a:close/>
                <a:moveTo>
                  <a:pt x="3714997" y="392113"/>
                </a:moveTo>
                <a:cubicBezTo>
                  <a:pt x="3730159" y="392113"/>
                  <a:pt x="3745322" y="398463"/>
                  <a:pt x="3747849" y="407353"/>
                </a:cubicBezTo>
                <a:cubicBezTo>
                  <a:pt x="3751639" y="416243"/>
                  <a:pt x="3741531" y="423863"/>
                  <a:pt x="3726369" y="423863"/>
                </a:cubicBezTo>
                <a:cubicBezTo>
                  <a:pt x="3711206" y="423863"/>
                  <a:pt x="3696044" y="416243"/>
                  <a:pt x="3692253" y="407353"/>
                </a:cubicBezTo>
                <a:cubicBezTo>
                  <a:pt x="3689726" y="398463"/>
                  <a:pt x="3698571" y="392113"/>
                  <a:pt x="3714997" y="392113"/>
                </a:cubicBezTo>
                <a:close/>
                <a:moveTo>
                  <a:pt x="3646735" y="392113"/>
                </a:moveTo>
                <a:cubicBezTo>
                  <a:pt x="3661897" y="392113"/>
                  <a:pt x="3677060" y="398463"/>
                  <a:pt x="3679587" y="407353"/>
                </a:cubicBezTo>
                <a:cubicBezTo>
                  <a:pt x="3683377" y="416243"/>
                  <a:pt x="3673269" y="423863"/>
                  <a:pt x="3658107" y="423863"/>
                </a:cubicBezTo>
                <a:cubicBezTo>
                  <a:pt x="3642944" y="423863"/>
                  <a:pt x="3627782" y="416243"/>
                  <a:pt x="3623991" y="407353"/>
                </a:cubicBezTo>
                <a:cubicBezTo>
                  <a:pt x="3621464" y="398463"/>
                  <a:pt x="3631572" y="392113"/>
                  <a:pt x="3646735" y="392113"/>
                </a:cubicBezTo>
                <a:close/>
                <a:moveTo>
                  <a:pt x="3579412" y="392113"/>
                </a:moveTo>
                <a:cubicBezTo>
                  <a:pt x="3595416" y="392113"/>
                  <a:pt x="3608959" y="398463"/>
                  <a:pt x="3612652" y="407353"/>
                </a:cubicBezTo>
                <a:cubicBezTo>
                  <a:pt x="3615114" y="416243"/>
                  <a:pt x="3605265" y="423863"/>
                  <a:pt x="3590492" y="423863"/>
                </a:cubicBezTo>
                <a:cubicBezTo>
                  <a:pt x="3575718" y="423863"/>
                  <a:pt x="3560945" y="416243"/>
                  <a:pt x="3558483" y="407353"/>
                </a:cubicBezTo>
                <a:cubicBezTo>
                  <a:pt x="3554789" y="398463"/>
                  <a:pt x="3564638" y="392113"/>
                  <a:pt x="3579412" y="392113"/>
                </a:cubicBezTo>
                <a:close/>
                <a:moveTo>
                  <a:pt x="3513250" y="392113"/>
                </a:moveTo>
                <a:cubicBezTo>
                  <a:pt x="3528331" y="392113"/>
                  <a:pt x="3543412" y="398463"/>
                  <a:pt x="3545926" y="407353"/>
                </a:cubicBezTo>
                <a:cubicBezTo>
                  <a:pt x="3548439" y="416243"/>
                  <a:pt x="3538385" y="423863"/>
                  <a:pt x="3523304" y="423863"/>
                </a:cubicBezTo>
                <a:cubicBezTo>
                  <a:pt x="3508223" y="423863"/>
                  <a:pt x="3493141" y="416243"/>
                  <a:pt x="3490628" y="407353"/>
                </a:cubicBezTo>
                <a:cubicBezTo>
                  <a:pt x="3488114" y="398463"/>
                  <a:pt x="3498168" y="392113"/>
                  <a:pt x="3513250" y="392113"/>
                </a:cubicBezTo>
                <a:close/>
                <a:moveTo>
                  <a:pt x="3444987" y="392113"/>
                </a:moveTo>
                <a:cubicBezTo>
                  <a:pt x="3460068" y="392113"/>
                  <a:pt x="3475149" y="398463"/>
                  <a:pt x="3477663" y="407353"/>
                </a:cubicBezTo>
                <a:cubicBezTo>
                  <a:pt x="3480176" y="416243"/>
                  <a:pt x="3470122" y="423863"/>
                  <a:pt x="3455041" y="423863"/>
                </a:cubicBezTo>
                <a:cubicBezTo>
                  <a:pt x="3438703" y="423863"/>
                  <a:pt x="3424878" y="416243"/>
                  <a:pt x="3422365" y="407353"/>
                </a:cubicBezTo>
                <a:cubicBezTo>
                  <a:pt x="3419851" y="398463"/>
                  <a:pt x="3429905" y="392113"/>
                  <a:pt x="3444987" y="392113"/>
                </a:cubicBezTo>
                <a:close/>
                <a:moveTo>
                  <a:pt x="3377981" y="392113"/>
                </a:moveTo>
                <a:cubicBezTo>
                  <a:pt x="3393063" y="392113"/>
                  <a:pt x="3406887" y="398463"/>
                  <a:pt x="3409401" y="407353"/>
                </a:cubicBezTo>
                <a:cubicBezTo>
                  <a:pt x="3411914" y="416243"/>
                  <a:pt x="3401860" y="423863"/>
                  <a:pt x="3386779" y="423863"/>
                </a:cubicBezTo>
                <a:cubicBezTo>
                  <a:pt x="3370441" y="423863"/>
                  <a:pt x="3356616" y="416243"/>
                  <a:pt x="3354103" y="407353"/>
                </a:cubicBezTo>
                <a:cubicBezTo>
                  <a:pt x="3351589" y="398463"/>
                  <a:pt x="3362900" y="392113"/>
                  <a:pt x="3377981" y="392113"/>
                </a:cubicBezTo>
                <a:close/>
                <a:moveTo>
                  <a:pt x="3309909" y="392113"/>
                </a:moveTo>
                <a:cubicBezTo>
                  <a:pt x="3324906" y="392113"/>
                  <a:pt x="3339903" y="398463"/>
                  <a:pt x="3341153" y="407353"/>
                </a:cubicBezTo>
                <a:cubicBezTo>
                  <a:pt x="3343652" y="416243"/>
                  <a:pt x="3333654" y="423863"/>
                  <a:pt x="3317408" y="423863"/>
                </a:cubicBezTo>
                <a:cubicBezTo>
                  <a:pt x="3302411" y="423863"/>
                  <a:pt x="3288663" y="416243"/>
                  <a:pt x="3286164" y="407353"/>
                </a:cubicBezTo>
                <a:cubicBezTo>
                  <a:pt x="3284914" y="398463"/>
                  <a:pt x="3294912" y="392113"/>
                  <a:pt x="3309909" y="392113"/>
                </a:cubicBezTo>
                <a:close/>
                <a:moveTo>
                  <a:pt x="3243605" y="392113"/>
                </a:moveTo>
                <a:cubicBezTo>
                  <a:pt x="3259007" y="392113"/>
                  <a:pt x="3273126" y="398463"/>
                  <a:pt x="3275693" y="407353"/>
                </a:cubicBezTo>
                <a:cubicBezTo>
                  <a:pt x="3276976" y="416243"/>
                  <a:pt x="3266708" y="423863"/>
                  <a:pt x="3250023" y="423863"/>
                </a:cubicBezTo>
                <a:cubicBezTo>
                  <a:pt x="3234620" y="423863"/>
                  <a:pt x="3220502" y="416243"/>
                  <a:pt x="3219218" y="407353"/>
                </a:cubicBezTo>
                <a:cubicBezTo>
                  <a:pt x="3216651" y="398463"/>
                  <a:pt x="3228203" y="392113"/>
                  <a:pt x="3243605" y="392113"/>
                </a:cubicBezTo>
                <a:close/>
                <a:moveTo>
                  <a:pt x="3176221" y="392113"/>
                </a:moveTo>
                <a:cubicBezTo>
                  <a:pt x="3191218" y="392113"/>
                  <a:pt x="3204965" y="398463"/>
                  <a:pt x="3207465" y="407353"/>
                </a:cubicBezTo>
                <a:cubicBezTo>
                  <a:pt x="3208714" y="416243"/>
                  <a:pt x="3197467" y="423863"/>
                  <a:pt x="3182470" y="423863"/>
                </a:cubicBezTo>
                <a:cubicBezTo>
                  <a:pt x="3167473" y="423863"/>
                  <a:pt x="3153725" y="416243"/>
                  <a:pt x="3152476" y="407353"/>
                </a:cubicBezTo>
                <a:cubicBezTo>
                  <a:pt x="3149976" y="398463"/>
                  <a:pt x="3161224" y="392113"/>
                  <a:pt x="3176221" y="392113"/>
                </a:cubicBezTo>
                <a:close/>
                <a:moveTo>
                  <a:pt x="3041129" y="392113"/>
                </a:moveTo>
                <a:cubicBezTo>
                  <a:pt x="3056038" y="392113"/>
                  <a:pt x="3069704" y="398463"/>
                  <a:pt x="3070947" y="407353"/>
                </a:cubicBezTo>
                <a:cubicBezTo>
                  <a:pt x="3072189" y="416243"/>
                  <a:pt x="3061008" y="423863"/>
                  <a:pt x="3046099" y="423863"/>
                </a:cubicBezTo>
                <a:cubicBezTo>
                  <a:pt x="3031190" y="423863"/>
                  <a:pt x="3017524" y="416243"/>
                  <a:pt x="3016282" y="407353"/>
                </a:cubicBezTo>
                <a:cubicBezTo>
                  <a:pt x="3015039" y="398463"/>
                  <a:pt x="3026221" y="392113"/>
                  <a:pt x="3041129" y="392113"/>
                </a:cubicBezTo>
                <a:close/>
                <a:moveTo>
                  <a:pt x="2772512" y="392113"/>
                </a:moveTo>
                <a:cubicBezTo>
                  <a:pt x="2787232" y="392113"/>
                  <a:pt x="2799500" y="398463"/>
                  <a:pt x="2800726" y="407353"/>
                </a:cubicBezTo>
                <a:cubicBezTo>
                  <a:pt x="2800726" y="416243"/>
                  <a:pt x="2789686" y="423863"/>
                  <a:pt x="2774965" y="423863"/>
                </a:cubicBezTo>
                <a:cubicBezTo>
                  <a:pt x="2760245" y="423863"/>
                  <a:pt x="2746751" y="416243"/>
                  <a:pt x="2746751" y="407353"/>
                </a:cubicBezTo>
                <a:cubicBezTo>
                  <a:pt x="2746751" y="398463"/>
                  <a:pt x="2757792" y="392113"/>
                  <a:pt x="2772512" y="392113"/>
                </a:cubicBezTo>
                <a:close/>
                <a:moveTo>
                  <a:pt x="2706271" y="392113"/>
                </a:moveTo>
                <a:cubicBezTo>
                  <a:pt x="2721424" y="392113"/>
                  <a:pt x="2734052" y="398463"/>
                  <a:pt x="2734052" y="407353"/>
                </a:cubicBezTo>
                <a:cubicBezTo>
                  <a:pt x="2734052" y="416243"/>
                  <a:pt x="2722687" y="423863"/>
                  <a:pt x="2707534" y="423863"/>
                </a:cubicBezTo>
                <a:cubicBezTo>
                  <a:pt x="2691117" y="423863"/>
                  <a:pt x="2678489" y="416243"/>
                  <a:pt x="2678489" y="407353"/>
                </a:cubicBezTo>
                <a:cubicBezTo>
                  <a:pt x="2678489" y="398463"/>
                  <a:pt x="2689854" y="392113"/>
                  <a:pt x="2706271" y="392113"/>
                </a:cubicBezTo>
                <a:close/>
                <a:moveTo>
                  <a:pt x="2638008" y="392113"/>
                </a:moveTo>
                <a:cubicBezTo>
                  <a:pt x="2653161" y="392113"/>
                  <a:pt x="2665789" y="398463"/>
                  <a:pt x="2665789" y="407353"/>
                </a:cubicBezTo>
                <a:cubicBezTo>
                  <a:pt x="2665789" y="416243"/>
                  <a:pt x="2654424" y="423863"/>
                  <a:pt x="2639271" y="423863"/>
                </a:cubicBezTo>
                <a:cubicBezTo>
                  <a:pt x="2622854" y="423863"/>
                  <a:pt x="2610226" y="416243"/>
                  <a:pt x="2610226" y="407353"/>
                </a:cubicBezTo>
                <a:cubicBezTo>
                  <a:pt x="2610226" y="398463"/>
                  <a:pt x="2622854" y="392113"/>
                  <a:pt x="2638008" y="392113"/>
                </a:cubicBezTo>
                <a:close/>
                <a:moveTo>
                  <a:pt x="2569746" y="392113"/>
                </a:moveTo>
                <a:cubicBezTo>
                  <a:pt x="2586162" y="392113"/>
                  <a:pt x="2597527" y="398463"/>
                  <a:pt x="2597527" y="407353"/>
                </a:cubicBezTo>
                <a:cubicBezTo>
                  <a:pt x="2597527" y="416243"/>
                  <a:pt x="2586162" y="423863"/>
                  <a:pt x="2569746" y="423863"/>
                </a:cubicBezTo>
                <a:cubicBezTo>
                  <a:pt x="2554592" y="423863"/>
                  <a:pt x="2541964" y="416243"/>
                  <a:pt x="2541964" y="407353"/>
                </a:cubicBezTo>
                <a:cubicBezTo>
                  <a:pt x="2543227" y="398463"/>
                  <a:pt x="2554592" y="392113"/>
                  <a:pt x="2569746" y="392113"/>
                </a:cubicBezTo>
                <a:close/>
                <a:moveTo>
                  <a:pt x="2503688" y="392113"/>
                </a:moveTo>
                <a:cubicBezTo>
                  <a:pt x="2518505" y="392113"/>
                  <a:pt x="2530852" y="398463"/>
                  <a:pt x="2530852" y="407353"/>
                </a:cubicBezTo>
                <a:cubicBezTo>
                  <a:pt x="2529618" y="416243"/>
                  <a:pt x="2518505" y="423863"/>
                  <a:pt x="2502453" y="423863"/>
                </a:cubicBezTo>
                <a:cubicBezTo>
                  <a:pt x="2487637" y="423863"/>
                  <a:pt x="2475289" y="416243"/>
                  <a:pt x="2476524" y="407353"/>
                </a:cubicBezTo>
                <a:cubicBezTo>
                  <a:pt x="2476524" y="398463"/>
                  <a:pt x="2488871" y="392113"/>
                  <a:pt x="2503688" y="392113"/>
                </a:cubicBezTo>
                <a:close/>
                <a:moveTo>
                  <a:pt x="2435425" y="392113"/>
                </a:moveTo>
                <a:cubicBezTo>
                  <a:pt x="2450242" y="392113"/>
                  <a:pt x="2462589" y="398463"/>
                  <a:pt x="2462589" y="407353"/>
                </a:cubicBezTo>
                <a:cubicBezTo>
                  <a:pt x="2462589" y="416243"/>
                  <a:pt x="2449007" y="423863"/>
                  <a:pt x="2434190" y="423863"/>
                </a:cubicBezTo>
                <a:cubicBezTo>
                  <a:pt x="2419374" y="423863"/>
                  <a:pt x="2407026" y="416243"/>
                  <a:pt x="2408261" y="407353"/>
                </a:cubicBezTo>
                <a:cubicBezTo>
                  <a:pt x="2408261" y="398463"/>
                  <a:pt x="2420608" y="392113"/>
                  <a:pt x="2435425" y="392113"/>
                </a:cubicBezTo>
                <a:close/>
                <a:moveTo>
                  <a:pt x="2369396" y="392113"/>
                </a:moveTo>
                <a:cubicBezTo>
                  <a:pt x="2384549" y="392113"/>
                  <a:pt x="2395914" y="398463"/>
                  <a:pt x="2395914" y="407353"/>
                </a:cubicBezTo>
                <a:cubicBezTo>
                  <a:pt x="2395914" y="416243"/>
                  <a:pt x="2382023" y="423863"/>
                  <a:pt x="2366870" y="423863"/>
                </a:cubicBezTo>
                <a:cubicBezTo>
                  <a:pt x="2351716" y="423863"/>
                  <a:pt x="2340351" y="416243"/>
                  <a:pt x="2340351" y="407353"/>
                </a:cubicBezTo>
                <a:cubicBezTo>
                  <a:pt x="2341614" y="398463"/>
                  <a:pt x="2354242" y="392113"/>
                  <a:pt x="2369396" y="392113"/>
                </a:cubicBezTo>
                <a:close/>
                <a:moveTo>
                  <a:pt x="2301299" y="392113"/>
                </a:moveTo>
                <a:cubicBezTo>
                  <a:pt x="2316539" y="392113"/>
                  <a:pt x="2329239" y="398463"/>
                  <a:pt x="2327969" y="407353"/>
                </a:cubicBezTo>
                <a:cubicBezTo>
                  <a:pt x="2327969" y="416243"/>
                  <a:pt x="2313999" y="423863"/>
                  <a:pt x="2298759" y="423863"/>
                </a:cubicBezTo>
                <a:cubicBezTo>
                  <a:pt x="2283519" y="423863"/>
                  <a:pt x="2272089" y="416243"/>
                  <a:pt x="2272089" y="407353"/>
                </a:cubicBezTo>
                <a:cubicBezTo>
                  <a:pt x="2273359" y="398463"/>
                  <a:pt x="2286059" y="392113"/>
                  <a:pt x="2301299" y="392113"/>
                </a:cubicBezTo>
                <a:close/>
                <a:moveTo>
                  <a:pt x="1359911" y="392113"/>
                </a:moveTo>
                <a:cubicBezTo>
                  <a:pt x="1374770" y="392113"/>
                  <a:pt x="1384676" y="398463"/>
                  <a:pt x="1380961" y="407353"/>
                </a:cubicBezTo>
                <a:cubicBezTo>
                  <a:pt x="1377246" y="416243"/>
                  <a:pt x="1362387" y="423863"/>
                  <a:pt x="1347528" y="423863"/>
                </a:cubicBezTo>
                <a:cubicBezTo>
                  <a:pt x="1332669" y="423863"/>
                  <a:pt x="1322763" y="416243"/>
                  <a:pt x="1326478" y="407353"/>
                </a:cubicBezTo>
                <a:cubicBezTo>
                  <a:pt x="1330192" y="398463"/>
                  <a:pt x="1345052" y="392113"/>
                  <a:pt x="1359911" y="392113"/>
                </a:cubicBezTo>
                <a:close/>
                <a:moveTo>
                  <a:pt x="1291649" y="392113"/>
                </a:moveTo>
                <a:cubicBezTo>
                  <a:pt x="1306508" y="392113"/>
                  <a:pt x="1316414" y="398463"/>
                  <a:pt x="1312699" y="407353"/>
                </a:cubicBezTo>
                <a:cubicBezTo>
                  <a:pt x="1308984" y="416243"/>
                  <a:pt x="1294125" y="423863"/>
                  <a:pt x="1279266" y="423863"/>
                </a:cubicBezTo>
                <a:cubicBezTo>
                  <a:pt x="1263169" y="423863"/>
                  <a:pt x="1254501" y="416243"/>
                  <a:pt x="1258216" y="407353"/>
                </a:cubicBezTo>
                <a:cubicBezTo>
                  <a:pt x="1261930" y="398463"/>
                  <a:pt x="1276790" y="392113"/>
                  <a:pt x="1291649" y="392113"/>
                </a:cubicBezTo>
                <a:close/>
                <a:moveTo>
                  <a:pt x="1225608" y="392113"/>
                </a:moveTo>
                <a:cubicBezTo>
                  <a:pt x="1240848" y="392113"/>
                  <a:pt x="1249738" y="398463"/>
                  <a:pt x="1245928" y="407353"/>
                </a:cubicBezTo>
                <a:cubicBezTo>
                  <a:pt x="1242118" y="416243"/>
                  <a:pt x="1226878" y="423863"/>
                  <a:pt x="1211638" y="423863"/>
                </a:cubicBezTo>
                <a:cubicBezTo>
                  <a:pt x="1195128" y="423863"/>
                  <a:pt x="1186238" y="416243"/>
                  <a:pt x="1190048" y="407353"/>
                </a:cubicBezTo>
                <a:cubicBezTo>
                  <a:pt x="1193858" y="398463"/>
                  <a:pt x="1210368" y="392113"/>
                  <a:pt x="1225608" y="392113"/>
                </a:cubicBezTo>
                <a:close/>
                <a:moveTo>
                  <a:pt x="1157539" y="392113"/>
                </a:moveTo>
                <a:cubicBezTo>
                  <a:pt x="1172854" y="392113"/>
                  <a:pt x="1183064" y="398463"/>
                  <a:pt x="1177959" y="407353"/>
                </a:cubicBezTo>
                <a:cubicBezTo>
                  <a:pt x="1174130" y="416243"/>
                  <a:pt x="1158815" y="423863"/>
                  <a:pt x="1142224" y="423863"/>
                </a:cubicBezTo>
                <a:cubicBezTo>
                  <a:pt x="1126910" y="423863"/>
                  <a:pt x="1117976" y="416243"/>
                  <a:pt x="1121805" y="407353"/>
                </a:cubicBezTo>
                <a:cubicBezTo>
                  <a:pt x="1126910" y="398463"/>
                  <a:pt x="1142224" y="392113"/>
                  <a:pt x="1157539" y="392113"/>
                </a:cubicBezTo>
                <a:close/>
                <a:moveTo>
                  <a:pt x="1091144" y="392113"/>
                </a:moveTo>
                <a:cubicBezTo>
                  <a:pt x="1106085" y="392113"/>
                  <a:pt x="1114801" y="398463"/>
                  <a:pt x="1111066" y="407353"/>
                </a:cubicBezTo>
                <a:cubicBezTo>
                  <a:pt x="1106085" y="416243"/>
                  <a:pt x="1091144" y="423863"/>
                  <a:pt x="1074958" y="423863"/>
                </a:cubicBezTo>
                <a:cubicBezTo>
                  <a:pt x="1060017" y="423863"/>
                  <a:pt x="1051301" y="416243"/>
                  <a:pt x="1056281" y="407353"/>
                </a:cubicBezTo>
                <a:cubicBezTo>
                  <a:pt x="1060017" y="398463"/>
                  <a:pt x="1076203" y="392113"/>
                  <a:pt x="1091144" y="392113"/>
                </a:cubicBezTo>
                <a:close/>
                <a:moveTo>
                  <a:pt x="1022881" y="392113"/>
                </a:moveTo>
                <a:cubicBezTo>
                  <a:pt x="1037822" y="392113"/>
                  <a:pt x="1046538" y="398463"/>
                  <a:pt x="1042803" y="407353"/>
                </a:cubicBezTo>
                <a:cubicBezTo>
                  <a:pt x="1037822" y="416243"/>
                  <a:pt x="1021636" y="423863"/>
                  <a:pt x="1006695" y="423863"/>
                </a:cubicBezTo>
                <a:cubicBezTo>
                  <a:pt x="991754" y="423863"/>
                  <a:pt x="983038" y="416243"/>
                  <a:pt x="988018" y="407353"/>
                </a:cubicBezTo>
                <a:cubicBezTo>
                  <a:pt x="991754" y="398463"/>
                  <a:pt x="1007940" y="392113"/>
                  <a:pt x="1022881" y="392113"/>
                </a:cubicBezTo>
                <a:close/>
                <a:moveTo>
                  <a:pt x="956082" y="392113"/>
                </a:moveTo>
                <a:cubicBezTo>
                  <a:pt x="971102" y="392113"/>
                  <a:pt x="979864" y="398463"/>
                  <a:pt x="974857" y="407353"/>
                </a:cubicBezTo>
                <a:cubicBezTo>
                  <a:pt x="969850" y="416243"/>
                  <a:pt x="953578" y="423863"/>
                  <a:pt x="938558" y="423863"/>
                </a:cubicBezTo>
                <a:cubicBezTo>
                  <a:pt x="923538" y="423863"/>
                  <a:pt x="914776" y="416243"/>
                  <a:pt x="919783" y="407353"/>
                </a:cubicBezTo>
                <a:cubicBezTo>
                  <a:pt x="924789" y="398463"/>
                  <a:pt x="941061" y="392113"/>
                  <a:pt x="956082" y="392113"/>
                </a:cubicBezTo>
                <a:close/>
                <a:moveTo>
                  <a:pt x="887819" y="392113"/>
                </a:moveTo>
                <a:cubicBezTo>
                  <a:pt x="902839" y="392113"/>
                  <a:pt x="911601" y="398463"/>
                  <a:pt x="906594" y="407353"/>
                </a:cubicBezTo>
                <a:cubicBezTo>
                  <a:pt x="901587" y="416243"/>
                  <a:pt x="885315" y="423863"/>
                  <a:pt x="870295" y="423863"/>
                </a:cubicBezTo>
                <a:cubicBezTo>
                  <a:pt x="855275" y="423863"/>
                  <a:pt x="846513" y="416243"/>
                  <a:pt x="851520" y="407353"/>
                </a:cubicBezTo>
                <a:cubicBezTo>
                  <a:pt x="856526" y="398463"/>
                  <a:pt x="872798" y="392113"/>
                  <a:pt x="887819" y="392113"/>
                </a:cubicBezTo>
                <a:close/>
                <a:moveTo>
                  <a:pt x="822395" y="392113"/>
                </a:moveTo>
                <a:cubicBezTo>
                  <a:pt x="837416" y="392113"/>
                  <a:pt x="844926" y="398463"/>
                  <a:pt x="839919" y="407353"/>
                </a:cubicBezTo>
                <a:cubicBezTo>
                  <a:pt x="834912" y="416243"/>
                  <a:pt x="818640" y="423863"/>
                  <a:pt x="803620" y="423863"/>
                </a:cubicBezTo>
                <a:cubicBezTo>
                  <a:pt x="788600" y="423863"/>
                  <a:pt x="779838" y="416243"/>
                  <a:pt x="784845" y="407353"/>
                </a:cubicBezTo>
                <a:cubicBezTo>
                  <a:pt x="789851" y="398463"/>
                  <a:pt x="807375" y="392113"/>
                  <a:pt x="822395" y="392113"/>
                </a:cubicBezTo>
                <a:close/>
                <a:moveTo>
                  <a:pt x="754349" y="392113"/>
                </a:moveTo>
                <a:cubicBezTo>
                  <a:pt x="769445" y="392113"/>
                  <a:pt x="778251" y="398463"/>
                  <a:pt x="773219" y="407353"/>
                </a:cubicBezTo>
                <a:cubicBezTo>
                  <a:pt x="766929" y="416243"/>
                  <a:pt x="750574" y="423863"/>
                  <a:pt x="735478" y="423863"/>
                </a:cubicBezTo>
                <a:cubicBezTo>
                  <a:pt x="720382" y="423863"/>
                  <a:pt x="711576" y="416243"/>
                  <a:pt x="717866" y="407353"/>
                </a:cubicBezTo>
                <a:cubicBezTo>
                  <a:pt x="722898" y="398463"/>
                  <a:pt x="739252" y="392113"/>
                  <a:pt x="754349" y="392113"/>
                </a:cubicBezTo>
                <a:close/>
                <a:moveTo>
                  <a:pt x="687344" y="392113"/>
                </a:moveTo>
                <a:cubicBezTo>
                  <a:pt x="702440" y="392113"/>
                  <a:pt x="709988" y="398463"/>
                  <a:pt x="704956" y="407353"/>
                </a:cubicBezTo>
                <a:cubicBezTo>
                  <a:pt x="698666" y="416243"/>
                  <a:pt x="682311" y="423863"/>
                  <a:pt x="667215" y="423863"/>
                </a:cubicBezTo>
                <a:cubicBezTo>
                  <a:pt x="652119" y="423863"/>
                  <a:pt x="643313" y="416243"/>
                  <a:pt x="649603" y="407353"/>
                </a:cubicBezTo>
                <a:cubicBezTo>
                  <a:pt x="654635" y="398463"/>
                  <a:pt x="670989" y="392113"/>
                  <a:pt x="687344" y="392113"/>
                </a:cubicBezTo>
                <a:close/>
                <a:moveTo>
                  <a:pt x="619082" y="392113"/>
                </a:moveTo>
                <a:cubicBezTo>
                  <a:pt x="634178" y="392113"/>
                  <a:pt x="641726" y="398463"/>
                  <a:pt x="636694" y="407353"/>
                </a:cubicBezTo>
                <a:cubicBezTo>
                  <a:pt x="630404" y="416243"/>
                  <a:pt x="614049" y="423863"/>
                  <a:pt x="598953" y="423863"/>
                </a:cubicBezTo>
                <a:cubicBezTo>
                  <a:pt x="583857" y="423863"/>
                  <a:pt x="575051" y="416243"/>
                  <a:pt x="581341" y="407353"/>
                </a:cubicBezTo>
                <a:cubicBezTo>
                  <a:pt x="587631" y="398463"/>
                  <a:pt x="603985" y="392113"/>
                  <a:pt x="619082" y="392113"/>
                </a:cubicBezTo>
                <a:close/>
                <a:moveTo>
                  <a:pt x="4431058" y="355601"/>
                </a:moveTo>
                <a:cubicBezTo>
                  <a:pt x="4446079" y="355601"/>
                  <a:pt x="4462351" y="362840"/>
                  <a:pt x="4467357" y="370079"/>
                </a:cubicBezTo>
                <a:cubicBezTo>
                  <a:pt x="4472364" y="378525"/>
                  <a:pt x="4464854" y="385764"/>
                  <a:pt x="4449834" y="385764"/>
                </a:cubicBezTo>
                <a:cubicBezTo>
                  <a:pt x="4434813" y="385764"/>
                  <a:pt x="4418541" y="378525"/>
                  <a:pt x="4413535" y="370079"/>
                </a:cubicBezTo>
                <a:cubicBezTo>
                  <a:pt x="4407276" y="362840"/>
                  <a:pt x="4416038" y="355601"/>
                  <a:pt x="4431058" y="355601"/>
                </a:cubicBezTo>
                <a:close/>
                <a:moveTo>
                  <a:pt x="4364600" y="355601"/>
                </a:moveTo>
                <a:cubicBezTo>
                  <a:pt x="4379541" y="355601"/>
                  <a:pt x="4395727" y="362840"/>
                  <a:pt x="4400708" y="370079"/>
                </a:cubicBezTo>
                <a:cubicBezTo>
                  <a:pt x="4405688" y="378525"/>
                  <a:pt x="4398218" y="385764"/>
                  <a:pt x="4383276" y="385764"/>
                </a:cubicBezTo>
                <a:cubicBezTo>
                  <a:pt x="4368335" y="385764"/>
                  <a:pt x="4352149" y="378525"/>
                  <a:pt x="4347169" y="370079"/>
                </a:cubicBezTo>
                <a:cubicBezTo>
                  <a:pt x="4342188" y="362840"/>
                  <a:pt x="4349659" y="355601"/>
                  <a:pt x="4364600" y="355601"/>
                </a:cubicBezTo>
                <a:close/>
                <a:moveTo>
                  <a:pt x="4165023" y="355601"/>
                </a:moveTo>
                <a:cubicBezTo>
                  <a:pt x="4180263" y="355601"/>
                  <a:pt x="4196773" y="362840"/>
                  <a:pt x="4200583" y="370079"/>
                </a:cubicBezTo>
                <a:cubicBezTo>
                  <a:pt x="4205663" y="378525"/>
                  <a:pt x="4196773" y="385764"/>
                  <a:pt x="4181533" y="385764"/>
                </a:cubicBezTo>
                <a:cubicBezTo>
                  <a:pt x="4166293" y="385764"/>
                  <a:pt x="4151053" y="378525"/>
                  <a:pt x="4145973" y="370079"/>
                </a:cubicBezTo>
                <a:cubicBezTo>
                  <a:pt x="4142163" y="362840"/>
                  <a:pt x="4149783" y="355601"/>
                  <a:pt x="4165023" y="355601"/>
                </a:cubicBezTo>
                <a:close/>
                <a:moveTo>
                  <a:pt x="4098348" y="355601"/>
                </a:moveTo>
                <a:cubicBezTo>
                  <a:pt x="4113588" y="355601"/>
                  <a:pt x="4130098" y="362840"/>
                  <a:pt x="4133908" y="370079"/>
                </a:cubicBezTo>
                <a:cubicBezTo>
                  <a:pt x="4138988" y="378525"/>
                  <a:pt x="4130098" y="385764"/>
                  <a:pt x="4114858" y="385764"/>
                </a:cubicBezTo>
                <a:cubicBezTo>
                  <a:pt x="4099618" y="385764"/>
                  <a:pt x="4083108" y="378525"/>
                  <a:pt x="4079298" y="370079"/>
                </a:cubicBezTo>
                <a:cubicBezTo>
                  <a:pt x="4075488" y="362840"/>
                  <a:pt x="4083108" y="355601"/>
                  <a:pt x="4098348" y="355601"/>
                </a:cubicBezTo>
                <a:close/>
                <a:moveTo>
                  <a:pt x="4032943" y="355601"/>
                </a:moveTo>
                <a:cubicBezTo>
                  <a:pt x="4046913" y="355601"/>
                  <a:pt x="4063423" y="362840"/>
                  <a:pt x="4067233" y="370079"/>
                </a:cubicBezTo>
                <a:cubicBezTo>
                  <a:pt x="4072313" y="378525"/>
                  <a:pt x="4063423" y="385764"/>
                  <a:pt x="4048183" y="385764"/>
                </a:cubicBezTo>
                <a:cubicBezTo>
                  <a:pt x="4031673" y="385764"/>
                  <a:pt x="4016433" y="378525"/>
                  <a:pt x="4012623" y="370079"/>
                </a:cubicBezTo>
                <a:cubicBezTo>
                  <a:pt x="4008813" y="362840"/>
                  <a:pt x="4017703" y="355601"/>
                  <a:pt x="4032943" y="355601"/>
                </a:cubicBezTo>
                <a:close/>
                <a:moveTo>
                  <a:pt x="3966145" y="355601"/>
                </a:moveTo>
                <a:cubicBezTo>
                  <a:pt x="3981308" y="355601"/>
                  <a:pt x="3996470" y="362840"/>
                  <a:pt x="4000261" y="370079"/>
                </a:cubicBezTo>
                <a:cubicBezTo>
                  <a:pt x="4004051" y="378525"/>
                  <a:pt x="3995207" y="385764"/>
                  <a:pt x="3980044" y="385764"/>
                </a:cubicBezTo>
                <a:cubicBezTo>
                  <a:pt x="3964882" y="385764"/>
                  <a:pt x="3949719" y="378525"/>
                  <a:pt x="3945929" y="370079"/>
                </a:cubicBezTo>
                <a:cubicBezTo>
                  <a:pt x="3942138" y="362840"/>
                  <a:pt x="3950983" y="355601"/>
                  <a:pt x="3966145" y="355601"/>
                </a:cubicBezTo>
                <a:close/>
                <a:moveTo>
                  <a:pt x="3899470" y="355601"/>
                </a:moveTo>
                <a:cubicBezTo>
                  <a:pt x="3914633" y="355601"/>
                  <a:pt x="3929795" y="362840"/>
                  <a:pt x="3933586" y="370079"/>
                </a:cubicBezTo>
                <a:cubicBezTo>
                  <a:pt x="3937376" y="378525"/>
                  <a:pt x="3928532" y="385764"/>
                  <a:pt x="3913369" y="385764"/>
                </a:cubicBezTo>
                <a:cubicBezTo>
                  <a:pt x="3898207" y="385764"/>
                  <a:pt x="3883044" y="378525"/>
                  <a:pt x="3879254" y="370079"/>
                </a:cubicBezTo>
                <a:cubicBezTo>
                  <a:pt x="3875463" y="362840"/>
                  <a:pt x="3884308" y="355601"/>
                  <a:pt x="3899470" y="355601"/>
                </a:cubicBezTo>
                <a:close/>
                <a:moveTo>
                  <a:pt x="3832795" y="355601"/>
                </a:moveTo>
                <a:cubicBezTo>
                  <a:pt x="3847958" y="355601"/>
                  <a:pt x="3863120" y="362840"/>
                  <a:pt x="3866911" y="370079"/>
                </a:cubicBezTo>
                <a:cubicBezTo>
                  <a:pt x="3870701" y="378525"/>
                  <a:pt x="3860593" y="385764"/>
                  <a:pt x="3845431" y="385764"/>
                </a:cubicBezTo>
                <a:cubicBezTo>
                  <a:pt x="3830268" y="385764"/>
                  <a:pt x="3815106" y="378525"/>
                  <a:pt x="3811315" y="370079"/>
                </a:cubicBezTo>
                <a:cubicBezTo>
                  <a:pt x="3808788" y="362840"/>
                  <a:pt x="3817633" y="355601"/>
                  <a:pt x="3832795" y="355601"/>
                </a:cubicBezTo>
                <a:close/>
                <a:moveTo>
                  <a:pt x="3765992" y="355601"/>
                </a:moveTo>
                <a:cubicBezTo>
                  <a:pt x="3781073" y="355601"/>
                  <a:pt x="3796154" y="362840"/>
                  <a:pt x="3799925" y="370079"/>
                </a:cubicBezTo>
                <a:cubicBezTo>
                  <a:pt x="3802438" y="378525"/>
                  <a:pt x="3793641" y="385764"/>
                  <a:pt x="3778560" y="385764"/>
                </a:cubicBezTo>
                <a:cubicBezTo>
                  <a:pt x="3763478" y="385764"/>
                  <a:pt x="3748397" y="378525"/>
                  <a:pt x="3744627" y="370079"/>
                </a:cubicBezTo>
                <a:cubicBezTo>
                  <a:pt x="3742113" y="362840"/>
                  <a:pt x="3750911" y="355601"/>
                  <a:pt x="3765992" y="355601"/>
                </a:cubicBezTo>
                <a:close/>
                <a:moveTo>
                  <a:pt x="3699317" y="355601"/>
                </a:moveTo>
                <a:cubicBezTo>
                  <a:pt x="3714398" y="355601"/>
                  <a:pt x="3729479" y="362840"/>
                  <a:pt x="3733250" y="370079"/>
                </a:cubicBezTo>
                <a:cubicBezTo>
                  <a:pt x="3735763" y="378525"/>
                  <a:pt x="3726966" y="385764"/>
                  <a:pt x="3710628" y="385764"/>
                </a:cubicBezTo>
                <a:cubicBezTo>
                  <a:pt x="3695547" y="385764"/>
                  <a:pt x="3681722" y="378525"/>
                  <a:pt x="3677952" y="370079"/>
                </a:cubicBezTo>
                <a:cubicBezTo>
                  <a:pt x="3675438" y="362840"/>
                  <a:pt x="3684236" y="355601"/>
                  <a:pt x="3699317" y="355601"/>
                </a:cubicBezTo>
                <a:close/>
                <a:moveTo>
                  <a:pt x="3632642" y="355601"/>
                </a:moveTo>
                <a:cubicBezTo>
                  <a:pt x="3647723" y="355601"/>
                  <a:pt x="3662804" y="362840"/>
                  <a:pt x="3665318" y="370079"/>
                </a:cubicBezTo>
                <a:cubicBezTo>
                  <a:pt x="3669088" y="378525"/>
                  <a:pt x="3659034" y="385764"/>
                  <a:pt x="3643953" y="385764"/>
                </a:cubicBezTo>
                <a:cubicBezTo>
                  <a:pt x="3628872" y="385764"/>
                  <a:pt x="3613790" y="378525"/>
                  <a:pt x="3611277" y="370079"/>
                </a:cubicBezTo>
                <a:cubicBezTo>
                  <a:pt x="3608763" y="362840"/>
                  <a:pt x="3617561" y="355601"/>
                  <a:pt x="3632642" y="355601"/>
                </a:cubicBezTo>
                <a:close/>
                <a:moveTo>
                  <a:pt x="3567224" y="355601"/>
                </a:moveTo>
                <a:cubicBezTo>
                  <a:pt x="3581048" y="355601"/>
                  <a:pt x="3596129" y="362840"/>
                  <a:pt x="3598643" y="370079"/>
                </a:cubicBezTo>
                <a:cubicBezTo>
                  <a:pt x="3602413" y="378525"/>
                  <a:pt x="3592359" y="385764"/>
                  <a:pt x="3577278" y="385764"/>
                </a:cubicBezTo>
                <a:cubicBezTo>
                  <a:pt x="3562197" y="385764"/>
                  <a:pt x="3547115" y="378525"/>
                  <a:pt x="3544602" y="370079"/>
                </a:cubicBezTo>
                <a:cubicBezTo>
                  <a:pt x="3542088" y="362840"/>
                  <a:pt x="3552142" y="355601"/>
                  <a:pt x="3567224" y="355601"/>
                </a:cubicBezTo>
                <a:close/>
                <a:moveTo>
                  <a:pt x="3501083" y="355601"/>
                </a:moveTo>
                <a:cubicBezTo>
                  <a:pt x="3516486" y="355601"/>
                  <a:pt x="3530604" y="362840"/>
                  <a:pt x="3533171" y="370079"/>
                </a:cubicBezTo>
                <a:cubicBezTo>
                  <a:pt x="3535738" y="378525"/>
                  <a:pt x="3525470" y="385764"/>
                  <a:pt x="3510068" y="385764"/>
                </a:cubicBezTo>
                <a:cubicBezTo>
                  <a:pt x="3494666" y="385764"/>
                  <a:pt x="3480547" y="378525"/>
                  <a:pt x="3477980" y="370079"/>
                </a:cubicBezTo>
                <a:cubicBezTo>
                  <a:pt x="3475413" y="362840"/>
                  <a:pt x="3485681" y="355601"/>
                  <a:pt x="3501083" y="355601"/>
                </a:cubicBezTo>
                <a:close/>
                <a:moveTo>
                  <a:pt x="3434408" y="355601"/>
                </a:moveTo>
                <a:cubicBezTo>
                  <a:pt x="3449811" y="355601"/>
                  <a:pt x="3463929" y="362840"/>
                  <a:pt x="3466496" y="370079"/>
                </a:cubicBezTo>
                <a:cubicBezTo>
                  <a:pt x="3469063" y="378525"/>
                  <a:pt x="3458795" y="385764"/>
                  <a:pt x="3443393" y="385764"/>
                </a:cubicBezTo>
                <a:cubicBezTo>
                  <a:pt x="3427991" y="385764"/>
                  <a:pt x="3412589" y="378525"/>
                  <a:pt x="3411305" y="370079"/>
                </a:cubicBezTo>
                <a:cubicBezTo>
                  <a:pt x="3408738" y="362840"/>
                  <a:pt x="3419006" y="355601"/>
                  <a:pt x="3434408" y="355601"/>
                </a:cubicBezTo>
                <a:close/>
                <a:moveTo>
                  <a:pt x="3368646" y="355601"/>
                </a:moveTo>
                <a:cubicBezTo>
                  <a:pt x="3383643" y="355601"/>
                  <a:pt x="3397390" y="362840"/>
                  <a:pt x="3399890" y="370079"/>
                </a:cubicBezTo>
                <a:cubicBezTo>
                  <a:pt x="3402389" y="378525"/>
                  <a:pt x="3391142" y="385764"/>
                  <a:pt x="3376145" y="385764"/>
                </a:cubicBezTo>
                <a:cubicBezTo>
                  <a:pt x="3361148" y="385764"/>
                  <a:pt x="3347400" y="378525"/>
                  <a:pt x="3344901" y="370079"/>
                </a:cubicBezTo>
                <a:cubicBezTo>
                  <a:pt x="3343651" y="362840"/>
                  <a:pt x="3353649" y="355601"/>
                  <a:pt x="3368646" y="355601"/>
                </a:cubicBezTo>
                <a:close/>
                <a:moveTo>
                  <a:pt x="3301824" y="355601"/>
                </a:moveTo>
                <a:cubicBezTo>
                  <a:pt x="3316733" y="355601"/>
                  <a:pt x="3330399" y="362840"/>
                  <a:pt x="3332884" y="370079"/>
                </a:cubicBezTo>
                <a:cubicBezTo>
                  <a:pt x="3334126" y="378525"/>
                  <a:pt x="3324187" y="385764"/>
                  <a:pt x="3309278" y="385764"/>
                </a:cubicBezTo>
                <a:cubicBezTo>
                  <a:pt x="3294370" y="385764"/>
                  <a:pt x="3280703" y="378525"/>
                  <a:pt x="3278219" y="370079"/>
                </a:cubicBezTo>
                <a:cubicBezTo>
                  <a:pt x="3276976" y="362840"/>
                  <a:pt x="3286915" y="355601"/>
                  <a:pt x="3301824" y="355601"/>
                </a:cubicBezTo>
                <a:close/>
                <a:moveTo>
                  <a:pt x="3235149" y="355601"/>
                </a:moveTo>
                <a:cubicBezTo>
                  <a:pt x="3250058" y="355601"/>
                  <a:pt x="3263724" y="362840"/>
                  <a:pt x="3266209" y="370079"/>
                </a:cubicBezTo>
                <a:cubicBezTo>
                  <a:pt x="3267451" y="378525"/>
                  <a:pt x="3257512" y="385764"/>
                  <a:pt x="3242603" y="385764"/>
                </a:cubicBezTo>
                <a:cubicBezTo>
                  <a:pt x="3227695" y="385764"/>
                  <a:pt x="3214028" y="378525"/>
                  <a:pt x="3211544" y="370079"/>
                </a:cubicBezTo>
                <a:cubicBezTo>
                  <a:pt x="3210301" y="362840"/>
                  <a:pt x="3220240" y="355601"/>
                  <a:pt x="3235149" y="355601"/>
                </a:cubicBezTo>
                <a:close/>
                <a:moveTo>
                  <a:pt x="3168474" y="355601"/>
                </a:moveTo>
                <a:cubicBezTo>
                  <a:pt x="3183383" y="355601"/>
                  <a:pt x="3197049" y="362840"/>
                  <a:pt x="3198291" y="370079"/>
                </a:cubicBezTo>
                <a:cubicBezTo>
                  <a:pt x="3200776" y="378525"/>
                  <a:pt x="3189595" y="385764"/>
                  <a:pt x="3174686" y="385764"/>
                </a:cubicBezTo>
                <a:cubicBezTo>
                  <a:pt x="3159777" y="385764"/>
                  <a:pt x="3146111" y="378525"/>
                  <a:pt x="3144869" y="370079"/>
                </a:cubicBezTo>
                <a:cubicBezTo>
                  <a:pt x="3143626" y="362840"/>
                  <a:pt x="3153565" y="355601"/>
                  <a:pt x="3168474" y="355601"/>
                </a:cubicBezTo>
                <a:close/>
                <a:moveTo>
                  <a:pt x="1508434" y="355601"/>
                </a:moveTo>
                <a:cubicBezTo>
                  <a:pt x="1523515" y="355601"/>
                  <a:pt x="1532313" y="362840"/>
                  <a:pt x="1529799" y="370079"/>
                </a:cubicBezTo>
                <a:cubicBezTo>
                  <a:pt x="1527286" y="378525"/>
                  <a:pt x="1512205" y="385764"/>
                  <a:pt x="1497123" y="385764"/>
                </a:cubicBezTo>
                <a:cubicBezTo>
                  <a:pt x="1482042" y="385764"/>
                  <a:pt x="1471988" y="378525"/>
                  <a:pt x="1475758" y="370079"/>
                </a:cubicBezTo>
                <a:cubicBezTo>
                  <a:pt x="1478272" y="362840"/>
                  <a:pt x="1493353" y="355601"/>
                  <a:pt x="1508434" y="355601"/>
                </a:cubicBezTo>
                <a:close/>
                <a:moveTo>
                  <a:pt x="1441759" y="355601"/>
                </a:moveTo>
                <a:cubicBezTo>
                  <a:pt x="1456840" y="355601"/>
                  <a:pt x="1465638" y="362840"/>
                  <a:pt x="1463124" y="370079"/>
                </a:cubicBezTo>
                <a:cubicBezTo>
                  <a:pt x="1459354" y="378525"/>
                  <a:pt x="1445530" y="385764"/>
                  <a:pt x="1429192" y="385764"/>
                </a:cubicBezTo>
                <a:cubicBezTo>
                  <a:pt x="1414110" y="385764"/>
                  <a:pt x="1405313" y="378525"/>
                  <a:pt x="1407826" y="370079"/>
                </a:cubicBezTo>
                <a:cubicBezTo>
                  <a:pt x="1411597" y="362840"/>
                  <a:pt x="1426678" y="355601"/>
                  <a:pt x="1441759" y="355601"/>
                </a:cubicBezTo>
                <a:close/>
                <a:moveTo>
                  <a:pt x="1375084" y="355601"/>
                </a:moveTo>
                <a:cubicBezTo>
                  <a:pt x="1390165" y="355601"/>
                  <a:pt x="1398963" y="362840"/>
                  <a:pt x="1396449" y="370079"/>
                </a:cubicBezTo>
                <a:cubicBezTo>
                  <a:pt x="1392679" y="378525"/>
                  <a:pt x="1377598" y="385764"/>
                  <a:pt x="1362517" y="385764"/>
                </a:cubicBezTo>
                <a:cubicBezTo>
                  <a:pt x="1347435" y="385764"/>
                  <a:pt x="1338638" y="378525"/>
                  <a:pt x="1341151" y="370079"/>
                </a:cubicBezTo>
                <a:cubicBezTo>
                  <a:pt x="1344922" y="362840"/>
                  <a:pt x="1360003" y="355601"/>
                  <a:pt x="1375084" y="355601"/>
                </a:cubicBezTo>
                <a:close/>
                <a:moveTo>
                  <a:pt x="1308282" y="355601"/>
                </a:moveTo>
                <a:cubicBezTo>
                  <a:pt x="1323444" y="355601"/>
                  <a:pt x="1332289" y="362840"/>
                  <a:pt x="1329762" y="370079"/>
                </a:cubicBezTo>
                <a:cubicBezTo>
                  <a:pt x="1325971" y="378525"/>
                  <a:pt x="1310809" y="385764"/>
                  <a:pt x="1295646" y="385764"/>
                </a:cubicBezTo>
                <a:cubicBezTo>
                  <a:pt x="1280484" y="385764"/>
                  <a:pt x="1270376" y="378525"/>
                  <a:pt x="1274166" y="370079"/>
                </a:cubicBezTo>
                <a:cubicBezTo>
                  <a:pt x="1277957" y="362840"/>
                  <a:pt x="1293119" y="355601"/>
                  <a:pt x="1308282" y="355601"/>
                </a:cubicBezTo>
                <a:close/>
                <a:moveTo>
                  <a:pt x="1241607" y="355601"/>
                </a:moveTo>
                <a:cubicBezTo>
                  <a:pt x="1256769" y="355601"/>
                  <a:pt x="1265614" y="362840"/>
                  <a:pt x="1261823" y="370079"/>
                </a:cubicBezTo>
                <a:cubicBezTo>
                  <a:pt x="1258033" y="378525"/>
                  <a:pt x="1242870" y="385764"/>
                  <a:pt x="1227708" y="385764"/>
                </a:cubicBezTo>
                <a:cubicBezTo>
                  <a:pt x="1212546" y="385764"/>
                  <a:pt x="1203701" y="378525"/>
                  <a:pt x="1207491" y="370079"/>
                </a:cubicBezTo>
                <a:cubicBezTo>
                  <a:pt x="1211282" y="362840"/>
                  <a:pt x="1226444" y="355601"/>
                  <a:pt x="1241607" y="355601"/>
                </a:cubicBezTo>
                <a:close/>
                <a:moveTo>
                  <a:pt x="1174932" y="355601"/>
                </a:moveTo>
                <a:cubicBezTo>
                  <a:pt x="1190094" y="355601"/>
                  <a:pt x="1198939" y="362840"/>
                  <a:pt x="1195148" y="370079"/>
                </a:cubicBezTo>
                <a:cubicBezTo>
                  <a:pt x="1191358" y="378525"/>
                  <a:pt x="1176195" y="385764"/>
                  <a:pt x="1161033" y="385764"/>
                </a:cubicBezTo>
                <a:cubicBezTo>
                  <a:pt x="1145871" y="385764"/>
                  <a:pt x="1137026" y="378525"/>
                  <a:pt x="1140816" y="370079"/>
                </a:cubicBezTo>
                <a:cubicBezTo>
                  <a:pt x="1144607" y="362840"/>
                  <a:pt x="1159769" y="355601"/>
                  <a:pt x="1174932" y="355601"/>
                </a:cubicBezTo>
                <a:close/>
                <a:moveTo>
                  <a:pt x="1108133" y="355601"/>
                </a:moveTo>
                <a:cubicBezTo>
                  <a:pt x="1123373" y="355601"/>
                  <a:pt x="1132263" y="362840"/>
                  <a:pt x="1128453" y="370079"/>
                </a:cubicBezTo>
                <a:cubicBezTo>
                  <a:pt x="1124643" y="378525"/>
                  <a:pt x="1108133" y="385764"/>
                  <a:pt x="1092893" y="385764"/>
                </a:cubicBezTo>
                <a:cubicBezTo>
                  <a:pt x="1077653" y="385764"/>
                  <a:pt x="1068763" y="378525"/>
                  <a:pt x="1073843" y="370079"/>
                </a:cubicBezTo>
                <a:cubicBezTo>
                  <a:pt x="1077653" y="362840"/>
                  <a:pt x="1094163" y="355601"/>
                  <a:pt x="1108133" y="355601"/>
                </a:cubicBezTo>
                <a:close/>
                <a:moveTo>
                  <a:pt x="1042728" y="355601"/>
                </a:moveTo>
                <a:cubicBezTo>
                  <a:pt x="1057968" y="355601"/>
                  <a:pt x="1065588" y="362840"/>
                  <a:pt x="1061778" y="370079"/>
                </a:cubicBezTo>
                <a:cubicBezTo>
                  <a:pt x="1057968" y="378525"/>
                  <a:pt x="1041458" y="385764"/>
                  <a:pt x="1026218" y="385764"/>
                </a:cubicBezTo>
                <a:cubicBezTo>
                  <a:pt x="1010978" y="385764"/>
                  <a:pt x="1002088" y="378525"/>
                  <a:pt x="1007168" y="370079"/>
                </a:cubicBezTo>
                <a:cubicBezTo>
                  <a:pt x="1010978" y="362840"/>
                  <a:pt x="1027488" y="355601"/>
                  <a:pt x="1042728" y="355601"/>
                </a:cubicBezTo>
                <a:close/>
                <a:moveTo>
                  <a:pt x="976625" y="355601"/>
                </a:moveTo>
                <a:cubicBezTo>
                  <a:pt x="991484" y="355601"/>
                  <a:pt x="998914" y="362840"/>
                  <a:pt x="995199" y="370079"/>
                </a:cubicBezTo>
                <a:cubicBezTo>
                  <a:pt x="990246" y="378525"/>
                  <a:pt x="975387" y="385764"/>
                  <a:pt x="960528" y="385764"/>
                </a:cubicBezTo>
                <a:cubicBezTo>
                  <a:pt x="945669" y="385764"/>
                  <a:pt x="937001" y="378525"/>
                  <a:pt x="941954" y="370079"/>
                </a:cubicBezTo>
                <a:cubicBezTo>
                  <a:pt x="945669" y="362840"/>
                  <a:pt x="961766" y="355601"/>
                  <a:pt x="976625" y="355601"/>
                </a:cubicBezTo>
                <a:close/>
                <a:moveTo>
                  <a:pt x="843369" y="355601"/>
                </a:moveTo>
                <a:cubicBezTo>
                  <a:pt x="858389" y="355601"/>
                  <a:pt x="867151" y="362840"/>
                  <a:pt x="862144" y="370079"/>
                </a:cubicBezTo>
                <a:cubicBezTo>
                  <a:pt x="857137" y="378525"/>
                  <a:pt x="840865" y="385764"/>
                  <a:pt x="825845" y="385764"/>
                </a:cubicBezTo>
                <a:cubicBezTo>
                  <a:pt x="810825" y="385764"/>
                  <a:pt x="802063" y="378525"/>
                  <a:pt x="807070" y="370079"/>
                </a:cubicBezTo>
                <a:cubicBezTo>
                  <a:pt x="812076" y="362840"/>
                  <a:pt x="828348" y="355601"/>
                  <a:pt x="843369" y="355601"/>
                </a:cubicBezTo>
                <a:close/>
                <a:moveTo>
                  <a:pt x="4297926" y="355600"/>
                </a:moveTo>
                <a:cubicBezTo>
                  <a:pt x="4312867" y="355600"/>
                  <a:pt x="4329053" y="362839"/>
                  <a:pt x="4334034" y="370078"/>
                </a:cubicBezTo>
                <a:cubicBezTo>
                  <a:pt x="4339014" y="378524"/>
                  <a:pt x="4330299" y="385763"/>
                  <a:pt x="4315357" y="385763"/>
                </a:cubicBezTo>
                <a:cubicBezTo>
                  <a:pt x="4300416" y="385763"/>
                  <a:pt x="4284230" y="378524"/>
                  <a:pt x="4279250" y="370078"/>
                </a:cubicBezTo>
                <a:cubicBezTo>
                  <a:pt x="4275514" y="362839"/>
                  <a:pt x="4282985" y="355600"/>
                  <a:pt x="4297926" y="355600"/>
                </a:cubicBezTo>
                <a:close/>
                <a:moveTo>
                  <a:pt x="4231699" y="355600"/>
                </a:moveTo>
                <a:cubicBezTo>
                  <a:pt x="4246939" y="355600"/>
                  <a:pt x="4263449" y="362839"/>
                  <a:pt x="4268529" y="370078"/>
                </a:cubicBezTo>
                <a:cubicBezTo>
                  <a:pt x="4272339" y="378524"/>
                  <a:pt x="4264719" y="385763"/>
                  <a:pt x="4249479" y="385763"/>
                </a:cubicBezTo>
                <a:cubicBezTo>
                  <a:pt x="4234239" y="385763"/>
                  <a:pt x="4217729" y="378524"/>
                  <a:pt x="4212649" y="370078"/>
                </a:cubicBezTo>
                <a:cubicBezTo>
                  <a:pt x="4208839" y="362839"/>
                  <a:pt x="4216459" y="355600"/>
                  <a:pt x="4231699" y="355600"/>
                </a:cubicBezTo>
                <a:close/>
                <a:moveTo>
                  <a:pt x="3036206" y="355600"/>
                </a:moveTo>
                <a:cubicBezTo>
                  <a:pt x="3049788" y="355600"/>
                  <a:pt x="3063370" y="362839"/>
                  <a:pt x="3064605" y="370078"/>
                </a:cubicBezTo>
                <a:cubicBezTo>
                  <a:pt x="3065839" y="378524"/>
                  <a:pt x="3054727" y="385763"/>
                  <a:pt x="3039910" y="385763"/>
                </a:cubicBezTo>
                <a:cubicBezTo>
                  <a:pt x="3025093" y="385763"/>
                  <a:pt x="3012746" y="378524"/>
                  <a:pt x="3011511" y="370078"/>
                </a:cubicBezTo>
                <a:cubicBezTo>
                  <a:pt x="3010276" y="362839"/>
                  <a:pt x="3021389" y="355600"/>
                  <a:pt x="3036206" y="355600"/>
                </a:cubicBezTo>
                <a:close/>
                <a:moveTo>
                  <a:pt x="2969531" y="355600"/>
                </a:moveTo>
                <a:cubicBezTo>
                  <a:pt x="2984347" y="355600"/>
                  <a:pt x="2996695" y="362839"/>
                  <a:pt x="2997930" y="370078"/>
                </a:cubicBezTo>
                <a:cubicBezTo>
                  <a:pt x="2999164" y="378524"/>
                  <a:pt x="2988052" y="385763"/>
                  <a:pt x="2973235" y="385763"/>
                </a:cubicBezTo>
                <a:cubicBezTo>
                  <a:pt x="2958418" y="385763"/>
                  <a:pt x="2944836" y="378524"/>
                  <a:pt x="2944836" y="370078"/>
                </a:cubicBezTo>
                <a:cubicBezTo>
                  <a:pt x="2943601" y="362839"/>
                  <a:pt x="2954714" y="355600"/>
                  <a:pt x="2969531" y="355600"/>
                </a:cubicBezTo>
                <a:close/>
                <a:moveTo>
                  <a:pt x="2902856" y="355600"/>
                </a:moveTo>
                <a:cubicBezTo>
                  <a:pt x="2917672" y="355600"/>
                  <a:pt x="2930020" y="362839"/>
                  <a:pt x="2931255" y="370078"/>
                </a:cubicBezTo>
                <a:cubicBezTo>
                  <a:pt x="2932489" y="378524"/>
                  <a:pt x="2921377" y="385763"/>
                  <a:pt x="2906560" y="385763"/>
                </a:cubicBezTo>
                <a:cubicBezTo>
                  <a:pt x="2890508" y="385763"/>
                  <a:pt x="2878161" y="378524"/>
                  <a:pt x="2876926" y="370078"/>
                </a:cubicBezTo>
                <a:cubicBezTo>
                  <a:pt x="2876926" y="362839"/>
                  <a:pt x="2888039" y="355600"/>
                  <a:pt x="2902856" y="355600"/>
                </a:cubicBezTo>
                <a:close/>
                <a:moveTo>
                  <a:pt x="2836770" y="355600"/>
                </a:moveTo>
                <a:cubicBezTo>
                  <a:pt x="2851923" y="355600"/>
                  <a:pt x="2864551" y="362839"/>
                  <a:pt x="2865814" y="370078"/>
                </a:cubicBezTo>
                <a:cubicBezTo>
                  <a:pt x="2865814" y="378524"/>
                  <a:pt x="2854449" y="385763"/>
                  <a:pt x="2839296" y="385763"/>
                </a:cubicBezTo>
                <a:cubicBezTo>
                  <a:pt x="2824142" y="385763"/>
                  <a:pt x="2811514" y="378524"/>
                  <a:pt x="2810251" y="370078"/>
                </a:cubicBezTo>
                <a:cubicBezTo>
                  <a:pt x="2810251" y="362839"/>
                  <a:pt x="2821616" y="355600"/>
                  <a:pt x="2836770" y="355600"/>
                </a:cubicBezTo>
                <a:close/>
                <a:moveTo>
                  <a:pt x="2770095" y="355600"/>
                </a:moveTo>
                <a:cubicBezTo>
                  <a:pt x="2785248" y="355600"/>
                  <a:pt x="2797876" y="362839"/>
                  <a:pt x="2799139" y="370078"/>
                </a:cubicBezTo>
                <a:cubicBezTo>
                  <a:pt x="2799139" y="378524"/>
                  <a:pt x="2787774" y="385763"/>
                  <a:pt x="2772621" y="385763"/>
                </a:cubicBezTo>
                <a:cubicBezTo>
                  <a:pt x="2757467" y="385763"/>
                  <a:pt x="2744839" y="378524"/>
                  <a:pt x="2743576" y="370078"/>
                </a:cubicBezTo>
                <a:cubicBezTo>
                  <a:pt x="2743576" y="362839"/>
                  <a:pt x="2754941" y="355600"/>
                  <a:pt x="2770095" y="355600"/>
                </a:cubicBezTo>
                <a:close/>
                <a:moveTo>
                  <a:pt x="2703420" y="355600"/>
                </a:moveTo>
                <a:cubicBezTo>
                  <a:pt x="2718573" y="355600"/>
                  <a:pt x="2731201" y="362839"/>
                  <a:pt x="2731201" y="370078"/>
                </a:cubicBezTo>
                <a:cubicBezTo>
                  <a:pt x="2732464" y="378524"/>
                  <a:pt x="2719836" y="385763"/>
                  <a:pt x="2704683" y="385763"/>
                </a:cubicBezTo>
                <a:cubicBezTo>
                  <a:pt x="2689529" y="385763"/>
                  <a:pt x="2676901" y="378524"/>
                  <a:pt x="2676901" y="370078"/>
                </a:cubicBezTo>
                <a:cubicBezTo>
                  <a:pt x="2676901" y="362839"/>
                  <a:pt x="2688266" y="355600"/>
                  <a:pt x="2703420" y="355600"/>
                </a:cubicBezTo>
                <a:close/>
                <a:moveTo>
                  <a:pt x="2636745" y="355600"/>
                </a:moveTo>
                <a:cubicBezTo>
                  <a:pt x="2651898" y="355600"/>
                  <a:pt x="2664526" y="362839"/>
                  <a:pt x="2664526" y="370078"/>
                </a:cubicBezTo>
                <a:cubicBezTo>
                  <a:pt x="2665789" y="378524"/>
                  <a:pt x="2653161" y="385763"/>
                  <a:pt x="2638008" y="385763"/>
                </a:cubicBezTo>
                <a:cubicBezTo>
                  <a:pt x="2622854" y="385763"/>
                  <a:pt x="2610226" y="378524"/>
                  <a:pt x="2610226" y="370078"/>
                </a:cubicBezTo>
                <a:cubicBezTo>
                  <a:pt x="2610226" y="362839"/>
                  <a:pt x="2621591" y="355600"/>
                  <a:pt x="2636745" y="355600"/>
                </a:cubicBezTo>
                <a:close/>
                <a:moveTo>
                  <a:pt x="2571166" y="355600"/>
                </a:moveTo>
                <a:cubicBezTo>
                  <a:pt x="2584974" y="355600"/>
                  <a:pt x="2597526" y="362839"/>
                  <a:pt x="2597526" y="370078"/>
                </a:cubicBezTo>
                <a:cubicBezTo>
                  <a:pt x="2597526" y="378524"/>
                  <a:pt x="2586229" y="385763"/>
                  <a:pt x="2569911" y="385763"/>
                </a:cubicBezTo>
                <a:cubicBezTo>
                  <a:pt x="2554848" y="385763"/>
                  <a:pt x="2543551" y="378524"/>
                  <a:pt x="2543551" y="370078"/>
                </a:cubicBezTo>
                <a:cubicBezTo>
                  <a:pt x="2543551" y="362839"/>
                  <a:pt x="2556104" y="355600"/>
                  <a:pt x="2571166" y="355600"/>
                </a:cubicBezTo>
                <a:close/>
                <a:moveTo>
                  <a:pt x="2504334" y="355600"/>
                </a:moveTo>
                <a:cubicBezTo>
                  <a:pt x="2519487" y="355600"/>
                  <a:pt x="2530852" y="362839"/>
                  <a:pt x="2530852" y="370078"/>
                </a:cubicBezTo>
                <a:cubicBezTo>
                  <a:pt x="2530852" y="378524"/>
                  <a:pt x="2518224" y="385763"/>
                  <a:pt x="2503071" y="385763"/>
                </a:cubicBezTo>
                <a:cubicBezTo>
                  <a:pt x="2487917" y="385763"/>
                  <a:pt x="2475289" y="378524"/>
                  <a:pt x="2476552" y="370078"/>
                </a:cubicBezTo>
                <a:cubicBezTo>
                  <a:pt x="2476552" y="362839"/>
                  <a:pt x="2489180" y="355600"/>
                  <a:pt x="2504334" y="355600"/>
                </a:cubicBezTo>
                <a:close/>
                <a:moveTo>
                  <a:pt x="2437659" y="355600"/>
                </a:moveTo>
                <a:cubicBezTo>
                  <a:pt x="2452812" y="355600"/>
                  <a:pt x="2464177" y="362839"/>
                  <a:pt x="2464177" y="370078"/>
                </a:cubicBezTo>
                <a:cubicBezTo>
                  <a:pt x="2464177" y="378524"/>
                  <a:pt x="2451549" y="385763"/>
                  <a:pt x="2436396" y="385763"/>
                </a:cubicBezTo>
                <a:cubicBezTo>
                  <a:pt x="2421242" y="385763"/>
                  <a:pt x="2408614" y="378524"/>
                  <a:pt x="2409877" y="370078"/>
                </a:cubicBezTo>
                <a:cubicBezTo>
                  <a:pt x="2409877" y="362839"/>
                  <a:pt x="2422505" y="355600"/>
                  <a:pt x="2437659" y="355600"/>
                </a:cubicBezTo>
                <a:close/>
                <a:moveTo>
                  <a:pt x="2370984" y="355600"/>
                </a:moveTo>
                <a:cubicBezTo>
                  <a:pt x="2386137" y="355600"/>
                  <a:pt x="2397502" y="362839"/>
                  <a:pt x="2397502" y="370078"/>
                </a:cubicBezTo>
                <a:cubicBezTo>
                  <a:pt x="2396239" y="378524"/>
                  <a:pt x="2383611" y="385763"/>
                  <a:pt x="2368458" y="385763"/>
                </a:cubicBezTo>
                <a:cubicBezTo>
                  <a:pt x="2353304" y="385763"/>
                  <a:pt x="2341939" y="378524"/>
                  <a:pt x="2341939" y="370078"/>
                </a:cubicBezTo>
                <a:cubicBezTo>
                  <a:pt x="2343202" y="362839"/>
                  <a:pt x="2355830" y="355600"/>
                  <a:pt x="2370984" y="355600"/>
                </a:cubicBezTo>
                <a:close/>
                <a:moveTo>
                  <a:pt x="909950" y="355600"/>
                </a:moveTo>
                <a:cubicBezTo>
                  <a:pt x="924809" y="355600"/>
                  <a:pt x="932239" y="362839"/>
                  <a:pt x="928524" y="370078"/>
                </a:cubicBezTo>
                <a:cubicBezTo>
                  <a:pt x="923571" y="378524"/>
                  <a:pt x="907474" y="385763"/>
                  <a:pt x="892615" y="385763"/>
                </a:cubicBezTo>
                <a:cubicBezTo>
                  <a:pt x="877755" y="385763"/>
                  <a:pt x="870326" y="378524"/>
                  <a:pt x="874041" y="370078"/>
                </a:cubicBezTo>
                <a:cubicBezTo>
                  <a:pt x="878994" y="362839"/>
                  <a:pt x="895091" y="355600"/>
                  <a:pt x="909950" y="355600"/>
                </a:cubicBezTo>
                <a:close/>
                <a:moveTo>
                  <a:pt x="776694" y="355600"/>
                </a:moveTo>
                <a:cubicBezTo>
                  <a:pt x="791714" y="355600"/>
                  <a:pt x="800476" y="362839"/>
                  <a:pt x="795469" y="370078"/>
                </a:cubicBezTo>
                <a:cubicBezTo>
                  <a:pt x="789211" y="378524"/>
                  <a:pt x="772939" y="385763"/>
                  <a:pt x="757918" y="385763"/>
                </a:cubicBezTo>
                <a:cubicBezTo>
                  <a:pt x="742898" y="385763"/>
                  <a:pt x="735388" y="378524"/>
                  <a:pt x="740395" y="370078"/>
                </a:cubicBezTo>
                <a:cubicBezTo>
                  <a:pt x="745401" y="362839"/>
                  <a:pt x="761673" y="355600"/>
                  <a:pt x="776694" y="355600"/>
                </a:cubicBezTo>
                <a:close/>
                <a:moveTo>
                  <a:pt x="710019" y="355600"/>
                </a:moveTo>
                <a:cubicBezTo>
                  <a:pt x="725039" y="355600"/>
                  <a:pt x="733801" y="362839"/>
                  <a:pt x="727542" y="370078"/>
                </a:cubicBezTo>
                <a:cubicBezTo>
                  <a:pt x="722536" y="378524"/>
                  <a:pt x="706264" y="385763"/>
                  <a:pt x="691243" y="385763"/>
                </a:cubicBezTo>
                <a:cubicBezTo>
                  <a:pt x="676223" y="385763"/>
                  <a:pt x="668713" y="378524"/>
                  <a:pt x="673720" y="370078"/>
                </a:cubicBezTo>
                <a:cubicBezTo>
                  <a:pt x="678726" y="362839"/>
                  <a:pt x="694998" y="355600"/>
                  <a:pt x="710019" y="355600"/>
                </a:cubicBezTo>
                <a:close/>
                <a:moveTo>
                  <a:pt x="643224" y="355600"/>
                </a:moveTo>
                <a:cubicBezTo>
                  <a:pt x="658320" y="355600"/>
                  <a:pt x="667126" y="362839"/>
                  <a:pt x="660836" y="370078"/>
                </a:cubicBezTo>
                <a:cubicBezTo>
                  <a:pt x="655804" y="378524"/>
                  <a:pt x="639449" y="385763"/>
                  <a:pt x="624353" y="385763"/>
                </a:cubicBezTo>
                <a:cubicBezTo>
                  <a:pt x="609257" y="385763"/>
                  <a:pt x="600451" y="378524"/>
                  <a:pt x="606741" y="370078"/>
                </a:cubicBezTo>
                <a:cubicBezTo>
                  <a:pt x="611773" y="362839"/>
                  <a:pt x="629385" y="355600"/>
                  <a:pt x="643224" y="355600"/>
                </a:cubicBezTo>
                <a:close/>
                <a:moveTo>
                  <a:pt x="4407582" y="319088"/>
                </a:moveTo>
                <a:cubicBezTo>
                  <a:pt x="4422602" y="319088"/>
                  <a:pt x="4438874" y="326629"/>
                  <a:pt x="4443881" y="334170"/>
                </a:cubicBezTo>
                <a:cubicBezTo>
                  <a:pt x="4450139" y="342967"/>
                  <a:pt x="4441377" y="349251"/>
                  <a:pt x="4426357" y="349251"/>
                </a:cubicBezTo>
                <a:cubicBezTo>
                  <a:pt x="4411337" y="349251"/>
                  <a:pt x="4396316" y="342967"/>
                  <a:pt x="4390058" y="334170"/>
                </a:cubicBezTo>
                <a:cubicBezTo>
                  <a:pt x="4385051" y="326629"/>
                  <a:pt x="4393813" y="319088"/>
                  <a:pt x="4407582" y="319088"/>
                </a:cubicBezTo>
                <a:close/>
                <a:moveTo>
                  <a:pt x="4342375" y="319088"/>
                </a:moveTo>
                <a:cubicBezTo>
                  <a:pt x="4357316" y="319088"/>
                  <a:pt x="4373502" y="326629"/>
                  <a:pt x="4378483" y="334170"/>
                </a:cubicBezTo>
                <a:cubicBezTo>
                  <a:pt x="4383463" y="342967"/>
                  <a:pt x="4375993" y="349251"/>
                  <a:pt x="4361051" y="349251"/>
                </a:cubicBezTo>
                <a:cubicBezTo>
                  <a:pt x="4346110" y="349251"/>
                  <a:pt x="4329924" y="342967"/>
                  <a:pt x="4324944" y="334170"/>
                </a:cubicBezTo>
                <a:cubicBezTo>
                  <a:pt x="4319963" y="326629"/>
                  <a:pt x="4328679" y="319088"/>
                  <a:pt x="4342375" y="319088"/>
                </a:cubicBezTo>
                <a:close/>
                <a:moveTo>
                  <a:pt x="4276148" y="319088"/>
                </a:moveTo>
                <a:cubicBezTo>
                  <a:pt x="4291388" y="319088"/>
                  <a:pt x="4307898" y="326629"/>
                  <a:pt x="4311708" y="334170"/>
                </a:cubicBezTo>
                <a:cubicBezTo>
                  <a:pt x="4316788" y="342967"/>
                  <a:pt x="4309168" y="349251"/>
                  <a:pt x="4293928" y="349251"/>
                </a:cubicBezTo>
                <a:cubicBezTo>
                  <a:pt x="4278688" y="349251"/>
                  <a:pt x="4262178" y="342967"/>
                  <a:pt x="4258368" y="334170"/>
                </a:cubicBezTo>
                <a:cubicBezTo>
                  <a:pt x="4253288" y="326629"/>
                  <a:pt x="4260908" y="319088"/>
                  <a:pt x="4276148" y="319088"/>
                </a:cubicBezTo>
                <a:close/>
                <a:moveTo>
                  <a:pt x="4211858" y="319088"/>
                </a:moveTo>
                <a:cubicBezTo>
                  <a:pt x="4226799" y="319088"/>
                  <a:pt x="4241740" y="326629"/>
                  <a:pt x="4246721" y="334170"/>
                </a:cubicBezTo>
                <a:cubicBezTo>
                  <a:pt x="4251701" y="342967"/>
                  <a:pt x="4242986" y="349251"/>
                  <a:pt x="4228044" y="349251"/>
                </a:cubicBezTo>
                <a:cubicBezTo>
                  <a:pt x="4213103" y="349251"/>
                  <a:pt x="4198162" y="342967"/>
                  <a:pt x="4193182" y="334170"/>
                </a:cubicBezTo>
                <a:cubicBezTo>
                  <a:pt x="4188201" y="326629"/>
                  <a:pt x="4196917" y="319088"/>
                  <a:pt x="4211858" y="319088"/>
                </a:cubicBezTo>
                <a:close/>
                <a:moveTo>
                  <a:pt x="4145656" y="319088"/>
                </a:moveTo>
                <a:cubicBezTo>
                  <a:pt x="4159626" y="319088"/>
                  <a:pt x="4176136" y="326629"/>
                  <a:pt x="4179946" y="334170"/>
                </a:cubicBezTo>
                <a:cubicBezTo>
                  <a:pt x="4185026" y="342967"/>
                  <a:pt x="4176136" y="349251"/>
                  <a:pt x="4160896" y="349251"/>
                </a:cubicBezTo>
                <a:cubicBezTo>
                  <a:pt x="4146926" y="349251"/>
                  <a:pt x="4130416" y="342967"/>
                  <a:pt x="4126606" y="334170"/>
                </a:cubicBezTo>
                <a:cubicBezTo>
                  <a:pt x="4121526" y="326629"/>
                  <a:pt x="4130416" y="319088"/>
                  <a:pt x="4145656" y="319088"/>
                </a:cubicBezTo>
                <a:close/>
                <a:moveTo>
                  <a:pt x="4079182" y="319088"/>
                </a:moveTo>
                <a:cubicBezTo>
                  <a:pt x="4094344" y="319088"/>
                  <a:pt x="4110770" y="326629"/>
                  <a:pt x="4114561" y="334170"/>
                </a:cubicBezTo>
                <a:cubicBezTo>
                  <a:pt x="4118351" y="342967"/>
                  <a:pt x="4110770" y="349251"/>
                  <a:pt x="4095608" y="349251"/>
                </a:cubicBezTo>
                <a:cubicBezTo>
                  <a:pt x="4080445" y="349251"/>
                  <a:pt x="4064019" y="342967"/>
                  <a:pt x="4060229" y="334170"/>
                </a:cubicBezTo>
                <a:cubicBezTo>
                  <a:pt x="4056438" y="326629"/>
                  <a:pt x="4065283" y="319088"/>
                  <a:pt x="4079182" y="319088"/>
                </a:cubicBezTo>
                <a:close/>
                <a:moveTo>
                  <a:pt x="4013893" y="319088"/>
                </a:moveTo>
                <a:cubicBezTo>
                  <a:pt x="4029133" y="319088"/>
                  <a:pt x="4044373" y="326629"/>
                  <a:pt x="4048183" y="334170"/>
                </a:cubicBezTo>
                <a:cubicBezTo>
                  <a:pt x="4053263" y="342967"/>
                  <a:pt x="4044373" y="349251"/>
                  <a:pt x="4029133" y="349251"/>
                </a:cubicBezTo>
                <a:cubicBezTo>
                  <a:pt x="4013893" y="349251"/>
                  <a:pt x="3998653" y="342967"/>
                  <a:pt x="3994843" y="334170"/>
                </a:cubicBezTo>
                <a:cubicBezTo>
                  <a:pt x="3989763" y="326629"/>
                  <a:pt x="3998653" y="319088"/>
                  <a:pt x="4013893" y="319088"/>
                </a:cubicBezTo>
                <a:close/>
                <a:moveTo>
                  <a:pt x="3948683" y="319088"/>
                </a:moveTo>
                <a:cubicBezTo>
                  <a:pt x="3963846" y="319088"/>
                  <a:pt x="3979008" y="326629"/>
                  <a:pt x="3982799" y="334170"/>
                </a:cubicBezTo>
                <a:cubicBezTo>
                  <a:pt x="3986589" y="342967"/>
                  <a:pt x="3977745" y="349251"/>
                  <a:pt x="3962582" y="349251"/>
                </a:cubicBezTo>
                <a:cubicBezTo>
                  <a:pt x="3947420" y="349251"/>
                  <a:pt x="3932257" y="342967"/>
                  <a:pt x="3928467" y="334170"/>
                </a:cubicBezTo>
                <a:cubicBezTo>
                  <a:pt x="3924676" y="326629"/>
                  <a:pt x="3933521" y="319088"/>
                  <a:pt x="3948683" y="319088"/>
                </a:cubicBezTo>
                <a:close/>
                <a:moveTo>
                  <a:pt x="3883595" y="319088"/>
                </a:moveTo>
                <a:cubicBezTo>
                  <a:pt x="3898758" y="319088"/>
                  <a:pt x="3913920" y="326629"/>
                  <a:pt x="3917711" y="334170"/>
                </a:cubicBezTo>
                <a:cubicBezTo>
                  <a:pt x="3921501" y="342967"/>
                  <a:pt x="3911393" y="349251"/>
                  <a:pt x="3896231" y="349251"/>
                </a:cubicBezTo>
                <a:cubicBezTo>
                  <a:pt x="3882332" y="349251"/>
                  <a:pt x="3867169" y="342967"/>
                  <a:pt x="3863379" y="334170"/>
                </a:cubicBezTo>
                <a:cubicBezTo>
                  <a:pt x="3859588" y="326629"/>
                  <a:pt x="3868433" y="319088"/>
                  <a:pt x="3883595" y="319088"/>
                </a:cubicBezTo>
                <a:close/>
                <a:moveTo>
                  <a:pt x="3818184" y="319088"/>
                </a:moveTo>
                <a:cubicBezTo>
                  <a:pt x="3832083" y="319088"/>
                  <a:pt x="3847245" y="326629"/>
                  <a:pt x="3851036" y="334170"/>
                </a:cubicBezTo>
                <a:cubicBezTo>
                  <a:pt x="3854826" y="342967"/>
                  <a:pt x="3845982" y="349251"/>
                  <a:pt x="3830819" y="349251"/>
                </a:cubicBezTo>
                <a:cubicBezTo>
                  <a:pt x="3815657" y="349251"/>
                  <a:pt x="3800494" y="342967"/>
                  <a:pt x="3796704" y="334170"/>
                </a:cubicBezTo>
                <a:cubicBezTo>
                  <a:pt x="3792913" y="326629"/>
                  <a:pt x="3803021" y="319088"/>
                  <a:pt x="3818184" y="319088"/>
                </a:cubicBezTo>
                <a:close/>
                <a:moveTo>
                  <a:pt x="3751705" y="319088"/>
                </a:moveTo>
                <a:cubicBezTo>
                  <a:pt x="3766786" y="319088"/>
                  <a:pt x="3781867" y="326629"/>
                  <a:pt x="3785638" y="334170"/>
                </a:cubicBezTo>
                <a:cubicBezTo>
                  <a:pt x="3788151" y="342967"/>
                  <a:pt x="3779354" y="349251"/>
                  <a:pt x="3764273" y="349251"/>
                </a:cubicBezTo>
                <a:cubicBezTo>
                  <a:pt x="3749191" y="349251"/>
                  <a:pt x="3734110" y="342967"/>
                  <a:pt x="3731597" y="334170"/>
                </a:cubicBezTo>
                <a:cubicBezTo>
                  <a:pt x="3727826" y="326629"/>
                  <a:pt x="3737880" y="319088"/>
                  <a:pt x="3751705" y="319088"/>
                </a:cubicBezTo>
                <a:close/>
                <a:moveTo>
                  <a:pt x="3686617" y="319088"/>
                </a:moveTo>
                <a:cubicBezTo>
                  <a:pt x="3701698" y="319088"/>
                  <a:pt x="3716779" y="326629"/>
                  <a:pt x="3719293" y="334170"/>
                </a:cubicBezTo>
                <a:cubicBezTo>
                  <a:pt x="3723063" y="342967"/>
                  <a:pt x="3713009" y="349251"/>
                  <a:pt x="3697928" y="349251"/>
                </a:cubicBezTo>
                <a:cubicBezTo>
                  <a:pt x="3682847" y="349251"/>
                  <a:pt x="3669022" y="342967"/>
                  <a:pt x="3665252" y="334170"/>
                </a:cubicBezTo>
                <a:cubicBezTo>
                  <a:pt x="3662738" y="326629"/>
                  <a:pt x="3671536" y="319088"/>
                  <a:pt x="3686617" y="319088"/>
                </a:cubicBezTo>
                <a:close/>
                <a:moveTo>
                  <a:pt x="3621199" y="319088"/>
                </a:moveTo>
                <a:cubicBezTo>
                  <a:pt x="3636280" y="319088"/>
                  <a:pt x="3650104" y="326629"/>
                  <a:pt x="3653875" y="334170"/>
                </a:cubicBezTo>
                <a:cubicBezTo>
                  <a:pt x="3656388" y="342967"/>
                  <a:pt x="3646334" y="349251"/>
                  <a:pt x="3631253" y="349251"/>
                </a:cubicBezTo>
                <a:cubicBezTo>
                  <a:pt x="3617428" y="349251"/>
                  <a:pt x="3602347" y="342967"/>
                  <a:pt x="3599834" y="334170"/>
                </a:cubicBezTo>
                <a:cubicBezTo>
                  <a:pt x="3596063" y="326629"/>
                  <a:pt x="3606117" y="319088"/>
                  <a:pt x="3621199" y="319088"/>
                </a:cubicBezTo>
                <a:close/>
                <a:moveTo>
                  <a:pt x="3555058" y="319088"/>
                </a:moveTo>
                <a:cubicBezTo>
                  <a:pt x="3570461" y="319088"/>
                  <a:pt x="3584579" y="326629"/>
                  <a:pt x="3587146" y="334170"/>
                </a:cubicBezTo>
                <a:cubicBezTo>
                  <a:pt x="3589713" y="342967"/>
                  <a:pt x="3580729" y="349251"/>
                  <a:pt x="3565327" y="349251"/>
                </a:cubicBezTo>
                <a:cubicBezTo>
                  <a:pt x="3549924" y="349251"/>
                  <a:pt x="3534522" y="342967"/>
                  <a:pt x="3531955" y="334170"/>
                </a:cubicBezTo>
                <a:cubicBezTo>
                  <a:pt x="3529388" y="326629"/>
                  <a:pt x="3539656" y="319088"/>
                  <a:pt x="3555058" y="319088"/>
                </a:cubicBezTo>
                <a:close/>
                <a:moveTo>
                  <a:pt x="3489971" y="319088"/>
                </a:moveTo>
                <a:cubicBezTo>
                  <a:pt x="3504090" y="319088"/>
                  <a:pt x="3519492" y="326629"/>
                  <a:pt x="3522059" y="334170"/>
                </a:cubicBezTo>
                <a:cubicBezTo>
                  <a:pt x="3524626" y="342967"/>
                  <a:pt x="3514358" y="349251"/>
                  <a:pt x="3498956" y="349251"/>
                </a:cubicBezTo>
                <a:cubicBezTo>
                  <a:pt x="3483554" y="349251"/>
                  <a:pt x="3469435" y="342967"/>
                  <a:pt x="3466868" y="334170"/>
                </a:cubicBezTo>
                <a:cubicBezTo>
                  <a:pt x="3464301" y="326629"/>
                  <a:pt x="3474569" y="319088"/>
                  <a:pt x="3489971" y="319088"/>
                </a:cubicBezTo>
                <a:close/>
                <a:moveTo>
                  <a:pt x="3423475" y="319088"/>
                </a:moveTo>
                <a:cubicBezTo>
                  <a:pt x="3438798" y="319088"/>
                  <a:pt x="3452844" y="326629"/>
                  <a:pt x="3455397" y="334170"/>
                </a:cubicBezTo>
                <a:cubicBezTo>
                  <a:pt x="3457951" y="342967"/>
                  <a:pt x="3447736" y="349251"/>
                  <a:pt x="3432413" y="349251"/>
                </a:cubicBezTo>
                <a:cubicBezTo>
                  <a:pt x="3417090" y="349251"/>
                  <a:pt x="3403044" y="342967"/>
                  <a:pt x="3400490" y="334170"/>
                </a:cubicBezTo>
                <a:cubicBezTo>
                  <a:pt x="3399213" y="326629"/>
                  <a:pt x="3409429" y="319088"/>
                  <a:pt x="3423475" y="319088"/>
                </a:cubicBezTo>
                <a:close/>
                <a:moveTo>
                  <a:pt x="3357533" y="319088"/>
                </a:moveTo>
                <a:cubicBezTo>
                  <a:pt x="3372530" y="319088"/>
                  <a:pt x="3386277" y="326629"/>
                  <a:pt x="3388777" y="334170"/>
                </a:cubicBezTo>
                <a:cubicBezTo>
                  <a:pt x="3391276" y="342967"/>
                  <a:pt x="3380029" y="349251"/>
                  <a:pt x="3365032" y="349251"/>
                </a:cubicBezTo>
                <a:cubicBezTo>
                  <a:pt x="3351284" y="349251"/>
                  <a:pt x="3337537" y="342967"/>
                  <a:pt x="3335038" y="334170"/>
                </a:cubicBezTo>
                <a:cubicBezTo>
                  <a:pt x="3332538" y="326629"/>
                  <a:pt x="3342536" y="319088"/>
                  <a:pt x="3357533" y="319088"/>
                </a:cubicBezTo>
                <a:close/>
                <a:moveTo>
                  <a:pt x="3292299" y="319088"/>
                </a:moveTo>
                <a:cubicBezTo>
                  <a:pt x="3307208" y="319088"/>
                  <a:pt x="3320874" y="326629"/>
                  <a:pt x="3322116" y="334170"/>
                </a:cubicBezTo>
                <a:cubicBezTo>
                  <a:pt x="3324601" y="342967"/>
                  <a:pt x="3314662" y="349251"/>
                  <a:pt x="3299753" y="349251"/>
                </a:cubicBezTo>
                <a:cubicBezTo>
                  <a:pt x="3284845" y="349251"/>
                  <a:pt x="3271178" y="342967"/>
                  <a:pt x="3268694" y="334170"/>
                </a:cubicBezTo>
                <a:cubicBezTo>
                  <a:pt x="3267451" y="326629"/>
                  <a:pt x="3277390" y="319088"/>
                  <a:pt x="3292299" y="319088"/>
                </a:cubicBezTo>
                <a:close/>
                <a:moveTo>
                  <a:pt x="3226866" y="319088"/>
                </a:moveTo>
                <a:cubicBezTo>
                  <a:pt x="3240533" y="319088"/>
                  <a:pt x="3254199" y="326629"/>
                  <a:pt x="3256684" y="334170"/>
                </a:cubicBezTo>
                <a:cubicBezTo>
                  <a:pt x="3257926" y="342967"/>
                  <a:pt x="3247987" y="349251"/>
                  <a:pt x="3233078" y="349251"/>
                </a:cubicBezTo>
                <a:cubicBezTo>
                  <a:pt x="3218170" y="349251"/>
                  <a:pt x="3204503" y="342967"/>
                  <a:pt x="3203261" y="334170"/>
                </a:cubicBezTo>
                <a:cubicBezTo>
                  <a:pt x="3200776" y="326629"/>
                  <a:pt x="3211958" y="319088"/>
                  <a:pt x="3226866" y="319088"/>
                </a:cubicBezTo>
                <a:close/>
                <a:moveTo>
                  <a:pt x="3160536" y="319088"/>
                </a:moveTo>
                <a:cubicBezTo>
                  <a:pt x="3175445" y="319088"/>
                  <a:pt x="3189111" y="326629"/>
                  <a:pt x="3190353" y="334170"/>
                </a:cubicBezTo>
                <a:cubicBezTo>
                  <a:pt x="3192838" y="342967"/>
                  <a:pt x="3181657" y="349251"/>
                  <a:pt x="3166748" y="349251"/>
                </a:cubicBezTo>
                <a:cubicBezTo>
                  <a:pt x="3151839" y="349251"/>
                  <a:pt x="3139415" y="342967"/>
                  <a:pt x="3136931" y="334170"/>
                </a:cubicBezTo>
                <a:cubicBezTo>
                  <a:pt x="3135688" y="326629"/>
                  <a:pt x="3146870" y="319088"/>
                  <a:pt x="3160536" y="319088"/>
                </a:cubicBezTo>
                <a:close/>
                <a:moveTo>
                  <a:pt x="3095296" y="319088"/>
                </a:moveTo>
                <a:cubicBezTo>
                  <a:pt x="3110113" y="319088"/>
                  <a:pt x="3123695" y="326629"/>
                  <a:pt x="3124930" y="334170"/>
                </a:cubicBezTo>
                <a:cubicBezTo>
                  <a:pt x="3126164" y="342967"/>
                  <a:pt x="3115052" y="349251"/>
                  <a:pt x="3100235" y="349251"/>
                </a:cubicBezTo>
                <a:cubicBezTo>
                  <a:pt x="3086653" y="349251"/>
                  <a:pt x="3073071" y="342967"/>
                  <a:pt x="3071836" y="334170"/>
                </a:cubicBezTo>
                <a:cubicBezTo>
                  <a:pt x="3070601" y="326629"/>
                  <a:pt x="3080479" y="319088"/>
                  <a:pt x="3095296" y="319088"/>
                </a:cubicBezTo>
                <a:close/>
                <a:moveTo>
                  <a:pt x="3030047" y="319088"/>
                </a:moveTo>
                <a:cubicBezTo>
                  <a:pt x="3044768" y="319088"/>
                  <a:pt x="3057035" y="326629"/>
                  <a:pt x="3058262" y="334170"/>
                </a:cubicBezTo>
                <a:cubicBezTo>
                  <a:pt x="3059488" y="342967"/>
                  <a:pt x="3049675" y="349251"/>
                  <a:pt x="3034954" y="349251"/>
                </a:cubicBezTo>
                <a:cubicBezTo>
                  <a:pt x="3020234" y="349251"/>
                  <a:pt x="3006740" y="342967"/>
                  <a:pt x="3005513" y="334170"/>
                </a:cubicBezTo>
                <a:cubicBezTo>
                  <a:pt x="3005513" y="326629"/>
                  <a:pt x="3015327" y="319088"/>
                  <a:pt x="3030047" y="319088"/>
                </a:cubicBezTo>
                <a:close/>
                <a:moveTo>
                  <a:pt x="2964769" y="319088"/>
                </a:moveTo>
                <a:cubicBezTo>
                  <a:pt x="2979585" y="319088"/>
                  <a:pt x="2991933" y="326629"/>
                  <a:pt x="2993168" y="334170"/>
                </a:cubicBezTo>
                <a:cubicBezTo>
                  <a:pt x="2994402" y="342967"/>
                  <a:pt x="2983290" y="349251"/>
                  <a:pt x="2968473" y="349251"/>
                </a:cubicBezTo>
                <a:cubicBezTo>
                  <a:pt x="2953656" y="349251"/>
                  <a:pt x="2941309" y="342967"/>
                  <a:pt x="2940074" y="334170"/>
                </a:cubicBezTo>
                <a:cubicBezTo>
                  <a:pt x="2938839" y="326629"/>
                  <a:pt x="2949952" y="319088"/>
                  <a:pt x="2964769" y="319088"/>
                </a:cubicBezTo>
                <a:close/>
                <a:moveTo>
                  <a:pt x="2898683" y="319088"/>
                </a:moveTo>
                <a:cubicBezTo>
                  <a:pt x="2912574" y="319088"/>
                  <a:pt x="2926464" y="326629"/>
                  <a:pt x="2926464" y="334170"/>
                </a:cubicBezTo>
                <a:cubicBezTo>
                  <a:pt x="2927727" y="342967"/>
                  <a:pt x="2916362" y="349251"/>
                  <a:pt x="2901209" y="349251"/>
                </a:cubicBezTo>
                <a:cubicBezTo>
                  <a:pt x="2886055" y="349251"/>
                  <a:pt x="2873427" y="342967"/>
                  <a:pt x="2873427" y="334170"/>
                </a:cubicBezTo>
                <a:cubicBezTo>
                  <a:pt x="2872164" y="326629"/>
                  <a:pt x="2883529" y="319088"/>
                  <a:pt x="2898683" y="319088"/>
                </a:cubicBezTo>
                <a:close/>
                <a:moveTo>
                  <a:pt x="2832332" y="319088"/>
                </a:moveTo>
                <a:cubicBezTo>
                  <a:pt x="2847486" y="319088"/>
                  <a:pt x="2860114" y="326629"/>
                  <a:pt x="2861376" y="334170"/>
                </a:cubicBezTo>
                <a:cubicBezTo>
                  <a:pt x="2862639" y="342967"/>
                  <a:pt x="2850011" y="349251"/>
                  <a:pt x="2836121" y="349251"/>
                </a:cubicBezTo>
                <a:cubicBezTo>
                  <a:pt x="2820967" y="349251"/>
                  <a:pt x="2808339" y="342967"/>
                  <a:pt x="2807076" y="334170"/>
                </a:cubicBezTo>
                <a:cubicBezTo>
                  <a:pt x="2807076" y="326629"/>
                  <a:pt x="2818441" y="319088"/>
                  <a:pt x="2832332" y="319088"/>
                </a:cubicBezTo>
                <a:close/>
                <a:moveTo>
                  <a:pt x="2766920" y="319088"/>
                </a:moveTo>
                <a:cubicBezTo>
                  <a:pt x="2782073" y="319088"/>
                  <a:pt x="2794701" y="326629"/>
                  <a:pt x="2794701" y="334170"/>
                </a:cubicBezTo>
                <a:cubicBezTo>
                  <a:pt x="2795964" y="342967"/>
                  <a:pt x="2784599" y="349251"/>
                  <a:pt x="2769446" y="349251"/>
                </a:cubicBezTo>
                <a:cubicBezTo>
                  <a:pt x="2754292" y="349251"/>
                  <a:pt x="2741664" y="342967"/>
                  <a:pt x="2741664" y="334170"/>
                </a:cubicBezTo>
                <a:cubicBezTo>
                  <a:pt x="2740401" y="326629"/>
                  <a:pt x="2751766" y="319088"/>
                  <a:pt x="2766920" y="319088"/>
                </a:cubicBezTo>
                <a:close/>
                <a:moveTo>
                  <a:pt x="2701674" y="319088"/>
                </a:moveTo>
                <a:cubicBezTo>
                  <a:pt x="2716737" y="319088"/>
                  <a:pt x="2729289" y="326629"/>
                  <a:pt x="2729289" y="334170"/>
                </a:cubicBezTo>
                <a:cubicBezTo>
                  <a:pt x="2729289" y="342967"/>
                  <a:pt x="2717992" y="349251"/>
                  <a:pt x="2702929" y="349251"/>
                </a:cubicBezTo>
                <a:cubicBezTo>
                  <a:pt x="2687867" y="349251"/>
                  <a:pt x="2675314" y="342967"/>
                  <a:pt x="2675314" y="334170"/>
                </a:cubicBezTo>
                <a:cubicBezTo>
                  <a:pt x="2675314" y="326629"/>
                  <a:pt x="2686611" y="319088"/>
                  <a:pt x="2701674" y="319088"/>
                </a:cubicBezTo>
                <a:close/>
                <a:moveTo>
                  <a:pt x="2636586" y="319088"/>
                </a:moveTo>
                <a:cubicBezTo>
                  <a:pt x="2651649" y="319088"/>
                  <a:pt x="2662946" y="326629"/>
                  <a:pt x="2662946" y="334170"/>
                </a:cubicBezTo>
                <a:cubicBezTo>
                  <a:pt x="2664201" y="342967"/>
                  <a:pt x="2651649" y="349251"/>
                  <a:pt x="2636586" y="349251"/>
                </a:cubicBezTo>
                <a:cubicBezTo>
                  <a:pt x="2621523" y="349251"/>
                  <a:pt x="2610226" y="342967"/>
                  <a:pt x="2610226" y="334170"/>
                </a:cubicBezTo>
                <a:cubicBezTo>
                  <a:pt x="2610226" y="326629"/>
                  <a:pt x="2621523" y="319088"/>
                  <a:pt x="2636586" y="319088"/>
                </a:cubicBezTo>
                <a:close/>
                <a:moveTo>
                  <a:pt x="2570539" y="319088"/>
                </a:moveTo>
                <a:cubicBezTo>
                  <a:pt x="2585444" y="319088"/>
                  <a:pt x="2597527" y="325840"/>
                  <a:pt x="2597527" y="334170"/>
                </a:cubicBezTo>
                <a:cubicBezTo>
                  <a:pt x="2597527" y="342500"/>
                  <a:pt x="2585444" y="349252"/>
                  <a:pt x="2570539" y="349252"/>
                </a:cubicBezTo>
                <a:cubicBezTo>
                  <a:pt x="2555634" y="349252"/>
                  <a:pt x="2543551" y="342500"/>
                  <a:pt x="2543551" y="334170"/>
                </a:cubicBezTo>
                <a:cubicBezTo>
                  <a:pt x="2543551" y="325840"/>
                  <a:pt x="2555634" y="319088"/>
                  <a:pt x="2570539" y="319088"/>
                </a:cubicBezTo>
                <a:close/>
                <a:moveTo>
                  <a:pt x="2504658" y="319088"/>
                </a:moveTo>
                <a:cubicBezTo>
                  <a:pt x="2519811" y="319088"/>
                  <a:pt x="2532439" y="326629"/>
                  <a:pt x="2531176" y="334170"/>
                </a:cubicBezTo>
                <a:cubicBezTo>
                  <a:pt x="2531176" y="342967"/>
                  <a:pt x="2519811" y="349251"/>
                  <a:pt x="2504658" y="349251"/>
                </a:cubicBezTo>
                <a:cubicBezTo>
                  <a:pt x="2489504" y="349251"/>
                  <a:pt x="2476876" y="342967"/>
                  <a:pt x="2478139" y="334170"/>
                </a:cubicBezTo>
                <a:cubicBezTo>
                  <a:pt x="2478139" y="326629"/>
                  <a:pt x="2490767" y="319088"/>
                  <a:pt x="2504658" y="319088"/>
                </a:cubicBezTo>
                <a:close/>
                <a:moveTo>
                  <a:pt x="2439404" y="319088"/>
                </a:moveTo>
                <a:cubicBezTo>
                  <a:pt x="2454467" y="319088"/>
                  <a:pt x="2465764" y="326629"/>
                  <a:pt x="2465764" y="334170"/>
                </a:cubicBezTo>
                <a:cubicBezTo>
                  <a:pt x="2465764" y="342967"/>
                  <a:pt x="2453212" y="349251"/>
                  <a:pt x="2438149" y="349251"/>
                </a:cubicBezTo>
                <a:cubicBezTo>
                  <a:pt x="2423086" y="349251"/>
                  <a:pt x="2411789" y="342967"/>
                  <a:pt x="2411789" y="334170"/>
                </a:cubicBezTo>
                <a:cubicBezTo>
                  <a:pt x="2413044" y="326629"/>
                  <a:pt x="2424342" y="319088"/>
                  <a:pt x="2439404" y="319088"/>
                </a:cubicBezTo>
                <a:close/>
                <a:moveTo>
                  <a:pt x="2309070" y="319088"/>
                </a:moveTo>
                <a:cubicBezTo>
                  <a:pt x="2322961" y="319088"/>
                  <a:pt x="2335589" y="326629"/>
                  <a:pt x="2334326" y="334170"/>
                </a:cubicBezTo>
                <a:cubicBezTo>
                  <a:pt x="2333064" y="342967"/>
                  <a:pt x="2320436" y="349251"/>
                  <a:pt x="2306545" y="349251"/>
                </a:cubicBezTo>
                <a:cubicBezTo>
                  <a:pt x="2291391" y="349251"/>
                  <a:pt x="2280026" y="342967"/>
                  <a:pt x="2280026" y="334170"/>
                </a:cubicBezTo>
                <a:cubicBezTo>
                  <a:pt x="2281289" y="326629"/>
                  <a:pt x="2293917" y="319088"/>
                  <a:pt x="2309070" y="319088"/>
                </a:cubicBezTo>
                <a:close/>
                <a:moveTo>
                  <a:pt x="1456047" y="319088"/>
                </a:moveTo>
                <a:cubicBezTo>
                  <a:pt x="1471128" y="319088"/>
                  <a:pt x="1479926" y="326629"/>
                  <a:pt x="1477412" y="334170"/>
                </a:cubicBezTo>
                <a:cubicBezTo>
                  <a:pt x="1473642" y="342967"/>
                  <a:pt x="1459818" y="349251"/>
                  <a:pt x="1444736" y="349251"/>
                </a:cubicBezTo>
                <a:cubicBezTo>
                  <a:pt x="1429655" y="349251"/>
                  <a:pt x="1419601" y="342967"/>
                  <a:pt x="1423371" y="334170"/>
                </a:cubicBezTo>
                <a:cubicBezTo>
                  <a:pt x="1427141" y="326629"/>
                  <a:pt x="1440966" y="319088"/>
                  <a:pt x="1456047" y="319088"/>
                </a:cubicBezTo>
                <a:close/>
                <a:moveTo>
                  <a:pt x="1389372" y="319088"/>
                </a:moveTo>
                <a:cubicBezTo>
                  <a:pt x="1403197" y="319088"/>
                  <a:pt x="1413251" y="326629"/>
                  <a:pt x="1409481" y="334170"/>
                </a:cubicBezTo>
                <a:cubicBezTo>
                  <a:pt x="1406967" y="342967"/>
                  <a:pt x="1391886" y="349251"/>
                  <a:pt x="1376805" y="349251"/>
                </a:cubicBezTo>
                <a:cubicBezTo>
                  <a:pt x="1361723" y="349251"/>
                  <a:pt x="1352926" y="342967"/>
                  <a:pt x="1356696" y="334170"/>
                </a:cubicBezTo>
                <a:cubicBezTo>
                  <a:pt x="1359210" y="326629"/>
                  <a:pt x="1374291" y="319088"/>
                  <a:pt x="1389372" y="319088"/>
                </a:cubicBezTo>
                <a:close/>
                <a:moveTo>
                  <a:pt x="1322893" y="319088"/>
                </a:moveTo>
                <a:cubicBezTo>
                  <a:pt x="1338056" y="319088"/>
                  <a:pt x="1348164" y="326629"/>
                  <a:pt x="1344373" y="334170"/>
                </a:cubicBezTo>
                <a:cubicBezTo>
                  <a:pt x="1340583" y="342967"/>
                  <a:pt x="1325420" y="349251"/>
                  <a:pt x="1310258" y="349251"/>
                </a:cubicBezTo>
                <a:cubicBezTo>
                  <a:pt x="1295096" y="349251"/>
                  <a:pt x="1286251" y="342967"/>
                  <a:pt x="1290041" y="334170"/>
                </a:cubicBezTo>
                <a:cubicBezTo>
                  <a:pt x="1293832" y="326629"/>
                  <a:pt x="1308994" y="319088"/>
                  <a:pt x="1322893" y="319088"/>
                </a:cubicBezTo>
                <a:close/>
                <a:moveTo>
                  <a:pt x="1257609" y="319088"/>
                </a:moveTo>
                <a:cubicBezTo>
                  <a:pt x="1272690" y="319088"/>
                  <a:pt x="1281488" y="326629"/>
                  <a:pt x="1277718" y="334170"/>
                </a:cubicBezTo>
                <a:cubicBezTo>
                  <a:pt x="1275204" y="342967"/>
                  <a:pt x="1258866" y="349251"/>
                  <a:pt x="1245042" y="349251"/>
                </a:cubicBezTo>
                <a:cubicBezTo>
                  <a:pt x="1229960" y="349251"/>
                  <a:pt x="1221163" y="342967"/>
                  <a:pt x="1224933" y="334170"/>
                </a:cubicBezTo>
                <a:cubicBezTo>
                  <a:pt x="1228703" y="326629"/>
                  <a:pt x="1243785" y="319088"/>
                  <a:pt x="1257609" y="319088"/>
                </a:cubicBezTo>
                <a:close/>
                <a:moveTo>
                  <a:pt x="1192394" y="319088"/>
                </a:moveTo>
                <a:cubicBezTo>
                  <a:pt x="1207556" y="319088"/>
                  <a:pt x="1216401" y="326629"/>
                  <a:pt x="1212610" y="334170"/>
                </a:cubicBezTo>
                <a:cubicBezTo>
                  <a:pt x="1208820" y="342967"/>
                  <a:pt x="1193657" y="349251"/>
                  <a:pt x="1178495" y="349251"/>
                </a:cubicBezTo>
                <a:cubicBezTo>
                  <a:pt x="1163333" y="349251"/>
                  <a:pt x="1154488" y="342967"/>
                  <a:pt x="1158278" y="334170"/>
                </a:cubicBezTo>
                <a:cubicBezTo>
                  <a:pt x="1162069" y="326629"/>
                  <a:pt x="1177231" y="319088"/>
                  <a:pt x="1192394" y="319088"/>
                </a:cubicBezTo>
                <a:close/>
                <a:moveTo>
                  <a:pt x="1127183" y="319088"/>
                </a:moveTo>
                <a:cubicBezTo>
                  <a:pt x="1142423" y="319088"/>
                  <a:pt x="1151313" y="326629"/>
                  <a:pt x="1146233" y="334170"/>
                </a:cubicBezTo>
                <a:cubicBezTo>
                  <a:pt x="1142423" y="342967"/>
                  <a:pt x="1127183" y="349251"/>
                  <a:pt x="1111943" y="349251"/>
                </a:cubicBezTo>
                <a:cubicBezTo>
                  <a:pt x="1096703" y="349251"/>
                  <a:pt x="1087813" y="342967"/>
                  <a:pt x="1092893" y="334170"/>
                </a:cubicBezTo>
                <a:cubicBezTo>
                  <a:pt x="1096703" y="326629"/>
                  <a:pt x="1111943" y="319088"/>
                  <a:pt x="1127183" y="319088"/>
                </a:cubicBezTo>
                <a:close/>
                <a:moveTo>
                  <a:pt x="1061895" y="319088"/>
                </a:moveTo>
                <a:cubicBezTo>
                  <a:pt x="1075794" y="319088"/>
                  <a:pt x="1084639" y="326629"/>
                  <a:pt x="1080848" y="334170"/>
                </a:cubicBezTo>
                <a:cubicBezTo>
                  <a:pt x="1077058" y="342967"/>
                  <a:pt x="1060632" y="349251"/>
                  <a:pt x="1045469" y="349251"/>
                </a:cubicBezTo>
                <a:cubicBezTo>
                  <a:pt x="1030307" y="349251"/>
                  <a:pt x="1022726" y="342967"/>
                  <a:pt x="1026516" y="334170"/>
                </a:cubicBezTo>
                <a:cubicBezTo>
                  <a:pt x="1031571" y="326629"/>
                  <a:pt x="1046733" y="319088"/>
                  <a:pt x="1061895" y="319088"/>
                </a:cubicBezTo>
                <a:close/>
                <a:moveTo>
                  <a:pt x="995421" y="319088"/>
                </a:moveTo>
                <a:cubicBezTo>
                  <a:pt x="1010661" y="319088"/>
                  <a:pt x="1019551" y="326629"/>
                  <a:pt x="1014471" y="334170"/>
                </a:cubicBezTo>
                <a:cubicBezTo>
                  <a:pt x="1010661" y="342967"/>
                  <a:pt x="995421" y="349251"/>
                  <a:pt x="980181" y="349251"/>
                </a:cubicBezTo>
                <a:cubicBezTo>
                  <a:pt x="964941" y="349251"/>
                  <a:pt x="956051" y="342967"/>
                  <a:pt x="961131" y="334170"/>
                </a:cubicBezTo>
                <a:cubicBezTo>
                  <a:pt x="964941" y="326629"/>
                  <a:pt x="981451" y="319088"/>
                  <a:pt x="995421" y="319088"/>
                </a:cubicBezTo>
                <a:close/>
                <a:moveTo>
                  <a:pt x="930215" y="319088"/>
                </a:moveTo>
                <a:cubicBezTo>
                  <a:pt x="945530" y="319088"/>
                  <a:pt x="954464" y="326629"/>
                  <a:pt x="949359" y="334170"/>
                </a:cubicBezTo>
                <a:cubicBezTo>
                  <a:pt x="944254" y="342967"/>
                  <a:pt x="928939" y="349251"/>
                  <a:pt x="913624" y="349251"/>
                </a:cubicBezTo>
                <a:cubicBezTo>
                  <a:pt x="898310" y="349251"/>
                  <a:pt x="889376" y="342967"/>
                  <a:pt x="894481" y="334170"/>
                </a:cubicBezTo>
                <a:cubicBezTo>
                  <a:pt x="899586" y="326629"/>
                  <a:pt x="914901" y="319088"/>
                  <a:pt x="930215" y="319088"/>
                </a:cubicBezTo>
                <a:close/>
                <a:moveTo>
                  <a:pt x="864928" y="319088"/>
                </a:moveTo>
                <a:cubicBezTo>
                  <a:pt x="880168" y="319088"/>
                  <a:pt x="887788" y="326629"/>
                  <a:pt x="883978" y="334170"/>
                </a:cubicBezTo>
                <a:cubicBezTo>
                  <a:pt x="878898" y="342967"/>
                  <a:pt x="862388" y="349251"/>
                  <a:pt x="847148" y="349251"/>
                </a:cubicBezTo>
                <a:cubicBezTo>
                  <a:pt x="831908" y="349251"/>
                  <a:pt x="824288" y="342967"/>
                  <a:pt x="829368" y="334170"/>
                </a:cubicBezTo>
                <a:cubicBezTo>
                  <a:pt x="834448" y="326629"/>
                  <a:pt x="849688" y="319088"/>
                  <a:pt x="864928" y="319088"/>
                </a:cubicBezTo>
                <a:close/>
                <a:moveTo>
                  <a:pt x="798701" y="319088"/>
                </a:moveTo>
                <a:cubicBezTo>
                  <a:pt x="813642" y="319088"/>
                  <a:pt x="821113" y="326629"/>
                  <a:pt x="816132" y="334170"/>
                </a:cubicBezTo>
                <a:cubicBezTo>
                  <a:pt x="811152" y="342967"/>
                  <a:pt x="794966" y="349251"/>
                  <a:pt x="780025" y="349251"/>
                </a:cubicBezTo>
                <a:cubicBezTo>
                  <a:pt x="766329" y="349251"/>
                  <a:pt x="757613" y="342967"/>
                  <a:pt x="762593" y="334170"/>
                </a:cubicBezTo>
                <a:cubicBezTo>
                  <a:pt x="767574" y="326629"/>
                  <a:pt x="783760" y="319088"/>
                  <a:pt x="798701" y="319088"/>
                </a:cubicBezTo>
                <a:close/>
                <a:moveTo>
                  <a:pt x="733614" y="319088"/>
                </a:moveTo>
                <a:cubicBezTo>
                  <a:pt x="747310" y="319088"/>
                  <a:pt x="756026" y="326629"/>
                  <a:pt x="751045" y="334170"/>
                </a:cubicBezTo>
                <a:cubicBezTo>
                  <a:pt x="744820" y="342967"/>
                  <a:pt x="729879" y="349251"/>
                  <a:pt x="714938" y="349251"/>
                </a:cubicBezTo>
                <a:cubicBezTo>
                  <a:pt x="699996" y="349251"/>
                  <a:pt x="692526" y="342967"/>
                  <a:pt x="697506" y="334170"/>
                </a:cubicBezTo>
                <a:cubicBezTo>
                  <a:pt x="702487" y="326629"/>
                  <a:pt x="718673" y="319088"/>
                  <a:pt x="733614" y="319088"/>
                </a:cubicBezTo>
                <a:close/>
                <a:moveTo>
                  <a:pt x="666939" y="319088"/>
                </a:moveTo>
                <a:cubicBezTo>
                  <a:pt x="681880" y="319088"/>
                  <a:pt x="689351" y="326629"/>
                  <a:pt x="684370" y="334170"/>
                </a:cubicBezTo>
                <a:cubicBezTo>
                  <a:pt x="679390" y="342967"/>
                  <a:pt x="663204" y="349251"/>
                  <a:pt x="648263" y="349251"/>
                </a:cubicBezTo>
                <a:cubicBezTo>
                  <a:pt x="633321" y="349251"/>
                  <a:pt x="625851" y="342967"/>
                  <a:pt x="630831" y="334170"/>
                </a:cubicBezTo>
                <a:cubicBezTo>
                  <a:pt x="637057" y="326629"/>
                  <a:pt x="653243" y="319088"/>
                  <a:pt x="666939" y="319088"/>
                </a:cubicBezTo>
                <a:close/>
                <a:moveTo>
                  <a:pt x="601733" y="319088"/>
                </a:moveTo>
                <a:cubicBezTo>
                  <a:pt x="616754" y="319088"/>
                  <a:pt x="624264" y="326629"/>
                  <a:pt x="619257" y="334170"/>
                </a:cubicBezTo>
                <a:cubicBezTo>
                  <a:pt x="612999" y="342967"/>
                  <a:pt x="596727" y="349251"/>
                  <a:pt x="581706" y="349251"/>
                </a:cubicBezTo>
                <a:cubicBezTo>
                  <a:pt x="566686" y="349251"/>
                  <a:pt x="559176" y="342967"/>
                  <a:pt x="565434" y="334170"/>
                </a:cubicBezTo>
                <a:cubicBezTo>
                  <a:pt x="570441" y="326629"/>
                  <a:pt x="586713" y="319088"/>
                  <a:pt x="601733" y="319088"/>
                </a:cubicBezTo>
                <a:close/>
                <a:moveTo>
                  <a:pt x="4644872" y="282576"/>
                </a:moveTo>
                <a:cubicBezTo>
                  <a:pt x="4660187" y="282576"/>
                  <a:pt x="4676778" y="289133"/>
                  <a:pt x="4681883" y="298313"/>
                </a:cubicBezTo>
                <a:cubicBezTo>
                  <a:pt x="4688264" y="306182"/>
                  <a:pt x="4680607" y="312739"/>
                  <a:pt x="4666568" y="312739"/>
                </a:cubicBezTo>
                <a:cubicBezTo>
                  <a:pt x="4651253" y="312739"/>
                  <a:pt x="4634662" y="306182"/>
                  <a:pt x="4628281" y="298313"/>
                </a:cubicBezTo>
                <a:cubicBezTo>
                  <a:pt x="4623176" y="289133"/>
                  <a:pt x="4629557" y="282576"/>
                  <a:pt x="4644872" y="282576"/>
                </a:cubicBezTo>
                <a:close/>
                <a:moveTo>
                  <a:pt x="4579255" y="282576"/>
                </a:moveTo>
                <a:cubicBezTo>
                  <a:pt x="4594196" y="282576"/>
                  <a:pt x="4610382" y="289133"/>
                  <a:pt x="4616608" y="298313"/>
                </a:cubicBezTo>
                <a:cubicBezTo>
                  <a:pt x="4621588" y="306182"/>
                  <a:pt x="4614118" y="312739"/>
                  <a:pt x="4600422" y="312739"/>
                </a:cubicBezTo>
                <a:cubicBezTo>
                  <a:pt x="4585480" y="312739"/>
                  <a:pt x="4569294" y="306182"/>
                  <a:pt x="4563069" y="298313"/>
                </a:cubicBezTo>
                <a:cubicBezTo>
                  <a:pt x="4558088" y="289133"/>
                  <a:pt x="4565559" y="282576"/>
                  <a:pt x="4579255" y="282576"/>
                </a:cubicBezTo>
                <a:close/>
                <a:moveTo>
                  <a:pt x="4385686" y="282576"/>
                </a:moveTo>
                <a:cubicBezTo>
                  <a:pt x="4399656" y="282576"/>
                  <a:pt x="4416166" y="289133"/>
                  <a:pt x="4421246" y="298313"/>
                </a:cubicBezTo>
                <a:cubicBezTo>
                  <a:pt x="4426326" y="306182"/>
                  <a:pt x="4418706" y="312739"/>
                  <a:pt x="4403466" y="312739"/>
                </a:cubicBezTo>
                <a:cubicBezTo>
                  <a:pt x="4389496" y="312739"/>
                  <a:pt x="4372986" y="306182"/>
                  <a:pt x="4367906" y="298313"/>
                </a:cubicBezTo>
                <a:cubicBezTo>
                  <a:pt x="4362826" y="289133"/>
                  <a:pt x="4370446" y="282576"/>
                  <a:pt x="4385686" y="282576"/>
                </a:cubicBezTo>
                <a:close/>
                <a:moveTo>
                  <a:pt x="4320598" y="282576"/>
                </a:moveTo>
                <a:cubicBezTo>
                  <a:pt x="4335838" y="282576"/>
                  <a:pt x="4351078" y="289133"/>
                  <a:pt x="4356158" y="298313"/>
                </a:cubicBezTo>
                <a:cubicBezTo>
                  <a:pt x="4361238" y="306182"/>
                  <a:pt x="4353618" y="312739"/>
                  <a:pt x="4338378" y="312739"/>
                </a:cubicBezTo>
                <a:cubicBezTo>
                  <a:pt x="4323138" y="312739"/>
                  <a:pt x="4307898" y="306182"/>
                  <a:pt x="4302818" y="298313"/>
                </a:cubicBezTo>
                <a:cubicBezTo>
                  <a:pt x="4297738" y="289133"/>
                  <a:pt x="4306628" y="282576"/>
                  <a:pt x="4320598" y="282576"/>
                </a:cubicBezTo>
                <a:close/>
                <a:moveTo>
                  <a:pt x="4256781" y="282576"/>
                </a:moveTo>
                <a:cubicBezTo>
                  <a:pt x="4270751" y="282576"/>
                  <a:pt x="4287261" y="289133"/>
                  <a:pt x="4291071" y="298313"/>
                </a:cubicBezTo>
                <a:cubicBezTo>
                  <a:pt x="4296151" y="306182"/>
                  <a:pt x="4288531" y="312739"/>
                  <a:pt x="4273291" y="312739"/>
                </a:cubicBezTo>
                <a:cubicBezTo>
                  <a:pt x="4258051" y="312739"/>
                  <a:pt x="4242811" y="306182"/>
                  <a:pt x="4237731" y="298313"/>
                </a:cubicBezTo>
                <a:cubicBezTo>
                  <a:pt x="4232651" y="289133"/>
                  <a:pt x="4241541" y="282576"/>
                  <a:pt x="4256781" y="282576"/>
                </a:cubicBezTo>
                <a:close/>
                <a:moveTo>
                  <a:pt x="4191311" y="282576"/>
                </a:moveTo>
                <a:cubicBezTo>
                  <a:pt x="4206085" y="282576"/>
                  <a:pt x="4220858" y="289133"/>
                  <a:pt x="4225783" y="298313"/>
                </a:cubicBezTo>
                <a:cubicBezTo>
                  <a:pt x="4229476" y="306182"/>
                  <a:pt x="4222090" y="312739"/>
                  <a:pt x="4207316" y="312739"/>
                </a:cubicBezTo>
                <a:cubicBezTo>
                  <a:pt x="4192543" y="312739"/>
                  <a:pt x="4177769" y="306182"/>
                  <a:pt x="4172845" y="298313"/>
                </a:cubicBezTo>
                <a:cubicBezTo>
                  <a:pt x="4169151" y="289133"/>
                  <a:pt x="4176538" y="282576"/>
                  <a:pt x="4191311" y="282576"/>
                </a:cubicBezTo>
                <a:close/>
                <a:moveTo>
                  <a:pt x="4125220" y="282576"/>
                </a:moveTo>
                <a:cubicBezTo>
                  <a:pt x="4140382" y="282576"/>
                  <a:pt x="4155545" y="289133"/>
                  <a:pt x="4160599" y="298313"/>
                </a:cubicBezTo>
                <a:cubicBezTo>
                  <a:pt x="4164389" y="306182"/>
                  <a:pt x="4156808" y="312739"/>
                  <a:pt x="4141646" y="312739"/>
                </a:cubicBezTo>
                <a:cubicBezTo>
                  <a:pt x="4126483" y="312739"/>
                  <a:pt x="4111321" y="306182"/>
                  <a:pt x="4106267" y="298313"/>
                </a:cubicBezTo>
                <a:cubicBezTo>
                  <a:pt x="4102476" y="289133"/>
                  <a:pt x="4111321" y="282576"/>
                  <a:pt x="4125220" y="282576"/>
                </a:cubicBezTo>
                <a:close/>
                <a:moveTo>
                  <a:pt x="4061395" y="282576"/>
                </a:moveTo>
                <a:cubicBezTo>
                  <a:pt x="4075294" y="282576"/>
                  <a:pt x="4091720" y="289133"/>
                  <a:pt x="4095511" y="298313"/>
                </a:cubicBezTo>
                <a:cubicBezTo>
                  <a:pt x="4099301" y="306182"/>
                  <a:pt x="4091720" y="312739"/>
                  <a:pt x="4076558" y="312739"/>
                </a:cubicBezTo>
                <a:cubicBezTo>
                  <a:pt x="4061395" y="312739"/>
                  <a:pt x="4046233" y="306182"/>
                  <a:pt x="4042442" y="298313"/>
                </a:cubicBezTo>
                <a:cubicBezTo>
                  <a:pt x="4037388" y="289133"/>
                  <a:pt x="4046233" y="282576"/>
                  <a:pt x="4061395" y="282576"/>
                </a:cubicBezTo>
                <a:close/>
                <a:moveTo>
                  <a:pt x="3996510" y="282576"/>
                </a:moveTo>
                <a:cubicBezTo>
                  <a:pt x="4011591" y="282576"/>
                  <a:pt x="4026673" y="289133"/>
                  <a:pt x="4030443" y="298313"/>
                </a:cubicBezTo>
                <a:cubicBezTo>
                  <a:pt x="4034213" y="306182"/>
                  <a:pt x="4025416" y="312739"/>
                  <a:pt x="4011591" y="312739"/>
                </a:cubicBezTo>
                <a:cubicBezTo>
                  <a:pt x="3996510" y="312739"/>
                  <a:pt x="3981429" y="306182"/>
                  <a:pt x="3977659" y="298313"/>
                </a:cubicBezTo>
                <a:cubicBezTo>
                  <a:pt x="3973888" y="289133"/>
                  <a:pt x="3982686" y="282576"/>
                  <a:pt x="3996510" y="282576"/>
                </a:cubicBezTo>
                <a:close/>
                <a:moveTo>
                  <a:pt x="3932680" y="282576"/>
                </a:moveTo>
                <a:cubicBezTo>
                  <a:pt x="3946504" y="282576"/>
                  <a:pt x="3961586" y="289133"/>
                  <a:pt x="3965356" y="298313"/>
                </a:cubicBezTo>
                <a:cubicBezTo>
                  <a:pt x="3969126" y="306182"/>
                  <a:pt x="3960329" y="312739"/>
                  <a:pt x="3946504" y="312739"/>
                </a:cubicBezTo>
                <a:cubicBezTo>
                  <a:pt x="3931423" y="312739"/>
                  <a:pt x="3916342" y="306182"/>
                  <a:pt x="3912572" y="298313"/>
                </a:cubicBezTo>
                <a:cubicBezTo>
                  <a:pt x="3908801" y="289133"/>
                  <a:pt x="3917599" y="282576"/>
                  <a:pt x="3932680" y="282576"/>
                </a:cubicBezTo>
                <a:close/>
                <a:moveTo>
                  <a:pt x="3867592" y="282576"/>
                </a:moveTo>
                <a:cubicBezTo>
                  <a:pt x="3882673" y="282576"/>
                  <a:pt x="3897754" y="289133"/>
                  <a:pt x="3900268" y="298313"/>
                </a:cubicBezTo>
                <a:cubicBezTo>
                  <a:pt x="3904038" y="306182"/>
                  <a:pt x="3895241" y="312739"/>
                  <a:pt x="3880160" y="312739"/>
                </a:cubicBezTo>
                <a:cubicBezTo>
                  <a:pt x="3866335" y="312739"/>
                  <a:pt x="3851254" y="306182"/>
                  <a:pt x="3847484" y="298313"/>
                </a:cubicBezTo>
                <a:cubicBezTo>
                  <a:pt x="3843713" y="289133"/>
                  <a:pt x="3853767" y="282576"/>
                  <a:pt x="3867592" y="282576"/>
                </a:cubicBezTo>
                <a:close/>
                <a:moveTo>
                  <a:pt x="3802371" y="282576"/>
                </a:moveTo>
                <a:cubicBezTo>
                  <a:pt x="3816119" y="282576"/>
                  <a:pt x="3831116" y="289133"/>
                  <a:pt x="3834865" y="298313"/>
                </a:cubicBezTo>
                <a:cubicBezTo>
                  <a:pt x="3837364" y="306182"/>
                  <a:pt x="3828616" y="312739"/>
                  <a:pt x="3813619" y="312739"/>
                </a:cubicBezTo>
                <a:cubicBezTo>
                  <a:pt x="3799872" y="312739"/>
                  <a:pt x="3784875" y="306182"/>
                  <a:pt x="3781126" y="298313"/>
                </a:cubicBezTo>
                <a:cubicBezTo>
                  <a:pt x="3778626" y="289133"/>
                  <a:pt x="3787374" y="282576"/>
                  <a:pt x="3802371" y="282576"/>
                </a:cubicBezTo>
                <a:close/>
                <a:moveTo>
                  <a:pt x="3737283" y="282576"/>
                </a:moveTo>
                <a:cubicBezTo>
                  <a:pt x="3752280" y="282576"/>
                  <a:pt x="3766028" y="289133"/>
                  <a:pt x="3769777" y="298313"/>
                </a:cubicBezTo>
                <a:cubicBezTo>
                  <a:pt x="3772276" y="306182"/>
                  <a:pt x="3763528" y="312739"/>
                  <a:pt x="3748531" y="312739"/>
                </a:cubicBezTo>
                <a:cubicBezTo>
                  <a:pt x="3734784" y="312739"/>
                  <a:pt x="3719787" y="306182"/>
                  <a:pt x="3716038" y="298313"/>
                </a:cubicBezTo>
                <a:cubicBezTo>
                  <a:pt x="3713538" y="289133"/>
                  <a:pt x="3722286" y="282576"/>
                  <a:pt x="3737283" y="282576"/>
                </a:cubicBezTo>
                <a:close/>
                <a:moveTo>
                  <a:pt x="3672196" y="282576"/>
                </a:moveTo>
                <a:cubicBezTo>
                  <a:pt x="3687193" y="282576"/>
                  <a:pt x="3700941" y="289133"/>
                  <a:pt x="3704690" y="298313"/>
                </a:cubicBezTo>
                <a:cubicBezTo>
                  <a:pt x="3707189" y="306182"/>
                  <a:pt x="3698441" y="312739"/>
                  <a:pt x="3683444" y="312739"/>
                </a:cubicBezTo>
                <a:cubicBezTo>
                  <a:pt x="3668447" y="312739"/>
                  <a:pt x="3654700" y="306182"/>
                  <a:pt x="3652200" y="298313"/>
                </a:cubicBezTo>
                <a:cubicBezTo>
                  <a:pt x="3648451" y="289133"/>
                  <a:pt x="3658449" y="282576"/>
                  <a:pt x="3672196" y="282576"/>
                </a:cubicBezTo>
                <a:close/>
                <a:moveTo>
                  <a:pt x="3608557" y="282576"/>
                </a:moveTo>
                <a:cubicBezTo>
                  <a:pt x="3622223" y="282576"/>
                  <a:pt x="3637132" y="289133"/>
                  <a:pt x="3639616" y="298313"/>
                </a:cubicBezTo>
                <a:cubicBezTo>
                  <a:pt x="3642101" y="306182"/>
                  <a:pt x="3633405" y="312739"/>
                  <a:pt x="3618496" y="312739"/>
                </a:cubicBezTo>
                <a:cubicBezTo>
                  <a:pt x="3603587" y="312739"/>
                  <a:pt x="3589921" y="306182"/>
                  <a:pt x="3587436" y="298313"/>
                </a:cubicBezTo>
                <a:cubicBezTo>
                  <a:pt x="3584951" y="289133"/>
                  <a:pt x="3593648" y="282576"/>
                  <a:pt x="3608557" y="282576"/>
                </a:cubicBezTo>
                <a:close/>
                <a:moveTo>
                  <a:pt x="3542538" y="282576"/>
                </a:moveTo>
                <a:cubicBezTo>
                  <a:pt x="3557861" y="282576"/>
                  <a:pt x="3571907" y="289133"/>
                  <a:pt x="3574460" y="298313"/>
                </a:cubicBezTo>
                <a:cubicBezTo>
                  <a:pt x="3577014" y="306182"/>
                  <a:pt x="3568076" y="312739"/>
                  <a:pt x="3552753" y="312739"/>
                </a:cubicBezTo>
                <a:cubicBezTo>
                  <a:pt x="3537430" y="312739"/>
                  <a:pt x="3523384" y="306182"/>
                  <a:pt x="3520830" y="298313"/>
                </a:cubicBezTo>
                <a:cubicBezTo>
                  <a:pt x="3518276" y="289133"/>
                  <a:pt x="3528492" y="282576"/>
                  <a:pt x="3542538" y="282576"/>
                </a:cubicBezTo>
                <a:close/>
                <a:moveTo>
                  <a:pt x="3478727" y="282576"/>
                </a:moveTo>
                <a:cubicBezTo>
                  <a:pt x="3492773" y="282576"/>
                  <a:pt x="3506819" y="289133"/>
                  <a:pt x="3509372" y="298313"/>
                </a:cubicBezTo>
                <a:cubicBezTo>
                  <a:pt x="3511926" y="306182"/>
                  <a:pt x="3502988" y="312739"/>
                  <a:pt x="3487665" y="312739"/>
                </a:cubicBezTo>
                <a:cubicBezTo>
                  <a:pt x="3472342" y="312739"/>
                  <a:pt x="3458296" y="306182"/>
                  <a:pt x="3455742" y="298313"/>
                </a:cubicBezTo>
                <a:cubicBezTo>
                  <a:pt x="3453188" y="289133"/>
                  <a:pt x="3463404" y="282576"/>
                  <a:pt x="3478727" y="282576"/>
                </a:cubicBezTo>
                <a:close/>
                <a:moveTo>
                  <a:pt x="3413096" y="282576"/>
                </a:moveTo>
                <a:cubicBezTo>
                  <a:pt x="3428093" y="282576"/>
                  <a:pt x="3441840" y="289133"/>
                  <a:pt x="3444340" y="298313"/>
                </a:cubicBezTo>
                <a:cubicBezTo>
                  <a:pt x="3446839" y="306182"/>
                  <a:pt x="3436841" y="312739"/>
                  <a:pt x="3421844" y="312739"/>
                </a:cubicBezTo>
                <a:cubicBezTo>
                  <a:pt x="3406847" y="312739"/>
                  <a:pt x="3393100" y="306182"/>
                  <a:pt x="3390601" y="298313"/>
                </a:cubicBezTo>
                <a:cubicBezTo>
                  <a:pt x="3388101" y="289133"/>
                  <a:pt x="3398099" y="282576"/>
                  <a:pt x="3413096" y="282576"/>
                </a:cubicBezTo>
                <a:close/>
                <a:moveTo>
                  <a:pt x="3349449" y="282576"/>
                </a:moveTo>
                <a:cubicBezTo>
                  <a:pt x="3363115" y="282576"/>
                  <a:pt x="3376782" y="289133"/>
                  <a:pt x="3379266" y="298313"/>
                </a:cubicBezTo>
                <a:cubicBezTo>
                  <a:pt x="3381751" y="306182"/>
                  <a:pt x="3370570" y="312739"/>
                  <a:pt x="3356903" y="312739"/>
                </a:cubicBezTo>
                <a:cubicBezTo>
                  <a:pt x="3341995" y="312739"/>
                  <a:pt x="3328328" y="306182"/>
                  <a:pt x="3325844" y="298313"/>
                </a:cubicBezTo>
                <a:cubicBezTo>
                  <a:pt x="3324601" y="289133"/>
                  <a:pt x="3334540" y="282576"/>
                  <a:pt x="3349449" y="282576"/>
                </a:cubicBezTo>
                <a:close/>
                <a:moveTo>
                  <a:pt x="3283465" y="282576"/>
                </a:moveTo>
                <a:cubicBezTo>
                  <a:pt x="3298787" y="282576"/>
                  <a:pt x="3311557" y="289133"/>
                  <a:pt x="3314110" y="298313"/>
                </a:cubicBezTo>
                <a:cubicBezTo>
                  <a:pt x="3316664" y="306182"/>
                  <a:pt x="3305172" y="312739"/>
                  <a:pt x="3291126" y="312739"/>
                </a:cubicBezTo>
                <a:cubicBezTo>
                  <a:pt x="3275803" y="312739"/>
                  <a:pt x="3261757" y="306182"/>
                  <a:pt x="3260480" y="298313"/>
                </a:cubicBezTo>
                <a:cubicBezTo>
                  <a:pt x="3257926" y="289133"/>
                  <a:pt x="3268142" y="282576"/>
                  <a:pt x="3283465" y="282576"/>
                </a:cubicBezTo>
                <a:close/>
                <a:moveTo>
                  <a:pt x="3218377" y="282576"/>
                </a:moveTo>
                <a:cubicBezTo>
                  <a:pt x="3233699" y="282576"/>
                  <a:pt x="3247746" y="289133"/>
                  <a:pt x="3249022" y="298313"/>
                </a:cubicBezTo>
                <a:cubicBezTo>
                  <a:pt x="3251576" y="306182"/>
                  <a:pt x="3240084" y="312739"/>
                  <a:pt x="3226038" y="312739"/>
                </a:cubicBezTo>
                <a:cubicBezTo>
                  <a:pt x="3210715" y="312739"/>
                  <a:pt x="3196669" y="306182"/>
                  <a:pt x="3195392" y="298313"/>
                </a:cubicBezTo>
                <a:cubicBezTo>
                  <a:pt x="3192838" y="289133"/>
                  <a:pt x="3204330" y="282576"/>
                  <a:pt x="3218377" y="282576"/>
                </a:cubicBezTo>
                <a:close/>
                <a:moveTo>
                  <a:pt x="3154738" y="282576"/>
                </a:moveTo>
                <a:cubicBezTo>
                  <a:pt x="3168708" y="282576"/>
                  <a:pt x="3182678" y="289133"/>
                  <a:pt x="3183948" y="298313"/>
                </a:cubicBezTo>
                <a:cubicBezTo>
                  <a:pt x="3186488" y="306182"/>
                  <a:pt x="3175058" y="312739"/>
                  <a:pt x="3159818" y="312739"/>
                </a:cubicBezTo>
                <a:cubicBezTo>
                  <a:pt x="3145848" y="312739"/>
                  <a:pt x="3131878" y="306182"/>
                  <a:pt x="3130608" y="298313"/>
                </a:cubicBezTo>
                <a:cubicBezTo>
                  <a:pt x="3129338" y="289133"/>
                  <a:pt x="3139498" y="282576"/>
                  <a:pt x="3154738" y="282576"/>
                </a:cubicBezTo>
                <a:close/>
                <a:moveTo>
                  <a:pt x="3088946" y="282576"/>
                </a:moveTo>
                <a:cubicBezTo>
                  <a:pt x="3103763" y="282576"/>
                  <a:pt x="3116110" y="289133"/>
                  <a:pt x="3117345" y="298313"/>
                </a:cubicBezTo>
                <a:cubicBezTo>
                  <a:pt x="3119814" y="306182"/>
                  <a:pt x="3108702" y="312739"/>
                  <a:pt x="3093885" y="312739"/>
                </a:cubicBezTo>
                <a:cubicBezTo>
                  <a:pt x="3080303" y="312739"/>
                  <a:pt x="3066721" y="306182"/>
                  <a:pt x="3065486" y="298313"/>
                </a:cubicBezTo>
                <a:cubicBezTo>
                  <a:pt x="3064251" y="289133"/>
                  <a:pt x="3075364" y="282576"/>
                  <a:pt x="3088946" y="282576"/>
                </a:cubicBezTo>
                <a:close/>
                <a:moveTo>
                  <a:pt x="3025093" y="282576"/>
                </a:moveTo>
                <a:cubicBezTo>
                  <a:pt x="3038675" y="282576"/>
                  <a:pt x="3052257" y="289133"/>
                  <a:pt x="3053492" y="298313"/>
                </a:cubicBezTo>
                <a:cubicBezTo>
                  <a:pt x="3054726" y="306182"/>
                  <a:pt x="3043614" y="312739"/>
                  <a:pt x="3028797" y="312739"/>
                </a:cubicBezTo>
                <a:cubicBezTo>
                  <a:pt x="3015215" y="312739"/>
                  <a:pt x="3001633" y="306182"/>
                  <a:pt x="3000398" y="298313"/>
                </a:cubicBezTo>
                <a:cubicBezTo>
                  <a:pt x="2999163" y="289133"/>
                  <a:pt x="3010276" y="282576"/>
                  <a:pt x="3025093" y="282576"/>
                </a:cubicBezTo>
                <a:close/>
                <a:moveTo>
                  <a:pt x="1598540" y="282576"/>
                </a:moveTo>
                <a:cubicBezTo>
                  <a:pt x="1613862" y="282576"/>
                  <a:pt x="1622801" y="289133"/>
                  <a:pt x="1620247" y="298313"/>
                </a:cubicBezTo>
                <a:cubicBezTo>
                  <a:pt x="1617693" y="306182"/>
                  <a:pt x="1603647" y="312739"/>
                  <a:pt x="1588324" y="312739"/>
                </a:cubicBezTo>
                <a:cubicBezTo>
                  <a:pt x="1573001" y="312739"/>
                  <a:pt x="1564063" y="306182"/>
                  <a:pt x="1566617" y="298313"/>
                </a:cubicBezTo>
                <a:cubicBezTo>
                  <a:pt x="1569171" y="289133"/>
                  <a:pt x="1583217" y="282576"/>
                  <a:pt x="1598540" y="282576"/>
                </a:cubicBezTo>
                <a:close/>
                <a:moveTo>
                  <a:pt x="1532719" y="282576"/>
                </a:moveTo>
                <a:cubicBezTo>
                  <a:pt x="1547716" y="282576"/>
                  <a:pt x="1557714" y="289133"/>
                  <a:pt x="1553965" y="298313"/>
                </a:cubicBezTo>
                <a:cubicBezTo>
                  <a:pt x="1551465" y="306182"/>
                  <a:pt x="1537718" y="312739"/>
                  <a:pt x="1522721" y="312739"/>
                </a:cubicBezTo>
                <a:cubicBezTo>
                  <a:pt x="1507724" y="312739"/>
                  <a:pt x="1498976" y="306182"/>
                  <a:pt x="1501475" y="298313"/>
                </a:cubicBezTo>
                <a:cubicBezTo>
                  <a:pt x="1503975" y="289133"/>
                  <a:pt x="1518972" y="282576"/>
                  <a:pt x="1532719" y="282576"/>
                </a:cubicBezTo>
                <a:close/>
                <a:moveTo>
                  <a:pt x="1468881" y="282576"/>
                </a:moveTo>
                <a:cubicBezTo>
                  <a:pt x="1482628" y="282576"/>
                  <a:pt x="1492626" y="289133"/>
                  <a:pt x="1490126" y="298313"/>
                </a:cubicBezTo>
                <a:cubicBezTo>
                  <a:pt x="1486377" y="306182"/>
                  <a:pt x="1472630" y="312739"/>
                  <a:pt x="1457633" y="312739"/>
                </a:cubicBezTo>
                <a:cubicBezTo>
                  <a:pt x="1442636" y="312739"/>
                  <a:pt x="1433888" y="306182"/>
                  <a:pt x="1436387" y="298313"/>
                </a:cubicBezTo>
                <a:cubicBezTo>
                  <a:pt x="1440137" y="289133"/>
                  <a:pt x="1453884" y="282576"/>
                  <a:pt x="1468881" y="282576"/>
                </a:cubicBezTo>
                <a:close/>
                <a:moveTo>
                  <a:pt x="1403794" y="282576"/>
                </a:moveTo>
                <a:cubicBezTo>
                  <a:pt x="1418791" y="282576"/>
                  <a:pt x="1427539" y="289133"/>
                  <a:pt x="1425039" y="298313"/>
                </a:cubicBezTo>
                <a:cubicBezTo>
                  <a:pt x="1421290" y="306182"/>
                  <a:pt x="1407543" y="312739"/>
                  <a:pt x="1392546" y="312739"/>
                </a:cubicBezTo>
                <a:cubicBezTo>
                  <a:pt x="1377549" y="312739"/>
                  <a:pt x="1368801" y="306182"/>
                  <a:pt x="1371300" y="298313"/>
                </a:cubicBezTo>
                <a:cubicBezTo>
                  <a:pt x="1375050" y="289133"/>
                  <a:pt x="1390047" y="282576"/>
                  <a:pt x="1403794" y="282576"/>
                </a:cubicBezTo>
                <a:close/>
                <a:moveTo>
                  <a:pt x="1340159" y="282576"/>
                </a:moveTo>
                <a:cubicBezTo>
                  <a:pt x="1353984" y="282576"/>
                  <a:pt x="1364038" y="289133"/>
                  <a:pt x="1360268" y="298313"/>
                </a:cubicBezTo>
                <a:cubicBezTo>
                  <a:pt x="1356497" y="306182"/>
                  <a:pt x="1341416" y="312739"/>
                  <a:pt x="1327592" y="312739"/>
                </a:cubicBezTo>
                <a:cubicBezTo>
                  <a:pt x="1312510" y="312739"/>
                  <a:pt x="1303713" y="306182"/>
                  <a:pt x="1307483" y="298313"/>
                </a:cubicBezTo>
                <a:cubicBezTo>
                  <a:pt x="1309997" y="289133"/>
                  <a:pt x="1325078" y="282576"/>
                  <a:pt x="1340159" y="282576"/>
                </a:cubicBezTo>
                <a:close/>
                <a:moveTo>
                  <a:pt x="1208397" y="282576"/>
                </a:moveTo>
                <a:cubicBezTo>
                  <a:pt x="1223478" y="282576"/>
                  <a:pt x="1232276" y="289133"/>
                  <a:pt x="1228506" y="298313"/>
                </a:cubicBezTo>
                <a:cubicBezTo>
                  <a:pt x="1224735" y="306182"/>
                  <a:pt x="1209654" y="312739"/>
                  <a:pt x="1195830" y="312739"/>
                </a:cubicBezTo>
                <a:cubicBezTo>
                  <a:pt x="1180748" y="312739"/>
                  <a:pt x="1171951" y="306182"/>
                  <a:pt x="1175721" y="298313"/>
                </a:cubicBezTo>
                <a:cubicBezTo>
                  <a:pt x="1179491" y="289133"/>
                  <a:pt x="1194573" y="282576"/>
                  <a:pt x="1208397" y="282576"/>
                </a:cubicBezTo>
                <a:close/>
                <a:moveTo>
                  <a:pt x="1144566" y="282576"/>
                </a:moveTo>
                <a:cubicBezTo>
                  <a:pt x="1159647" y="282576"/>
                  <a:pt x="1167188" y="289133"/>
                  <a:pt x="1163418" y="298313"/>
                </a:cubicBezTo>
                <a:cubicBezTo>
                  <a:pt x="1159647" y="306182"/>
                  <a:pt x="1144566" y="312739"/>
                  <a:pt x="1129485" y="312739"/>
                </a:cubicBezTo>
                <a:cubicBezTo>
                  <a:pt x="1115660" y="312739"/>
                  <a:pt x="1106863" y="306182"/>
                  <a:pt x="1110633" y="298313"/>
                </a:cubicBezTo>
                <a:cubicBezTo>
                  <a:pt x="1114403" y="289133"/>
                  <a:pt x="1129485" y="282576"/>
                  <a:pt x="1144566" y="282576"/>
                </a:cubicBezTo>
                <a:close/>
                <a:moveTo>
                  <a:pt x="1079682" y="282576"/>
                </a:moveTo>
                <a:cubicBezTo>
                  <a:pt x="1094844" y="282576"/>
                  <a:pt x="1103689" y="289133"/>
                  <a:pt x="1099898" y="298313"/>
                </a:cubicBezTo>
                <a:cubicBezTo>
                  <a:pt x="1094844" y="306182"/>
                  <a:pt x="1079682" y="312739"/>
                  <a:pt x="1064519" y="312739"/>
                </a:cubicBezTo>
                <a:cubicBezTo>
                  <a:pt x="1050621" y="312739"/>
                  <a:pt x="1041776" y="306182"/>
                  <a:pt x="1045566" y="298313"/>
                </a:cubicBezTo>
                <a:cubicBezTo>
                  <a:pt x="1050621" y="289133"/>
                  <a:pt x="1065783" y="282576"/>
                  <a:pt x="1079682" y="282576"/>
                </a:cubicBezTo>
                <a:close/>
                <a:moveTo>
                  <a:pt x="1015857" y="282576"/>
                </a:moveTo>
                <a:cubicBezTo>
                  <a:pt x="1029756" y="282576"/>
                  <a:pt x="1038601" y="289133"/>
                  <a:pt x="1034810" y="298313"/>
                </a:cubicBezTo>
                <a:cubicBezTo>
                  <a:pt x="1029756" y="306182"/>
                  <a:pt x="1014594" y="312739"/>
                  <a:pt x="999431" y="312739"/>
                </a:cubicBezTo>
                <a:cubicBezTo>
                  <a:pt x="985533" y="312739"/>
                  <a:pt x="976688" y="306182"/>
                  <a:pt x="980478" y="298313"/>
                </a:cubicBezTo>
                <a:cubicBezTo>
                  <a:pt x="985533" y="289133"/>
                  <a:pt x="1000695" y="282576"/>
                  <a:pt x="1015857" y="282576"/>
                </a:cubicBezTo>
                <a:close/>
                <a:moveTo>
                  <a:pt x="886137" y="282576"/>
                </a:moveTo>
                <a:cubicBezTo>
                  <a:pt x="899758" y="282576"/>
                  <a:pt x="908426" y="289133"/>
                  <a:pt x="903473" y="298313"/>
                </a:cubicBezTo>
                <a:cubicBezTo>
                  <a:pt x="898520" y="306182"/>
                  <a:pt x="883661" y="312739"/>
                  <a:pt x="868802" y="312739"/>
                </a:cubicBezTo>
                <a:cubicBezTo>
                  <a:pt x="853942" y="312739"/>
                  <a:pt x="846513" y="306182"/>
                  <a:pt x="851466" y="298313"/>
                </a:cubicBezTo>
                <a:cubicBezTo>
                  <a:pt x="855181" y="289133"/>
                  <a:pt x="871278" y="282576"/>
                  <a:pt x="886137" y="282576"/>
                </a:cubicBezTo>
                <a:close/>
                <a:moveTo>
                  <a:pt x="2959332" y="282575"/>
                </a:moveTo>
                <a:cubicBezTo>
                  <a:pt x="2974486" y="282575"/>
                  <a:pt x="2987114" y="289132"/>
                  <a:pt x="2988376" y="298312"/>
                </a:cubicBezTo>
                <a:cubicBezTo>
                  <a:pt x="2989639" y="306181"/>
                  <a:pt x="2978274" y="312738"/>
                  <a:pt x="2963121" y="312738"/>
                </a:cubicBezTo>
                <a:cubicBezTo>
                  <a:pt x="2947967" y="312738"/>
                  <a:pt x="2935339" y="306181"/>
                  <a:pt x="2934076" y="298312"/>
                </a:cubicBezTo>
                <a:cubicBezTo>
                  <a:pt x="2934076" y="289132"/>
                  <a:pt x="2944179" y="282575"/>
                  <a:pt x="2959332" y="282575"/>
                </a:cubicBezTo>
                <a:close/>
                <a:moveTo>
                  <a:pt x="2894245" y="282575"/>
                </a:moveTo>
                <a:cubicBezTo>
                  <a:pt x="2909399" y="282575"/>
                  <a:pt x="2922027" y="289132"/>
                  <a:pt x="2923289" y="298312"/>
                </a:cubicBezTo>
                <a:cubicBezTo>
                  <a:pt x="2924552" y="306181"/>
                  <a:pt x="2913187" y="312738"/>
                  <a:pt x="2898034" y="312738"/>
                </a:cubicBezTo>
                <a:cubicBezTo>
                  <a:pt x="2882880" y="312738"/>
                  <a:pt x="2870252" y="306181"/>
                  <a:pt x="2870252" y="298312"/>
                </a:cubicBezTo>
                <a:cubicBezTo>
                  <a:pt x="2868989" y="289132"/>
                  <a:pt x="2880354" y="282575"/>
                  <a:pt x="2894245" y="282575"/>
                </a:cubicBezTo>
                <a:close/>
                <a:moveTo>
                  <a:pt x="2830420" y="282575"/>
                </a:moveTo>
                <a:cubicBezTo>
                  <a:pt x="2844311" y="282575"/>
                  <a:pt x="2856939" y="289132"/>
                  <a:pt x="2858201" y="298312"/>
                </a:cubicBezTo>
                <a:cubicBezTo>
                  <a:pt x="2859464" y="306181"/>
                  <a:pt x="2848099" y="312738"/>
                  <a:pt x="2832946" y="312738"/>
                </a:cubicBezTo>
                <a:cubicBezTo>
                  <a:pt x="2817792" y="312738"/>
                  <a:pt x="2805164" y="306181"/>
                  <a:pt x="2805164" y="298312"/>
                </a:cubicBezTo>
                <a:cubicBezTo>
                  <a:pt x="2803901" y="289132"/>
                  <a:pt x="2815266" y="282575"/>
                  <a:pt x="2830420" y="282575"/>
                </a:cubicBezTo>
                <a:close/>
                <a:moveTo>
                  <a:pt x="2765506" y="282575"/>
                </a:moveTo>
                <a:cubicBezTo>
                  <a:pt x="2780569" y="282575"/>
                  <a:pt x="2793121" y="289132"/>
                  <a:pt x="2793121" y="298312"/>
                </a:cubicBezTo>
                <a:cubicBezTo>
                  <a:pt x="2794376" y="306181"/>
                  <a:pt x="2783079" y="312738"/>
                  <a:pt x="2768016" y="312738"/>
                </a:cubicBezTo>
                <a:cubicBezTo>
                  <a:pt x="2752954" y="312738"/>
                  <a:pt x="2740401" y="306181"/>
                  <a:pt x="2740401" y="298312"/>
                </a:cubicBezTo>
                <a:cubicBezTo>
                  <a:pt x="2740401" y="289132"/>
                  <a:pt x="2751698" y="282575"/>
                  <a:pt x="2765506" y="282575"/>
                </a:cubicBezTo>
                <a:close/>
                <a:moveTo>
                  <a:pt x="2700086" y="282575"/>
                </a:moveTo>
                <a:cubicBezTo>
                  <a:pt x="2713894" y="282575"/>
                  <a:pt x="2726446" y="289132"/>
                  <a:pt x="2726446" y="298312"/>
                </a:cubicBezTo>
                <a:cubicBezTo>
                  <a:pt x="2727701" y="306181"/>
                  <a:pt x="2716404" y="312738"/>
                  <a:pt x="2701341" y="312738"/>
                </a:cubicBezTo>
                <a:cubicBezTo>
                  <a:pt x="2686279" y="312738"/>
                  <a:pt x="2673726" y="306181"/>
                  <a:pt x="2673726" y="298312"/>
                </a:cubicBezTo>
                <a:cubicBezTo>
                  <a:pt x="2673726" y="289132"/>
                  <a:pt x="2685023" y="282575"/>
                  <a:pt x="2700086" y="282575"/>
                </a:cubicBezTo>
                <a:close/>
                <a:moveTo>
                  <a:pt x="2634999" y="282575"/>
                </a:moveTo>
                <a:cubicBezTo>
                  <a:pt x="2650062" y="282575"/>
                  <a:pt x="2661359" y="289132"/>
                  <a:pt x="2662614" y="298312"/>
                </a:cubicBezTo>
                <a:cubicBezTo>
                  <a:pt x="2662614" y="306181"/>
                  <a:pt x="2650062" y="312738"/>
                  <a:pt x="2636254" y="312738"/>
                </a:cubicBezTo>
                <a:cubicBezTo>
                  <a:pt x="2621192" y="312738"/>
                  <a:pt x="2608639" y="306181"/>
                  <a:pt x="2608639" y="298312"/>
                </a:cubicBezTo>
                <a:cubicBezTo>
                  <a:pt x="2608639" y="289132"/>
                  <a:pt x="2621192" y="282575"/>
                  <a:pt x="2634999" y="282575"/>
                </a:cubicBezTo>
                <a:close/>
                <a:moveTo>
                  <a:pt x="2570539" y="282575"/>
                </a:moveTo>
                <a:cubicBezTo>
                  <a:pt x="2585444" y="282575"/>
                  <a:pt x="2597527" y="289327"/>
                  <a:pt x="2597527" y="297657"/>
                </a:cubicBezTo>
                <a:cubicBezTo>
                  <a:pt x="2597527" y="305987"/>
                  <a:pt x="2585444" y="312739"/>
                  <a:pt x="2570539" y="312739"/>
                </a:cubicBezTo>
                <a:cubicBezTo>
                  <a:pt x="2555634" y="312739"/>
                  <a:pt x="2543551" y="305987"/>
                  <a:pt x="2543551" y="297657"/>
                </a:cubicBezTo>
                <a:cubicBezTo>
                  <a:pt x="2543551" y="289327"/>
                  <a:pt x="2555634" y="282575"/>
                  <a:pt x="2570539" y="282575"/>
                </a:cubicBezTo>
                <a:close/>
                <a:moveTo>
                  <a:pt x="2506079" y="282575"/>
                </a:moveTo>
                <a:cubicBezTo>
                  <a:pt x="2521142" y="282575"/>
                  <a:pt x="2532439" y="289132"/>
                  <a:pt x="2532439" y="298312"/>
                </a:cubicBezTo>
                <a:cubicBezTo>
                  <a:pt x="2532439" y="306181"/>
                  <a:pt x="2519887" y="312738"/>
                  <a:pt x="2504824" y="312738"/>
                </a:cubicBezTo>
                <a:cubicBezTo>
                  <a:pt x="2491017" y="312738"/>
                  <a:pt x="2478464" y="306181"/>
                  <a:pt x="2479719" y="298312"/>
                </a:cubicBezTo>
                <a:cubicBezTo>
                  <a:pt x="2479719" y="289132"/>
                  <a:pt x="2491017" y="282575"/>
                  <a:pt x="2506079" y="282575"/>
                </a:cubicBezTo>
                <a:close/>
                <a:moveTo>
                  <a:pt x="2376503" y="282575"/>
                </a:moveTo>
                <a:cubicBezTo>
                  <a:pt x="2389997" y="282575"/>
                  <a:pt x="2402264" y="289132"/>
                  <a:pt x="2401038" y="298312"/>
                </a:cubicBezTo>
                <a:cubicBezTo>
                  <a:pt x="2401038" y="306181"/>
                  <a:pt x="2388770" y="312738"/>
                  <a:pt x="2374050" y="312738"/>
                </a:cubicBezTo>
                <a:cubicBezTo>
                  <a:pt x="2360556" y="312738"/>
                  <a:pt x="2348289" y="306181"/>
                  <a:pt x="2349516" y="298312"/>
                </a:cubicBezTo>
                <a:cubicBezTo>
                  <a:pt x="2349516" y="289132"/>
                  <a:pt x="2361783" y="282575"/>
                  <a:pt x="2376503" y="282575"/>
                </a:cubicBezTo>
                <a:close/>
                <a:moveTo>
                  <a:pt x="2310658" y="282575"/>
                </a:moveTo>
                <a:cubicBezTo>
                  <a:pt x="2325812" y="282575"/>
                  <a:pt x="2337177" y="289132"/>
                  <a:pt x="2335914" y="298312"/>
                </a:cubicBezTo>
                <a:cubicBezTo>
                  <a:pt x="2335914" y="306181"/>
                  <a:pt x="2323286" y="312738"/>
                  <a:pt x="2308133" y="312738"/>
                </a:cubicBezTo>
                <a:cubicBezTo>
                  <a:pt x="2292979" y="312738"/>
                  <a:pt x="2281614" y="306181"/>
                  <a:pt x="2282877" y="298312"/>
                </a:cubicBezTo>
                <a:cubicBezTo>
                  <a:pt x="2284140" y="289132"/>
                  <a:pt x="2296768" y="282575"/>
                  <a:pt x="2310658" y="282575"/>
                </a:cubicBezTo>
                <a:close/>
                <a:moveTo>
                  <a:pt x="949766" y="282575"/>
                </a:moveTo>
                <a:cubicBezTo>
                  <a:pt x="964539" y="282575"/>
                  <a:pt x="971926" y="289132"/>
                  <a:pt x="968233" y="298312"/>
                </a:cubicBezTo>
                <a:cubicBezTo>
                  <a:pt x="963308" y="306181"/>
                  <a:pt x="948535" y="312738"/>
                  <a:pt x="933761" y="312738"/>
                </a:cubicBezTo>
                <a:cubicBezTo>
                  <a:pt x="918988" y="312738"/>
                  <a:pt x="911601" y="306181"/>
                  <a:pt x="916525" y="298312"/>
                </a:cubicBezTo>
                <a:cubicBezTo>
                  <a:pt x="920219" y="289132"/>
                  <a:pt x="936223" y="282575"/>
                  <a:pt x="949766" y="282575"/>
                </a:cubicBezTo>
                <a:close/>
                <a:moveTo>
                  <a:pt x="820478" y="282575"/>
                </a:moveTo>
                <a:cubicBezTo>
                  <a:pt x="835718" y="282575"/>
                  <a:pt x="843338" y="289132"/>
                  <a:pt x="838258" y="298312"/>
                </a:cubicBezTo>
                <a:cubicBezTo>
                  <a:pt x="833178" y="306181"/>
                  <a:pt x="817938" y="312738"/>
                  <a:pt x="802698" y="312738"/>
                </a:cubicBezTo>
                <a:cubicBezTo>
                  <a:pt x="787458" y="312738"/>
                  <a:pt x="779838" y="306181"/>
                  <a:pt x="784918" y="298312"/>
                </a:cubicBezTo>
                <a:cubicBezTo>
                  <a:pt x="789998" y="289132"/>
                  <a:pt x="805238" y="282575"/>
                  <a:pt x="820478" y="282575"/>
                </a:cubicBezTo>
                <a:close/>
                <a:moveTo>
                  <a:pt x="755391" y="282575"/>
                </a:moveTo>
                <a:cubicBezTo>
                  <a:pt x="770631" y="282575"/>
                  <a:pt x="778251" y="289132"/>
                  <a:pt x="773171" y="298312"/>
                </a:cubicBezTo>
                <a:cubicBezTo>
                  <a:pt x="768091" y="306181"/>
                  <a:pt x="752851" y="312738"/>
                  <a:pt x="737611" y="312738"/>
                </a:cubicBezTo>
                <a:cubicBezTo>
                  <a:pt x="722371" y="312738"/>
                  <a:pt x="714751" y="306181"/>
                  <a:pt x="719831" y="298312"/>
                </a:cubicBezTo>
                <a:cubicBezTo>
                  <a:pt x="724911" y="289132"/>
                  <a:pt x="741421" y="282575"/>
                  <a:pt x="755391" y="282575"/>
                </a:cubicBezTo>
                <a:close/>
                <a:moveTo>
                  <a:pt x="690751" y="282575"/>
                </a:moveTo>
                <a:cubicBezTo>
                  <a:pt x="704447" y="282575"/>
                  <a:pt x="713163" y="289132"/>
                  <a:pt x="708182" y="298312"/>
                </a:cubicBezTo>
                <a:cubicBezTo>
                  <a:pt x="701957" y="306181"/>
                  <a:pt x="687016" y="312738"/>
                  <a:pt x="672075" y="312738"/>
                </a:cubicBezTo>
                <a:cubicBezTo>
                  <a:pt x="657133" y="312738"/>
                  <a:pt x="649663" y="306181"/>
                  <a:pt x="654643" y="298312"/>
                </a:cubicBezTo>
                <a:cubicBezTo>
                  <a:pt x="659624" y="289132"/>
                  <a:pt x="675810" y="282575"/>
                  <a:pt x="690751" y="282575"/>
                </a:cubicBezTo>
                <a:close/>
                <a:moveTo>
                  <a:pt x="625664" y="282575"/>
                </a:moveTo>
                <a:cubicBezTo>
                  <a:pt x="640605" y="282575"/>
                  <a:pt x="648076" y="289132"/>
                  <a:pt x="643095" y="298312"/>
                </a:cubicBezTo>
                <a:cubicBezTo>
                  <a:pt x="636870" y="306181"/>
                  <a:pt x="620684" y="312738"/>
                  <a:pt x="606988" y="312738"/>
                </a:cubicBezTo>
                <a:cubicBezTo>
                  <a:pt x="592046" y="312738"/>
                  <a:pt x="584576" y="306181"/>
                  <a:pt x="589556" y="298312"/>
                </a:cubicBezTo>
                <a:cubicBezTo>
                  <a:pt x="595782" y="289132"/>
                  <a:pt x="611968" y="282575"/>
                  <a:pt x="625664" y="282575"/>
                </a:cubicBezTo>
                <a:close/>
                <a:moveTo>
                  <a:pt x="107742" y="282575"/>
                </a:moveTo>
                <a:cubicBezTo>
                  <a:pt x="121251" y="282575"/>
                  <a:pt x="127391" y="289132"/>
                  <a:pt x="121251" y="298312"/>
                </a:cubicBezTo>
                <a:cubicBezTo>
                  <a:pt x="115110" y="306181"/>
                  <a:pt x="97918" y="312738"/>
                  <a:pt x="83181" y="312738"/>
                </a:cubicBezTo>
                <a:cubicBezTo>
                  <a:pt x="68444" y="312738"/>
                  <a:pt x="62304" y="306181"/>
                  <a:pt x="69672" y="298312"/>
                </a:cubicBezTo>
                <a:cubicBezTo>
                  <a:pt x="75812" y="289132"/>
                  <a:pt x="93005" y="282575"/>
                  <a:pt x="107742" y="282575"/>
                </a:cubicBezTo>
                <a:close/>
                <a:moveTo>
                  <a:pt x="42402" y="282575"/>
                </a:moveTo>
                <a:cubicBezTo>
                  <a:pt x="57571" y="282575"/>
                  <a:pt x="63891" y="289132"/>
                  <a:pt x="56307" y="298312"/>
                </a:cubicBezTo>
                <a:cubicBezTo>
                  <a:pt x="49987" y="306181"/>
                  <a:pt x="32289" y="312738"/>
                  <a:pt x="17119" y="312738"/>
                </a:cubicBezTo>
                <a:cubicBezTo>
                  <a:pt x="1950" y="312738"/>
                  <a:pt x="-4371" y="306181"/>
                  <a:pt x="3214" y="298312"/>
                </a:cubicBezTo>
                <a:cubicBezTo>
                  <a:pt x="9534" y="289132"/>
                  <a:pt x="27232" y="282575"/>
                  <a:pt x="42402" y="282575"/>
                </a:cubicBezTo>
                <a:close/>
                <a:moveTo>
                  <a:pt x="4619472" y="249238"/>
                </a:moveTo>
                <a:cubicBezTo>
                  <a:pt x="4634787" y="249238"/>
                  <a:pt x="4651378" y="255372"/>
                  <a:pt x="4656483" y="262732"/>
                </a:cubicBezTo>
                <a:cubicBezTo>
                  <a:pt x="4662864" y="270092"/>
                  <a:pt x="4655207" y="276226"/>
                  <a:pt x="4639892" y="276226"/>
                </a:cubicBezTo>
                <a:cubicBezTo>
                  <a:pt x="4625853" y="276226"/>
                  <a:pt x="4609262" y="270092"/>
                  <a:pt x="4602881" y="262732"/>
                </a:cubicBezTo>
                <a:cubicBezTo>
                  <a:pt x="4597776" y="255372"/>
                  <a:pt x="4605434" y="249238"/>
                  <a:pt x="4619472" y="249238"/>
                </a:cubicBezTo>
                <a:close/>
                <a:moveTo>
                  <a:pt x="4363668" y="249238"/>
                </a:moveTo>
                <a:cubicBezTo>
                  <a:pt x="4378831" y="249238"/>
                  <a:pt x="4393993" y="255372"/>
                  <a:pt x="4399047" y="262732"/>
                </a:cubicBezTo>
                <a:cubicBezTo>
                  <a:pt x="4404101" y="270092"/>
                  <a:pt x="4396520" y="276226"/>
                  <a:pt x="4382621" y="276226"/>
                </a:cubicBezTo>
                <a:cubicBezTo>
                  <a:pt x="4367459" y="276226"/>
                  <a:pt x="4351033" y="270092"/>
                  <a:pt x="4347242" y="262732"/>
                </a:cubicBezTo>
                <a:cubicBezTo>
                  <a:pt x="4342188" y="255372"/>
                  <a:pt x="4349769" y="249238"/>
                  <a:pt x="4363668" y="249238"/>
                </a:cubicBezTo>
                <a:close/>
                <a:moveTo>
                  <a:pt x="4299617" y="249238"/>
                </a:moveTo>
                <a:cubicBezTo>
                  <a:pt x="4314391" y="249238"/>
                  <a:pt x="4329164" y="255372"/>
                  <a:pt x="4334089" y="262732"/>
                </a:cubicBezTo>
                <a:cubicBezTo>
                  <a:pt x="4339013" y="270092"/>
                  <a:pt x="4331627" y="276226"/>
                  <a:pt x="4316853" y="276226"/>
                </a:cubicBezTo>
                <a:cubicBezTo>
                  <a:pt x="4302080" y="276226"/>
                  <a:pt x="4287306" y="270092"/>
                  <a:pt x="4282382" y="262732"/>
                </a:cubicBezTo>
                <a:cubicBezTo>
                  <a:pt x="4278688" y="255372"/>
                  <a:pt x="4286075" y="249238"/>
                  <a:pt x="4299617" y="249238"/>
                </a:cubicBezTo>
                <a:close/>
                <a:moveTo>
                  <a:pt x="4235081" y="249238"/>
                </a:moveTo>
                <a:cubicBezTo>
                  <a:pt x="4250244" y="249238"/>
                  <a:pt x="4265406" y="255372"/>
                  <a:pt x="4270460" y="262732"/>
                </a:cubicBezTo>
                <a:cubicBezTo>
                  <a:pt x="4275514" y="270092"/>
                  <a:pt x="4266670" y="276226"/>
                  <a:pt x="4252771" y="276226"/>
                </a:cubicBezTo>
                <a:cubicBezTo>
                  <a:pt x="4237608" y="276226"/>
                  <a:pt x="4222446" y="270092"/>
                  <a:pt x="4217392" y="262732"/>
                </a:cubicBezTo>
                <a:cubicBezTo>
                  <a:pt x="4213601" y="255372"/>
                  <a:pt x="4221182" y="249238"/>
                  <a:pt x="4235081" y="249238"/>
                </a:cubicBezTo>
                <a:close/>
                <a:moveTo>
                  <a:pt x="4172520" y="249238"/>
                </a:moveTo>
                <a:cubicBezTo>
                  <a:pt x="4186419" y="249238"/>
                  <a:pt x="4201582" y="255372"/>
                  <a:pt x="4206636" y="262732"/>
                </a:cubicBezTo>
                <a:cubicBezTo>
                  <a:pt x="4210426" y="270092"/>
                  <a:pt x="4202845" y="276226"/>
                  <a:pt x="4187683" y="276226"/>
                </a:cubicBezTo>
                <a:cubicBezTo>
                  <a:pt x="4173784" y="276226"/>
                  <a:pt x="4157358" y="270092"/>
                  <a:pt x="4153567" y="262732"/>
                </a:cubicBezTo>
                <a:cubicBezTo>
                  <a:pt x="4148513" y="255372"/>
                  <a:pt x="4157358" y="249238"/>
                  <a:pt x="4172520" y="249238"/>
                </a:cubicBezTo>
                <a:close/>
                <a:moveTo>
                  <a:pt x="4108405" y="249238"/>
                </a:moveTo>
                <a:cubicBezTo>
                  <a:pt x="4121947" y="249238"/>
                  <a:pt x="4136720" y="255372"/>
                  <a:pt x="4141645" y="262732"/>
                </a:cubicBezTo>
                <a:cubicBezTo>
                  <a:pt x="4145338" y="270092"/>
                  <a:pt x="4136720" y="276226"/>
                  <a:pt x="4123178" y="276226"/>
                </a:cubicBezTo>
                <a:cubicBezTo>
                  <a:pt x="4108405" y="276226"/>
                  <a:pt x="4093631" y="270092"/>
                  <a:pt x="4089938" y="262732"/>
                </a:cubicBezTo>
                <a:cubicBezTo>
                  <a:pt x="4085013" y="255372"/>
                  <a:pt x="4093631" y="249238"/>
                  <a:pt x="4108405" y="249238"/>
                </a:cubicBezTo>
                <a:close/>
                <a:moveTo>
                  <a:pt x="4043933" y="249238"/>
                </a:moveTo>
                <a:cubicBezTo>
                  <a:pt x="4057832" y="249238"/>
                  <a:pt x="4072995" y="255372"/>
                  <a:pt x="4076785" y="262732"/>
                </a:cubicBezTo>
                <a:cubicBezTo>
                  <a:pt x="4081839" y="270092"/>
                  <a:pt x="4072995" y="276226"/>
                  <a:pt x="4057832" y="276226"/>
                </a:cubicBezTo>
                <a:cubicBezTo>
                  <a:pt x="4043933" y="276226"/>
                  <a:pt x="4028771" y="270092"/>
                  <a:pt x="4024980" y="262732"/>
                </a:cubicBezTo>
                <a:cubicBezTo>
                  <a:pt x="4019926" y="255372"/>
                  <a:pt x="4028771" y="249238"/>
                  <a:pt x="4043933" y="249238"/>
                </a:cubicBezTo>
                <a:close/>
                <a:moveTo>
                  <a:pt x="3980305" y="249238"/>
                </a:moveTo>
                <a:cubicBezTo>
                  <a:pt x="3994129" y="249238"/>
                  <a:pt x="4009211" y="255372"/>
                  <a:pt x="4012981" y="262732"/>
                </a:cubicBezTo>
                <a:cubicBezTo>
                  <a:pt x="4016751" y="270092"/>
                  <a:pt x="4007954" y="276226"/>
                  <a:pt x="3994129" y="276226"/>
                </a:cubicBezTo>
                <a:cubicBezTo>
                  <a:pt x="3979048" y="276226"/>
                  <a:pt x="3963967" y="270092"/>
                  <a:pt x="3960197" y="262732"/>
                </a:cubicBezTo>
                <a:cubicBezTo>
                  <a:pt x="3956426" y="255372"/>
                  <a:pt x="3965224" y="249238"/>
                  <a:pt x="3980305" y="249238"/>
                </a:cubicBezTo>
                <a:close/>
                <a:moveTo>
                  <a:pt x="3915217" y="249238"/>
                </a:moveTo>
                <a:cubicBezTo>
                  <a:pt x="3929041" y="249238"/>
                  <a:pt x="3944123" y="255372"/>
                  <a:pt x="3947893" y="262732"/>
                </a:cubicBezTo>
                <a:cubicBezTo>
                  <a:pt x="3951663" y="270092"/>
                  <a:pt x="3942866" y="276226"/>
                  <a:pt x="3927785" y="276226"/>
                </a:cubicBezTo>
                <a:cubicBezTo>
                  <a:pt x="3913960" y="276226"/>
                  <a:pt x="3898879" y="270092"/>
                  <a:pt x="3895109" y="262732"/>
                </a:cubicBezTo>
                <a:cubicBezTo>
                  <a:pt x="3891338" y="255372"/>
                  <a:pt x="3900136" y="249238"/>
                  <a:pt x="3915217" y="249238"/>
                </a:cubicBezTo>
                <a:close/>
                <a:moveTo>
                  <a:pt x="3851717" y="249238"/>
                </a:moveTo>
                <a:cubicBezTo>
                  <a:pt x="3865541" y="249238"/>
                  <a:pt x="3880623" y="255372"/>
                  <a:pt x="3884393" y="262732"/>
                </a:cubicBezTo>
                <a:cubicBezTo>
                  <a:pt x="3888163" y="270092"/>
                  <a:pt x="3878109" y="276226"/>
                  <a:pt x="3864285" y="276226"/>
                </a:cubicBezTo>
                <a:cubicBezTo>
                  <a:pt x="3849203" y="276226"/>
                  <a:pt x="3835379" y="270092"/>
                  <a:pt x="3831609" y="262732"/>
                </a:cubicBezTo>
                <a:cubicBezTo>
                  <a:pt x="3827838" y="255372"/>
                  <a:pt x="3836636" y="249238"/>
                  <a:pt x="3851717" y="249238"/>
                </a:cubicBezTo>
                <a:close/>
                <a:moveTo>
                  <a:pt x="3788083" y="249238"/>
                </a:moveTo>
                <a:cubicBezTo>
                  <a:pt x="3801831" y="249238"/>
                  <a:pt x="3816828" y="255372"/>
                  <a:pt x="3819327" y="262732"/>
                </a:cubicBezTo>
                <a:cubicBezTo>
                  <a:pt x="3823076" y="270092"/>
                  <a:pt x="3814328" y="276226"/>
                  <a:pt x="3799331" y="276226"/>
                </a:cubicBezTo>
                <a:cubicBezTo>
                  <a:pt x="3785584" y="276226"/>
                  <a:pt x="3770587" y="270092"/>
                  <a:pt x="3768087" y="262732"/>
                </a:cubicBezTo>
                <a:cubicBezTo>
                  <a:pt x="3764338" y="255372"/>
                  <a:pt x="3773086" y="249238"/>
                  <a:pt x="3788083" y="249238"/>
                </a:cubicBezTo>
                <a:close/>
                <a:moveTo>
                  <a:pt x="3723638" y="249238"/>
                </a:moveTo>
                <a:cubicBezTo>
                  <a:pt x="3737757" y="249238"/>
                  <a:pt x="3753159" y="255372"/>
                  <a:pt x="3755726" y="262732"/>
                </a:cubicBezTo>
                <a:cubicBezTo>
                  <a:pt x="3759576" y="270092"/>
                  <a:pt x="3750592" y="276226"/>
                  <a:pt x="3735190" y="276226"/>
                </a:cubicBezTo>
                <a:cubicBezTo>
                  <a:pt x="3719787" y="276226"/>
                  <a:pt x="3705669" y="270092"/>
                  <a:pt x="3701818" y="262732"/>
                </a:cubicBezTo>
                <a:cubicBezTo>
                  <a:pt x="3699251" y="255372"/>
                  <a:pt x="3708236" y="249238"/>
                  <a:pt x="3723638" y="249238"/>
                </a:cubicBezTo>
                <a:close/>
                <a:moveTo>
                  <a:pt x="3659357" y="249238"/>
                </a:moveTo>
                <a:cubicBezTo>
                  <a:pt x="3673023" y="249238"/>
                  <a:pt x="3687932" y="255372"/>
                  <a:pt x="3690416" y="262732"/>
                </a:cubicBezTo>
                <a:cubicBezTo>
                  <a:pt x="3692901" y="270092"/>
                  <a:pt x="3684205" y="276226"/>
                  <a:pt x="3669296" y="276226"/>
                </a:cubicBezTo>
                <a:cubicBezTo>
                  <a:pt x="3655630" y="276226"/>
                  <a:pt x="3641963" y="270092"/>
                  <a:pt x="3638236" y="262732"/>
                </a:cubicBezTo>
                <a:cubicBezTo>
                  <a:pt x="3635751" y="255372"/>
                  <a:pt x="3644448" y="249238"/>
                  <a:pt x="3659357" y="249238"/>
                </a:cubicBezTo>
                <a:close/>
                <a:moveTo>
                  <a:pt x="3595857" y="249238"/>
                </a:moveTo>
                <a:cubicBezTo>
                  <a:pt x="3609523" y="249238"/>
                  <a:pt x="3624432" y="255372"/>
                  <a:pt x="3626916" y="262732"/>
                </a:cubicBezTo>
                <a:cubicBezTo>
                  <a:pt x="3629401" y="270092"/>
                  <a:pt x="3620705" y="276226"/>
                  <a:pt x="3605796" y="276226"/>
                </a:cubicBezTo>
                <a:cubicBezTo>
                  <a:pt x="3590887" y="276226"/>
                  <a:pt x="3577221" y="270092"/>
                  <a:pt x="3574736" y="262732"/>
                </a:cubicBezTo>
                <a:cubicBezTo>
                  <a:pt x="3572251" y="255372"/>
                  <a:pt x="3580948" y="249238"/>
                  <a:pt x="3595857" y="249238"/>
                </a:cubicBezTo>
                <a:close/>
                <a:moveTo>
                  <a:pt x="3531425" y="249238"/>
                </a:moveTo>
                <a:cubicBezTo>
                  <a:pt x="3545471" y="249238"/>
                  <a:pt x="3559517" y="255372"/>
                  <a:pt x="3563347" y="262732"/>
                </a:cubicBezTo>
                <a:cubicBezTo>
                  <a:pt x="3565901" y="270092"/>
                  <a:pt x="3555686" y="276226"/>
                  <a:pt x="3541640" y="276226"/>
                </a:cubicBezTo>
                <a:cubicBezTo>
                  <a:pt x="3526317" y="276226"/>
                  <a:pt x="3512271" y="270092"/>
                  <a:pt x="3509717" y="262732"/>
                </a:cubicBezTo>
                <a:cubicBezTo>
                  <a:pt x="3507163" y="255372"/>
                  <a:pt x="3516102" y="249238"/>
                  <a:pt x="3531425" y="249238"/>
                </a:cubicBezTo>
                <a:close/>
                <a:moveTo>
                  <a:pt x="3467123" y="249238"/>
                </a:moveTo>
                <a:cubicBezTo>
                  <a:pt x="3481940" y="249238"/>
                  <a:pt x="3494287" y="255372"/>
                  <a:pt x="3496757" y="262732"/>
                </a:cubicBezTo>
                <a:cubicBezTo>
                  <a:pt x="3499226" y="270092"/>
                  <a:pt x="3490583" y="276226"/>
                  <a:pt x="3475766" y="276226"/>
                </a:cubicBezTo>
                <a:cubicBezTo>
                  <a:pt x="3460950" y="276226"/>
                  <a:pt x="3448602" y="270092"/>
                  <a:pt x="3446133" y="262732"/>
                </a:cubicBezTo>
                <a:cubicBezTo>
                  <a:pt x="3443663" y="255372"/>
                  <a:pt x="3453541" y="249238"/>
                  <a:pt x="3467123" y="249238"/>
                </a:cubicBezTo>
                <a:close/>
                <a:moveTo>
                  <a:pt x="3402706" y="249238"/>
                </a:moveTo>
                <a:cubicBezTo>
                  <a:pt x="3417946" y="249238"/>
                  <a:pt x="3430646" y="255372"/>
                  <a:pt x="3433186" y="262732"/>
                </a:cubicBezTo>
                <a:cubicBezTo>
                  <a:pt x="3435726" y="270092"/>
                  <a:pt x="3425566" y="276226"/>
                  <a:pt x="3411596" y="276226"/>
                </a:cubicBezTo>
                <a:cubicBezTo>
                  <a:pt x="3396356" y="276226"/>
                  <a:pt x="3382386" y="270092"/>
                  <a:pt x="3379846" y="262732"/>
                </a:cubicBezTo>
                <a:cubicBezTo>
                  <a:pt x="3378576" y="255372"/>
                  <a:pt x="3388736" y="249238"/>
                  <a:pt x="3402706" y="249238"/>
                </a:cubicBezTo>
                <a:close/>
                <a:moveTo>
                  <a:pt x="3339206" y="249238"/>
                </a:moveTo>
                <a:cubicBezTo>
                  <a:pt x="3354446" y="249238"/>
                  <a:pt x="3367146" y="255372"/>
                  <a:pt x="3369686" y="262732"/>
                </a:cubicBezTo>
                <a:cubicBezTo>
                  <a:pt x="3372226" y="270092"/>
                  <a:pt x="3362066" y="276226"/>
                  <a:pt x="3346826" y="276226"/>
                </a:cubicBezTo>
                <a:cubicBezTo>
                  <a:pt x="3332856" y="276226"/>
                  <a:pt x="3318886" y="270092"/>
                  <a:pt x="3316346" y="262732"/>
                </a:cubicBezTo>
                <a:cubicBezTo>
                  <a:pt x="3315076" y="255372"/>
                  <a:pt x="3325236" y="249238"/>
                  <a:pt x="3339206" y="249238"/>
                </a:cubicBezTo>
                <a:close/>
                <a:moveTo>
                  <a:pt x="3275569" y="249238"/>
                </a:moveTo>
                <a:cubicBezTo>
                  <a:pt x="3290723" y="249238"/>
                  <a:pt x="3303351" y="255372"/>
                  <a:pt x="3305876" y="262732"/>
                </a:cubicBezTo>
                <a:cubicBezTo>
                  <a:pt x="3307139" y="270092"/>
                  <a:pt x="3297037" y="276226"/>
                  <a:pt x="3283146" y="276226"/>
                </a:cubicBezTo>
                <a:cubicBezTo>
                  <a:pt x="3267993" y="276226"/>
                  <a:pt x="3254102" y="270092"/>
                  <a:pt x="3252839" y="262732"/>
                </a:cubicBezTo>
                <a:cubicBezTo>
                  <a:pt x="3251576" y="255372"/>
                  <a:pt x="3261679" y="249238"/>
                  <a:pt x="3275569" y="249238"/>
                </a:cubicBezTo>
                <a:close/>
                <a:moveTo>
                  <a:pt x="3211183" y="249238"/>
                </a:moveTo>
                <a:cubicBezTo>
                  <a:pt x="3226000" y="249238"/>
                  <a:pt x="3238347" y="255372"/>
                  <a:pt x="3240817" y="262732"/>
                </a:cubicBezTo>
                <a:cubicBezTo>
                  <a:pt x="3242051" y="270092"/>
                  <a:pt x="3232173" y="276226"/>
                  <a:pt x="3217357" y="276226"/>
                </a:cubicBezTo>
                <a:cubicBezTo>
                  <a:pt x="3203775" y="276226"/>
                  <a:pt x="3190192" y="270092"/>
                  <a:pt x="3188958" y="262732"/>
                </a:cubicBezTo>
                <a:cubicBezTo>
                  <a:pt x="3186488" y="255372"/>
                  <a:pt x="3197601" y="249238"/>
                  <a:pt x="3211183" y="249238"/>
                </a:cubicBezTo>
                <a:close/>
                <a:moveTo>
                  <a:pt x="3146801" y="249238"/>
                </a:moveTo>
                <a:cubicBezTo>
                  <a:pt x="3162041" y="249238"/>
                  <a:pt x="3174741" y="255372"/>
                  <a:pt x="3176011" y="262732"/>
                </a:cubicBezTo>
                <a:cubicBezTo>
                  <a:pt x="3178551" y="270092"/>
                  <a:pt x="3167121" y="276226"/>
                  <a:pt x="3153151" y="276226"/>
                </a:cubicBezTo>
                <a:cubicBezTo>
                  <a:pt x="3137911" y="276226"/>
                  <a:pt x="3125211" y="270092"/>
                  <a:pt x="3123941" y="262732"/>
                </a:cubicBezTo>
                <a:cubicBezTo>
                  <a:pt x="3121401" y="255372"/>
                  <a:pt x="3132831" y="249238"/>
                  <a:pt x="3146801" y="249238"/>
                </a:cubicBezTo>
                <a:close/>
                <a:moveTo>
                  <a:pt x="3083157" y="249238"/>
                </a:moveTo>
                <a:cubicBezTo>
                  <a:pt x="3098311" y="249238"/>
                  <a:pt x="3110939" y="255372"/>
                  <a:pt x="3112201" y="262732"/>
                </a:cubicBezTo>
                <a:cubicBezTo>
                  <a:pt x="3113464" y="270092"/>
                  <a:pt x="3103362" y="276226"/>
                  <a:pt x="3088208" y="276226"/>
                </a:cubicBezTo>
                <a:cubicBezTo>
                  <a:pt x="3074318" y="276226"/>
                  <a:pt x="3060427" y="270092"/>
                  <a:pt x="3059164" y="262732"/>
                </a:cubicBezTo>
                <a:cubicBezTo>
                  <a:pt x="3057901" y="255372"/>
                  <a:pt x="3069266" y="249238"/>
                  <a:pt x="3083157" y="249238"/>
                </a:cubicBezTo>
                <a:close/>
                <a:moveTo>
                  <a:pt x="3018069" y="249238"/>
                </a:moveTo>
                <a:cubicBezTo>
                  <a:pt x="3033223" y="249238"/>
                  <a:pt x="3045851" y="255372"/>
                  <a:pt x="3047113" y="262732"/>
                </a:cubicBezTo>
                <a:cubicBezTo>
                  <a:pt x="3048376" y="270092"/>
                  <a:pt x="3037011" y="276226"/>
                  <a:pt x="3023120" y="276226"/>
                </a:cubicBezTo>
                <a:cubicBezTo>
                  <a:pt x="3007967" y="276226"/>
                  <a:pt x="2995339" y="270092"/>
                  <a:pt x="2994076" y="262732"/>
                </a:cubicBezTo>
                <a:cubicBezTo>
                  <a:pt x="2992813" y="255372"/>
                  <a:pt x="3004178" y="249238"/>
                  <a:pt x="3018069" y="249238"/>
                </a:cubicBezTo>
                <a:close/>
                <a:moveTo>
                  <a:pt x="2954570" y="249238"/>
                </a:moveTo>
                <a:cubicBezTo>
                  <a:pt x="2969724" y="249238"/>
                  <a:pt x="2982352" y="255372"/>
                  <a:pt x="2983614" y="262732"/>
                </a:cubicBezTo>
                <a:cubicBezTo>
                  <a:pt x="2984877" y="270092"/>
                  <a:pt x="2973512" y="276226"/>
                  <a:pt x="2958359" y="276226"/>
                </a:cubicBezTo>
                <a:cubicBezTo>
                  <a:pt x="2944468" y="276226"/>
                  <a:pt x="2931840" y="270092"/>
                  <a:pt x="2930577" y="262732"/>
                </a:cubicBezTo>
                <a:cubicBezTo>
                  <a:pt x="2929314" y="255372"/>
                  <a:pt x="2940679" y="249238"/>
                  <a:pt x="2954570" y="249238"/>
                </a:cubicBezTo>
                <a:close/>
                <a:moveTo>
                  <a:pt x="2890919" y="249238"/>
                </a:moveTo>
                <a:cubicBezTo>
                  <a:pt x="2905982" y="249238"/>
                  <a:pt x="2918534" y="255372"/>
                  <a:pt x="2919789" y="262732"/>
                </a:cubicBezTo>
                <a:cubicBezTo>
                  <a:pt x="2919789" y="270092"/>
                  <a:pt x="2908492" y="276226"/>
                  <a:pt x="2894685" y="276226"/>
                </a:cubicBezTo>
                <a:cubicBezTo>
                  <a:pt x="2879622" y="276226"/>
                  <a:pt x="2867069" y="270092"/>
                  <a:pt x="2867069" y="262732"/>
                </a:cubicBezTo>
                <a:cubicBezTo>
                  <a:pt x="2865814" y="255372"/>
                  <a:pt x="2877111" y="249238"/>
                  <a:pt x="2890919" y="249238"/>
                </a:cubicBezTo>
                <a:close/>
                <a:moveTo>
                  <a:pt x="2825831" y="249238"/>
                </a:moveTo>
                <a:cubicBezTo>
                  <a:pt x="2840894" y="249238"/>
                  <a:pt x="2853446" y="255372"/>
                  <a:pt x="2853446" y="262732"/>
                </a:cubicBezTo>
                <a:cubicBezTo>
                  <a:pt x="2854701" y="270092"/>
                  <a:pt x="2843404" y="276226"/>
                  <a:pt x="2828341" y="276226"/>
                </a:cubicBezTo>
                <a:cubicBezTo>
                  <a:pt x="2814534" y="276226"/>
                  <a:pt x="2801981" y="270092"/>
                  <a:pt x="2801981" y="262732"/>
                </a:cubicBezTo>
                <a:cubicBezTo>
                  <a:pt x="2800726" y="255372"/>
                  <a:pt x="2812023" y="249238"/>
                  <a:pt x="2825831" y="249238"/>
                </a:cubicBezTo>
                <a:close/>
                <a:moveTo>
                  <a:pt x="2762331" y="249238"/>
                </a:moveTo>
                <a:cubicBezTo>
                  <a:pt x="2777394" y="249238"/>
                  <a:pt x="2789946" y="255372"/>
                  <a:pt x="2789946" y="262732"/>
                </a:cubicBezTo>
                <a:cubicBezTo>
                  <a:pt x="2791201" y="270092"/>
                  <a:pt x="2779904" y="276226"/>
                  <a:pt x="2764841" y="276226"/>
                </a:cubicBezTo>
                <a:cubicBezTo>
                  <a:pt x="2749779" y="276226"/>
                  <a:pt x="2738481" y="270092"/>
                  <a:pt x="2737226" y="262732"/>
                </a:cubicBezTo>
                <a:cubicBezTo>
                  <a:pt x="2737226" y="255372"/>
                  <a:pt x="2748523" y="249238"/>
                  <a:pt x="2762331" y="249238"/>
                </a:cubicBezTo>
                <a:close/>
                <a:moveTo>
                  <a:pt x="2630070" y="249238"/>
                </a:moveTo>
                <a:cubicBezTo>
                  <a:pt x="2643791" y="249238"/>
                  <a:pt x="2656264" y="255372"/>
                  <a:pt x="2656264" y="262732"/>
                </a:cubicBezTo>
                <a:cubicBezTo>
                  <a:pt x="2656264" y="270092"/>
                  <a:pt x="2645038" y="276226"/>
                  <a:pt x="2630070" y="276226"/>
                </a:cubicBezTo>
                <a:cubicBezTo>
                  <a:pt x="2616350" y="276226"/>
                  <a:pt x="2603876" y="270092"/>
                  <a:pt x="2603876" y="262732"/>
                </a:cubicBezTo>
                <a:cubicBezTo>
                  <a:pt x="2603876" y="255372"/>
                  <a:pt x="2615102" y="249238"/>
                  <a:pt x="2630070" y="249238"/>
                </a:cubicBezTo>
                <a:close/>
                <a:moveTo>
                  <a:pt x="2566570" y="249238"/>
                </a:moveTo>
                <a:cubicBezTo>
                  <a:pt x="2581037" y="249238"/>
                  <a:pt x="2592764" y="255279"/>
                  <a:pt x="2592764" y="262732"/>
                </a:cubicBezTo>
                <a:cubicBezTo>
                  <a:pt x="2592764" y="270185"/>
                  <a:pt x="2581037" y="276226"/>
                  <a:pt x="2566570" y="276226"/>
                </a:cubicBezTo>
                <a:cubicBezTo>
                  <a:pt x="2552103" y="276226"/>
                  <a:pt x="2540376" y="270185"/>
                  <a:pt x="2540376" y="262732"/>
                </a:cubicBezTo>
                <a:cubicBezTo>
                  <a:pt x="2540376" y="255279"/>
                  <a:pt x="2552103" y="249238"/>
                  <a:pt x="2566570" y="249238"/>
                </a:cubicBezTo>
                <a:close/>
                <a:moveTo>
                  <a:pt x="2502277" y="249238"/>
                </a:moveTo>
                <a:cubicBezTo>
                  <a:pt x="2516413" y="249238"/>
                  <a:pt x="2529264" y="255372"/>
                  <a:pt x="2529264" y="262732"/>
                </a:cubicBezTo>
                <a:cubicBezTo>
                  <a:pt x="2529264" y="270092"/>
                  <a:pt x="2516413" y="276226"/>
                  <a:pt x="2500992" y="276226"/>
                </a:cubicBezTo>
                <a:cubicBezTo>
                  <a:pt x="2486855" y="276226"/>
                  <a:pt x="2475289" y="270092"/>
                  <a:pt x="2475289" y="262732"/>
                </a:cubicBezTo>
                <a:cubicBezTo>
                  <a:pt x="2475289" y="255372"/>
                  <a:pt x="2488140" y="249238"/>
                  <a:pt x="2502277" y="249238"/>
                </a:cubicBezTo>
                <a:close/>
                <a:moveTo>
                  <a:pt x="2378906" y="249238"/>
                </a:moveTo>
                <a:cubicBezTo>
                  <a:pt x="2392626" y="249238"/>
                  <a:pt x="2403852" y="255372"/>
                  <a:pt x="2403852" y="262732"/>
                </a:cubicBezTo>
                <a:cubicBezTo>
                  <a:pt x="2403852" y="270092"/>
                  <a:pt x="2391379" y="276226"/>
                  <a:pt x="2376411" y="276226"/>
                </a:cubicBezTo>
                <a:cubicBezTo>
                  <a:pt x="2362690" y="276226"/>
                  <a:pt x="2351464" y="270092"/>
                  <a:pt x="2351464" y="262732"/>
                </a:cubicBezTo>
                <a:cubicBezTo>
                  <a:pt x="2352712" y="255372"/>
                  <a:pt x="2363938" y="249238"/>
                  <a:pt x="2378906" y="249238"/>
                </a:cubicBezTo>
                <a:close/>
                <a:moveTo>
                  <a:pt x="1546153" y="249238"/>
                </a:moveTo>
                <a:cubicBezTo>
                  <a:pt x="1561475" y="249238"/>
                  <a:pt x="1570414" y="255372"/>
                  <a:pt x="1567860" y="262732"/>
                </a:cubicBezTo>
                <a:cubicBezTo>
                  <a:pt x="1565306" y="270092"/>
                  <a:pt x="1551260" y="276226"/>
                  <a:pt x="1535937" y="276226"/>
                </a:cubicBezTo>
                <a:cubicBezTo>
                  <a:pt x="1521891" y="276226"/>
                  <a:pt x="1511676" y="270092"/>
                  <a:pt x="1514230" y="262732"/>
                </a:cubicBezTo>
                <a:cubicBezTo>
                  <a:pt x="1518060" y="255372"/>
                  <a:pt x="1532106" y="249238"/>
                  <a:pt x="1546153" y="249238"/>
                </a:cubicBezTo>
                <a:close/>
                <a:moveTo>
                  <a:pt x="1481720" y="249238"/>
                </a:moveTo>
                <a:cubicBezTo>
                  <a:pt x="1496629" y="249238"/>
                  <a:pt x="1505326" y="255372"/>
                  <a:pt x="1502841" y="262732"/>
                </a:cubicBezTo>
                <a:cubicBezTo>
                  <a:pt x="1500356" y="270092"/>
                  <a:pt x="1485448" y="276226"/>
                  <a:pt x="1471781" y="276226"/>
                </a:cubicBezTo>
                <a:cubicBezTo>
                  <a:pt x="1456873" y="276226"/>
                  <a:pt x="1448176" y="270092"/>
                  <a:pt x="1450661" y="262732"/>
                </a:cubicBezTo>
                <a:cubicBezTo>
                  <a:pt x="1454388" y="255372"/>
                  <a:pt x="1468054" y="249238"/>
                  <a:pt x="1481720" y="249238"/>
                </a:cubicBezTo>
                <a:close/>
                <a:moveTo>
                  <a:pt x="1418081" y="249238"/>
                </a:moveTo>
                <a:cubicBezTo>
                  <a:pt x="1433078" y="249238"/>
                  <a:pt x="1441826" y="255372"/>
                  <a:pt x="1439326" y="262732"/>
                </a:cubicBezTo>
                <a:cubicBezTo>
                  <a:pt x="1435577" y="270092"/>
                  <a:pt x="1421830" y="276226"/>
                  <a:pt x="1406833" y="276226"/>
                </a:cubicBezTo>
                <a:cubicBezTo>
                  <a:pt x="1393086" y="276226"/>
                  <a:pt x="1383088" y="270092"/>
                  <a:pt x="1386837" y="262732"/>
                </a:cubicBezTo>
                <a:cubicBezTo>
                  <a:pt x="1390586" y="255372"/>
                  <a:pt x="1404334" y="249238"/>
                  <a:pt x="1418081" y="249238"/>
                </a:cubicBezTo>
                <a:close/>
                <a:moveTo>
                  <a:pt x="1352994" y="249238"/>
                </a:moveTo>
                <a:cubicBezTo>
                  <a:pt x="1367991" y="249238"/>
                  <a:pt x="1376739" y="255372"/>
                  <a:pt x="1374239" y="262732"/>
                </a:cubicBezTo>
                <a:cubicBezTo>
                  <a:pt x="1370490" y="270092"/>
                  <a:pt x="1355493" y="276226"/>
                  <a:pt x="1341746" y="276226"/>
                </a:cubicBezTo>
                <a:cubicBezTo>
                  <a:pt x="1326749" y="276226"/>
                  <a:pt x="1318001" y="270092"/>
                  <a:pt x="1321750" y="262732"/>
                </a:cubicBezTo>
                <a:cubicBezTo>
                  <a:pt x="1324250" y="255372"/>
                  <a:pt x="1339247" y="249238"/>
                  <a:pt x="1352994" y="249238"/>
                </a:cubicBezTo>
                <a:close/>
                <a:moveTo>
                  <a:pt x="1098529" y="249238"/>
                </a:moveTo>
                <a:cubicBezTo>
                  <a:pt x="1112353" y="249238"/>
                  <a:pt x="1121151" y="255372"/>
                  <a:pt x="1117381" y="262732"/>
                </a:cubicBezTo>
                <a:cubicBezTo>
                  <a:pt x="1113610" y="270092"/>
                  <a:pt x="1098529" y="276226"/>
                  <a:pt x="1083448" y="276226"/>
                </a:cubicBezTo>
                <a:cubicBezTo>
                  <a:pt x="1068366" y="276226"/>
                  <a:pt x="1060826" y="270092"/>
                  <a:pt x="1064596" y="262732"/>
                </a:cubicBezTo>
                <a:cubicBezTo>
                  <a:pt x="1068366" y="255372"/>
                  <a:pt x="1083448" y="249238"/>
                  <a:pt x="1098529" y="249238"/>
                </a:cubicBezTo>
                <a:close/>
                <a:moveTo>
                  <a:pt x="1034907" y="249238"/>
                </a:moveTo>
                <a:cubicBezTo>
                  <a:pt x="1048806" y="249238"/>
                  <a:pt x="1057651" y="255372"/>
                  <a:pt x="1053860" y="262732"/>
                </a:cubicBezTo>
                <a:cubicBezTo>
                  <a:pt x="1048806" y="270092"/>
                  <a:pt x="1033644" y="276226"/>
                  <a:pt x="1018481" y="276226"/>
                </a:cubicBezTo>
                <a:cubicBezTo>
                  <a:pt x="1004583" y="276226"/>
                  <a:pt x="995738" y="270092"/>
                  <a:pt x="1000792" y="262732"/>
                </a:cubicBezTo>
                <a:cubicBezTo>
                  <a:pt x="1004583" y="255372"/>
                  <a:pt x="1019745" y="249238"/>
                  <a:pt x="1034907" y="249238"/>
                </a:cubicBezTo>
                <a:close/>
                <a:moveTo>
                  <a:pt x="969820" y="249238"/>
                </a:moveTo>
                <a:cubicBezTo>
                  <a:pt x="983719" y="249238"/>
                  <a:pt x="992564" y="255372"/>
                  <a:pt x="987510" y="262732"/>
                </a:cubicBezTo>
                <a:cubicBezTo>
                  <a:pt x="983719" y="270092"/>
                  <a:pt x="968557" y="276226"/>
                  <a:pt x="953394" y="276226"/>
                </a:cubicBezTo>
                <a:cubicBezTo>
                  <a:pt x="938232" y="276226"/>
                  <a:pt x="930651" y="270092"/>
                  <a:pt x="935705" y="262732"/>
                </a:cubicBezTo>
                <a:cubicBezTo>
                  <a:pt x="939496" y="255372"/>
                  <a:pt x="954658" y="249238"/>
                  <a:pt x="969820" y="249238"/>
                </a:cubicBezTo>
                <a:close/>
                <a:moveTo>
                  <a:pt x="906320" y="249238"/>
                </a:moveTo>
                <a:cubicBezTo>
                  <a:pt x="920219" y="249238"/>
                  <a:pt x="929064" y="255372"/>
                  <a:pt x="924010" y="262732"/>
                </a:cubicBezTo>
                <a:cubicBezTo>
                  <a:pt x="918956" y="270092"/>
                  <a:pt x="903793" y="276226"/>
                  <a:pt x="889894" y="276226"/>
                </a:cubicBezTo>
                <a:cubicBezTo>
                  <a:pt x="874732" y="276226"/>
                  <a:pt x="867151" y="270092"/>
                  <a:pt x="870941" y="262732"/>
                </a:cubicBezTo>
                <a:cubicBezTo>
                  <a:pt x="875996" y="255372"/>
                  <a:pt x="891158" y="249238"/>
                  <a:pt x="906320" y="249238"/>
                </a:cubicBezTo>
                <a:close/>
                <a:moveTo>
                  <a:pt x="841687" y="249238"/>
                </a:moveTo>
                <a:cubicBezTo>
                  <a:pt x="855308" y="249238"/>
                  <a:pt x="863976" y="255372"/>
                  <a:pt x="859023" y="262732"/>
                </a:cubicBezTo>
                <a:cubicBezTo>
                  <a:pt x="854070" y="270092"/>
                  <a:pt x="839211" y="276226"/>
                  <a:pt x="824352" y="276226"/>
                </a:cubicBezTo>
                <a:cubicBezTo>
                  <a:pt x="809492" y="276226"/>
                  <a:pt x="802063" y="270092"/>
                  <a:pt x="807016" y="262732"/>
                </a:cubicBezTo>
                <a:cubicBezTo>
                  <a:pt x="811969" y="255372"/>
                  <a:pt x="826828" y="249238"/>
                  <a:pt x="841687" y="249238"/>
                </a:cubicBezTo>
                <a:close/>
                <a:moveTo>
                  <a:pt x="777616" y="249238"/>
                </a:moveTo>
                <a:cubicBezTo>
                  <a:pt x="791586" y="249238"/>
                  <a:pt x="800476" y="255372"/>
                  <a:pt x="795396" y="262732"/>
                </a:cubicBezTo>
                <a:cubicBezTo>
                  <a:pt x="790316" y="270092"/>
                  <a:pt x="773806" y="276226"/>
                  <a:pt x="759836" y="276226"/>
                </a:cubicBezTo>
                <a:cubicBezTo>
                  <a:pt x="744596" y="276226"/>
                  <a:pt x="736976" y="270092"/>
                  <a:pt x="742056" y="262732"/>
                </a:cubicBezTo>
                <a:cubicBezTo>
                  <a:pt x="747136" y="255372"/>
                  <a:pt x="762376" y="249238"/>
                  <a:pt x="777616" y="249238"/>
                </a:cubicBezTo>
                <a:close/>
                <a:moveTo>
                  <a:pt x="713909" y="249238"/>
                </a:moveTo>
                <a:cubicBezTo>
                  <a:pt x="727808" y="249238"/>
                  <a:pt x="735389" y="255372"/>
                  <a:pt x="730335" y="262732"/>
                </a:cubicBezTo>
                <a:cubicBezTo>
                  <a:pt x="725281" y="270092"/>
                  <a:pt x="710118" y="276226"/>
                  <a:pt x="694956" y="276226"/>
                </a:cubicBezTo>
                <a:cubicBezTo>
                  <a:pt x="681057" y="276226"/>
                  <a:pt x="673476" y="270092"/>
                  <a:pt x="678530" y="262732"/>
                </a:cubicBezTo>
                <a:cubicBezTo>
                  <a:pt x="683584" y="255372"/>
                  <a:pt x="698746" y="249238"/>
                  <a:pt x="713909" y="249238"/>
                </a:cubicBezTo>
                <a:close/>
                <a:moveTo>
                  <a:pt x="649250" y="249238"/>
                </a:moveTo>
                <a:cubicBezTo>
                  <a:pt x="662871" y="249238"/>
                  <a:pt x="670301" y="255372"/>
                  <a:pt x="665348" y="262732"/>
                </a:cubicBezTo>
                <a:cubicBezTo>
                  <a:pt x="660395" y="270092"/>
                  <a:pt x="644297" y="276226"/>
                  <a:pt x="630677" y="276226"/>
                </a:cubicBezTo>
                <a:cubicBezTo>
                  <a:pt x="615817" y="276226"/>
                  <a:pt x="608388" y="270092"/>
                  <a:pt x="613341" y="262732"/>
                </a:cubicBezTo>
                <a:cubicBezTo>
                  <a:pt x="619532" y="255372"/>
                  <a:pt x="634391" y="249238"/>
                  <a:pt x="649250" y="249238"/>
                </a:cubicBezTo>
                <a:close/>
                <a:moveTo>
                  <a:pt x="585750" y="249238"/>
                </a:moveTo>
                <a:cubicBezTo>
                  <a:pt x="599371" y="249238"/>
                  <a:pt x="606801" y="255372"/>
                  <a:pt x="601848" y="262732"/>
                </a:cubicBezTo>
                <a:cubicBezTo>
                  <a:pt x="596895" y="270092"/>
                  <a:pt x="580797" y="276226"/>
                  <a:pt x="565938" y="276226"/>
                </a:cubicBezTo>
                <a:cubicBezTo>
                  <a:pt x="552317" y="276226"/>
                  <a:pt x="544888" y="270092"/>
                  <a:pt x="549841" y="262732"/>
                </a:cubicBezTo>
                <a:cubicBezTo>
                  <a:pt x="556032" y="255372"/>
                  <a:pt x="570891" y="249238"/>
                  <a:pt x="585750" y="249238"/>
                </a:cubicBezTo>
                <a:close/>
                <a:moveTo>
                  <a:pt x="521605" y="249238"/>
                </a:moveTo>
                <a:cubicBezTo>
                  <a:pt x="536920" y="249238"/>
                  <a:pt x="543301" y="255372"/>
                  <a:pt x="538196" y="262732"/>
                </a:cubicBezTo>
                <a:cubicBezTo>
                  <a:pt x="531815" y="270092"/>
                  <a:pt x="515224" y="276226"/>
                  <a:pt x="501185" y="276226"/>
                </a:cubicBezTo>
                <a:cubicBezTo>
                  <a:pt x="485870" y="276226"/>
                  <a:pt x="478213" y="270092"/>
                  <a:pt x="484594" y="262732"/>
                </a:cubicBezTo>
                <a:cubicBezTo>
                  <a:pt x="490975" y="255372"/>
                  <a:pt x="507566" y="249238"/>
                  <a:pt x="521605" y="249238"/>
                </a:cubicBezTo>
                <a:close/>
                <a:moveTo>
                  <a:pt x="264847" y="249238"/>
                </a:moveTo>
                <a:cubicBezTo>
                  <a:pt x="279867" y="249238"/>
                  <a:pt x="286126" y="255372"/>
                  <a:pt x="279867" y="262732"/>
                </a:cubicBezTo>
                <a:cubicBezTo>
                  <a:pt x="273609" y="270092"/>
                  <a:pt x="257337" y="276226"/>
                  <a:pt x="242317" y="276226"/>
                </a:cubicBezTo>
                <a:cubicBezTo>
                  <a:pt x="227311" y="276226"/>
                  <a:pt x="221052" y="270092"/>
                  <a:pt x="227311" y="262732"/>
                </a:cubicBezTo>
                <a:cubicBezTo>
                  <a:pt x="233555" y="255372"/>
                  <a:pt x="251078" y="249238"/>
                  <a:pt x="264847" y="249238"/>
                </a:cubicBezTo>
                <a:close/>
                <a:moveTo>
                  <a:pt x="201362" y="249238"/>
                </a:moveTo>
                <a:cubicBezTo>
                  <a:pt x="216382" y="249238"/>
                  <a:pt x="222641" y="255372"/>
                  <a:pt x="216382" y="262732"/>
                </a:cubicBezTo>
                <a:cubicBezTo>
                  <a:pt x="210124" y="270092"/>
                  <a:pt x="192600" y="276226"/>
                  <a:pt x="177580" y="276226"/>
                </a:cubicBezTo>
                <a:cubicBezTo>
                  <a:pt x="163811" y="276226"/>
                  <a:pt x="157553" y="270092"/>
                  <a:pt x="163811" y="262732"/>
                </a:cubicBezTo>
                <a:cubicBezTo>
                  <a:pt x="170070" y="255372"/>
                  <a:pt x="187594" y="249238"/>
                  <a:pt x="201362" y="249238"/>
                </a:cubicBezTo>
                <a:close/>
                <a:moveTo>
                  <a:pt x="4785630" y="215901"/>
                </a:moveTo>
                <a:cubicBezTo>
                  <a:pt x="4799326" y="215901"/>
                  <a:pt x="4815512" y="222035"/>
                  <a:pt x="4821738" y="229395"/>
                </a:cubicBezTo>
                <a:cubicBezTo>
                  <a:pt x="4827963" y="236755"/>
                  <a:pt x="4821738" y="242889"/>
                  <a:pt x="4806797" y="242889"/>
                </a:cubicBezTo>
                <a:cubicBezTo>
                  <a:pt x="4793101" y="242889"/>
                  <a:pt x="4776914" y="236755"/>
                  <a:pt x="4770689" y="229395"/>
                </a:cubicBezTo>
                <a:cubicBezTo>
                  <a:pt x="4764463" y="222035"/>
                  <a:pt x="4771934" y="215901"/>
                  <a:pt x="4785630" y="215901"/>
                </a:cubicBezTo>
                <a:close/>
                <a:moveTo>
                  <a:pt x="4722553" y="215901"/>
                </a:moveTo>
                <a:cubicBezTo>
                  <a:pt x="4736523" y="215901"/>
                  <a:pt x="4753033" y="222035"/>
                  <a:pt x="4759383" y="229395"/>
                </a:cubicBezTo>
                <a:cubicBezTo>
                  <a:pt x="4764463" y="236755"/>
                  <a:pt x="4758113" y="242889"/>
                  <a:pt x="4742873" y="242889"/>
                </a:cubicBezTo>
                <a:cubicBezTo>
                  <a:pt x="4728903" y="242889"/>
                  <a:pt x="4712393" y="236755"/>
                  <a:pt x="4706043" y="229395"/>
                </a:cubicBezTo>
                <a:cubicBezTo>
                  <a:pt x="4700963" y="222035"/>
                  <a:pt x="4707313" y="215901"/>
                  <a:pt x="4722553" y="215901"/>
                </a:cubicBezTo>
                <a:close/>
                <a:moveTo>
                  <a:pt x="4658630" y="215901"/>
                </a:moveTo>
                <a:cubicBezTo>
                  <a:pt x="4673571" y="215901"/>
                  <a:pt x="4688512" y="222035"/>
                  <a:pt x="4694738" y="229395"/>
                </a:cubicBezTo>
                <a:cubicBezTo>
                  <a:pt x="4700963" y="236755"/>
                  <a:pt x="4693493" y="242889"/>
                  <a:pt x="4679797" y="242889"/>
                </a:cubicBezTo>
                <a:cubicBezTo>
                  <a:pt x="4664855" y="242889"/>
                  <a:pt x="4648669" y="236755"/>
                  <a:pt x="4643689" y="229395"/>
                </a:cubicBezTo>
                <a:cubicBezTo>
                  <a:pt x="4637463" y="222035"/>
                  <a:pt x="4644934" y="215901"/>
                  <a:pt x="4658630" y="215901"/>
                </a:cubicBezTo>
                <a:close/>
                <a:moveTo>
                  <a:pt x="4595553" y="215901"/>
                </a:moveTo>
                <a:cubicBezTo>
                  <a:pt x="4609523" y="215901"/>
                  <a:pt x="4626033" y="222035"/>
                  <a:pt x="4631113" y="229395"/>
                </a:cubicBezTo>
                <a:cubicBezTo>
                  <a:pt x="4637463" y="236755"/>
                  <a:pt x="4629843" y="242889"/>
                  <a:pt x="4615873" y="242889"/>
                </a:cubicBezTo>
                <a:cubicBezTo>
                  <a:pt x="4600633" y="242889"/>
                  <a:pt x="4584123" y="236755"/>
                  <a:pt x="4579043" y="229395"/>
                </a:cubicBezTo>
                <a:cubicBezTo>
                  <a:pt x="4573963" y="222035"/>
                  <a:pt x="4581583" y="215901"/>
                  <a:pt x="4595553" y="215901"/>
                </a:cubicBezTo>
                <a:close/>
                <a:moveTo>
                  <a:pt x="4533323" y="215901"/>
                </a:moveTo>
                <a:cubicBezTo>
                  <a:pt x="4547293" y="215901"/>
                  <a:pt x="4563803" y="222035"/>
                  <a:pt x="4568883" y="229395"/>
                </a:cubicBezTo>
                <a:cubicBezTo>
                  <a:pt x="4573963" y="236755"/>
                  <a:pt x="4566343" y="242889"/>
                  <a:pt x="4552373" y="242889"/>
                </a:cubicBezTo>
                <a:cubicBezTo>
                  <a:pt x="4537133" y="242889"/>
                  <a:pt x="4521893" y="236755"/>
                  <a:pt x="4515543" y="229395"/>
                </a:cubicBezTo>
                <a:cubicBezTo>
                  <a:pt x="4510463" y="222035"/>
                  <a:pt x="4518083" y="215901"/>
                  <a:pt x="4533323" y="215901"/>
                </a:cubicBezTo>
                <a:close/>
                <a:moveTo>
                  <a:pt x="4468443" y="215901"/>
                </a:moveTo>
                <a:cubicBezTo>
                  <a:pt x="4482342" y="215901"/>
                  <a:pt x="4498768" y="222035"/>
                  <a:pt x="4503822" y="229395"/>
                </a:cubicBezTo>
                <a:cubicBezTo>
                  <a:pt x="4508876" y="236755"/>
                  <a:pt x="4501295" y="242889"/>
                  <a:pt x="4487396" y="242889"/>
                </a:cubicBezTo>
                <a:cubicBezTo>
                  <a:pt x="4473497" y="242889"/>
                  <a:pt x="4457071" y="236755"/>
                  <a:pt x="4452017" y="229395"/>
                </a:cubicBezTo>
                <a:cubicBezTo>
                  <a:pt x="4446963" y="222035"/>
                  <a:pt x="4454544" y="215901"/>
                  <a:pt x="4468443" y="215901"/>
                </a:cubicBezTo>
                <a:close/>
                <a:moveTo>
                  <a:pt x="4406323" y="215901"/>
                </a:moveTo>
                <a:cubicBezTo>
                  <a:pt x="4420293" y="215901"/>
                  <a:pt x="4436803" y="222035"/>
                  <a:pt x="4441883" y="229395"/>
                </a:cubicBezTo>
                <a:cubicBezTo>
                  <a:pt x="4446963" y="236755"/>
                  <a:pt x="4439343" y="242889"/>
                  <a:pt x="4424103" y="242889"/>
                </a:cubicBezTo>
                <a:cubicBezTo>
                  <a:pt x="4410133" y="242889"/>
                  <a:pt x="4393623" y="236755"/>
                  <a:pt x="4388543" y="229395"/>
                </a:cubicBezTo>
                <a:cubicBezTo>
                  <a:pt x="4383463" y="222035"/>
                  <a:pt x="4391083" y="215901"/>
                  <a:pt x="4406323" y="215901"/>
                </a:cubicBezTo>
                <a:close/>
                <a:moveTo>
                  <a:pt x="4341443" y="215901"/>
                </a:moveTo>
                <a:cubicBezTo>
                  <a:pt x="4356606" y="215901"/>
                  <a:pt x="4371768" y="222035"/>
                  <a:pt x="4376822" y="229395"/>
                </a:cubicBezTo>
                <a:cubicBezTo>
                  <a:pt x="4381876" y="236755"/>
                  <a:pt x="4374295" y="242889"/>
                  <a:pt x="4359133" y="242889"/>
                </a:cubicBezTo>
                <a:cubicBezTo>
                  <a:pt x="4345234" y="242889"/>
                  <a:pt x="4328808" y="236755"/>
                  <a:pt x="4325017" y="229395"/>
                </a:cubicBezTo>
                <a:cubicBezTo>
                  <a:pt x="4319963" y="222035"/>
                  <a:pt x="4327544" y="215901"/>
                  <a:pt x="4341443" y="215901"/>
                </a:cubicBezTo>
                <a:close/>
                <a:moveTo>
                  <a:pt x="4279416" y="215901"/>
                </a:moveTo>
                <a:cubicBezTo>
                  <a:pt x="4293241" y="215901"/>
                  <a:pt x="4309579" y="222035"/>
                  <a:pt x="4313349" y="229395"/>
                </a:cubicBezTo>
                <a:cubicBezTo>
                  <a:pt x="4318376" y="236755"/>
                  <a:pt x="4310836" y="242889"/>
                  <a:pt x="4295754" y="242889"/>
                </a:cubicBezTo>
                <a:cubicBezTo>
                  <a:pt x="4281930" y="242889"/>
                  <a:pt x="4266849" y="236755"/>
                  <a:pt x="4261822" y="229395"/>
                </a:cubicBezTo>
                <a:cubicBezTo>
                  <a:pt x="4258051" y="222035"/>
                  <a:pt x="4265592" y="215901"/>
                  <a:pt x="4279416" y="215901"/>
                </a:cubicBezTo>
                <a:close/>
                <a:moveTo>
                  <a:pt x="4215585" y="215901"/>
                </a:moveTo>
                <a:cubicBezTo>
                  <a:pt x="4229410" y="215901"/>
                  <a:pt x="4244491" y="222035"/>
                  <a:pt x="4249518" y="229395"/>
                </a:cubicBezTo>
                <a:cubicBezTo>
                  <a:pt x="4253288" y="236755"/>
                  <a:pt x="4245748" y="242889"/>
                  <a:pt x="4231923" y="242889"/>
                </a:cubicBezTo>
                <a:cubicBezTo>
                  <a:pt x="4216842" y="242889"/>
                  <a:pt x="4201761" y="236755"/>
                  <a:pt x="4197990" y="229395"/>
                </a:cubicBezTo>
                <a:cubicBezTo>
                  <a:pt x="4192963" y="222035"/>
                  <a:pt x="4200504" y="215901"/>
                  <a:pt x="4215585" y="215901"/>
                </a:cubicBezTo>
                <a:close/>
                <a:moveTo>
                  <a:pt x="4152416" y="215901"/>
                </a:moveTo>
                <a:cubicBezTo>
                  <a:pt x="4167498" y="215901"/>
                  <a:pt x="4182579" y="222035"/>
                  <a:pt x="4186349" y="229395"/>
                </a:cubicBezTo>
                <a:cubicBezTo>
                  <a:pt x="4191376" y="236755"/>
                  <a:pt x="4182579" y="242889"/>
                  <a:pt x="4168754" y="242889"/>
                </a:cubicBezTo>
                <a:cubicBezTo>
                  <a:pt x="4153673" y="242889"/>
                  <a:pt x="4138592" y="236755"/>
                  <a:pt x="4134822" y="229395"/>
                </a:cubicBezTo>
                <a:cubicBezTo>
                  <a:pt x="4131051" y="222035"/>
                  <a:pt x="4138592" y="215901"/>
                  <a:pt x="4152416" y="215901"/>
                </a:cubicBezTo>
                <a:close/>
                <a:moveTo>
                  <a:pt x="4090173" y="215901"/>
                </a:moveTo>
                <a:cubicBezTo>
                  <a:pt x="4103998" y="215901"/>
                  <a:pt x="4119079" y="222035"/>
                  <a:pt x="4124106" y="229395"/>
                </a:cubicBezTo>
                <a:cubicBezTo>
                  <a:pt x="4127876" y="236755"/>
                  <a:pt x="4119079" y="242889"/>
                  <a:pt x="4105254" y="242889"/>
                </a:cubicBezTo>
                <a:cubicBezTo>
                  <a:pt x="4090173" y="242889"/>
                  <a:pt x="4076349" y="236755"/>
                  <a:pt x="4071322" y="229395"/>
                </a:cubicBezTo>
                <a:cubicBezTo>
                  <a:pt x="4067551" y="222035"/>
                  <a:pt x="4076349" y="215901"/>
                  <a:pt x="4090173" y="215901"/>
                </a:cubicBezTo>
                <a:close/>
                <a:moveTo>
                  <a:pt x="4026547" y="215901"/>
                </a:moveTo>
                <a:cubicBezTo>
                  <a:pt x="4040294" y="215901"/>
                  <a:pt x="4055291" y="222035"/>
                  <a:pt x="4059040" y="229395"/>
                </a:cubicBezTo>
                <a:cubicBezTo>
                  <a:pt x="4062789" y="236755"/>
                  <a:pt x="4055291" y="242889"/>
                  <a:pt x="4040294" y="242889"/>
                </a:cubicBezTo>
                <a:cubicBezTo>
                  <a:pt x="4026547" y="242889"/>
                  <a:pt x="4011550" y="236755"/>
                  <a:pt x="4007800" y="229395"/>
                </a:cubicBezTo>
                <a:cubicBezTo>
                  <a:pt x="4004051" y="222035"/>
                  <a:pt x="4011550" y="215901"/>
                  <a:pt x="4026547" y="215901"/>
                </a:cubicBezTo>
                <a:close/>
                <a:moveTo>
                  <a:pt x="3963047" y="215901"/>
                </a:moveTo>
                <a:cubicBezTo>
                  <a:pt x="3978044" y="215901"/>
                  <a:pt x="3991791" y="222035"/>
                  <a:pt x="3995540" y="229395"/>
                </a:cubicBezTo>
                <a:cubicBezTo>
                  <a:pt x="3999289" y="236755"/>
                  <a:pt x="3991791" y="242889"/>
                  <a:pt x="3976794" y="242889"/>
                </a:cubicBezTo>
                <a:cubicBezTo>
                  <a:pt x="3963047" y="242889"/>
                  <a:pt x="3948050" y="236755"/>
                  <a:pt x="3944300" y="229395"/>
                </a:cubicBezTo>
                <a:cubicBezTo>
                  <a:pt x="3940551" y="222035"/>
                  <a:pt x="3949299" y="215901"/>
                  <a:pt x="3963047" y="215901"/>
                </a:cubicBezTo>
                <a:close/>
                <a:moveTo>
                  <a:pt x="3899547" y="215901"/>
                </a:moveTo>
                <a:cubicBezTo>
                  <a:pt x="3913294" y="215901"/>
                  <a:pt x="3928291" y="222035"/>
                  <a:pt x="3932040" y="229395"/>
                </a:cubicBezTo>
                <a:cubicBezTo>
                  <a:pt x="3935789" y="236755"/>
                  <a:pt x="3927041" y="242889"/>
                  <a:pt x="3912044" y="242889"/>
                </a:cubicBezTo>
                <a:cubicBezTo>
                  <a:pt x="3898297" y="242889"/>
                  <a:pt x="3883300" y="236755"/>
                  <a:pt x="3880800" y="229395"/>
                </a:cubicBezTo>
                <a:cubicBezTo>
                  <a:pt x="3877051" y="222035"/>
                  <a:pt x="3885799" y="215901"/>
                  <a:pt x="3899547" y="215901"/>
                </a:cubicBezTo>
                <a:close/>
                <a:moveTo>
                  <a:pt x="3837296" y="215901"/>
                </a:moveTo>
                <a:cubicBezTo>
                  <a:pt x="3851044" y="215901"/>
                  <a:pt x="3864791" y="222035"/>
                  <a:pt x="3868540" y="229395"/>
                </a:cubicBezTo>
                <a:cubicBezTo>
                  <a:pt x="3872289" y="236755"/>
                  <a:pt x="3863541" y="242889"/>
                  <a:pt x="3849794" y="242889"/>
                </a:cubicBezTo>
                <a:cubicBezTo>
                  <a:pt x="3834797" y="242889"/>
                  <a:pt x="3821050" y="236755"/>
                  <a:pt x="3817300" y="229395"/>
                </a:cubicBezTo>
                <a:cubicBezTo>
                  <a:pt x="3813551" y="222035"/>
                  <a:pt x="3822299" y="215901"/>
                  <a:pt x="3837296" y="215901"/>
                </a:cubicBezTo>
                <a:close/>
                <a:moveTo>
                  <a:pt x="3772414" y="215901"/>
                </a:moveTo>
                <a:cubicBezTo>
                  <a:pt x="3787323" y="215901"/>
                  <a:pt x="3800989" y="222035"/>
                  <a:pt x="3804716" y="229395"/>
                </a:cubicBezTo>
                <a:cubicBezTo>
                  <a:pt x="3807201" y="236755"/>
                  <a:pt x="3798505" y="242889"/>
                  <a:pt x="3784838" y="242889"/>
                </a:cubicBezTo>
                <a:cubicBezTo>
                  <a:pt x="3769930" y="242889"/>
                  <a:pt x="3756263" y="236755"/>
                  <a:pt x="3752536" y="229395"/>
                </a:cubicBezTo>
                <a:cubicBezTo>
                  <a:pt x="3750051" y="222035"/>
                  <a:pt x="3758748" y="215901"/>
                  <a:pt x="3772414" y="215901"/>
                </a:cubicBezTo>
                <a:close/>
                <a:moveTo>
                  <a:pt x="3710296" y="215901"/>
                </a:moveTo>
                <a:cubicBezTo>
                  <a:pt x="3724044" y="215901"/>
                  <a:pt x="3739041" y="222035"/>
                  <a:pt x="3741540" y="229395"/>
                </a:cubicBezTo>
                <a:cubicBezTo>
                  <a:pt x="3745289" y="236755"/>
                  <a:pt x="3735291" y="242889"/>
                  <a:pt x="3721544" y="242889"/>
                </a:cubicBezTo>
                <a:cubicBezTo>
                  <a:pt x="3706547" y="242889"/>
                  <a:pt x="3692800" y="236755"/>
                  <a:pt x="3690300" y="229395"/>
                </a:cubicBezTo>
                <a:cubicBezTo>
                  <a:pt x="3686551" y="222035"/>
                  <a:pt x="3696549" y="215901"/>
                  <a:pt x="3710296" y="215901"/>
                </a:cubicBezTo>
                <a:close/>
                <a:moveTo>
                  <a:pt x="3646657" y="215901"/>
                </a:moveTo>
                <a:cubicBezTo>
                  <a:pt x="3660323" y="215901"/>
                  <a:pt x="3673989" y="222035"/>
                  <a:pt x="3676474" y="229395"/>
                </a:cubicBezTo>
                <a:cubicBezTo>
                  <a:pt x="3680201" y="236755"/>
                  <a:pt x="3670262" y="242889"/>
                  <a:pt x="3656596" y="242889"/>
                </a:cubicBezTo>
                <a:cubicBezTo>
                  <a:pt x="3642930" y="242889"/>
                  <a:pt x="3628021" y="236755"/>
                  <a:pt x="3625536" y="229395"/>
                </a:cubicBezTo>
                <a:cubicBezTo>
                  <a:pt x="3623051" y="222035"/>
                  <a:pt x="3631748" y="215901"/>
                  <a:pt x="3646657" y="215901"/>
                </a:cubicBezTo>
                <a:close/>
                <a:moveTo>
                  <a:pt x="3583157" y="215901"/>
                </a:moveTo>
                <a:cubicBezTo>
                  <a:pt x="3598065" y="215901"/>
                  <a:pt x="3611732" y="222035"/>
                  <a:pt x="3614216" y="229395"/>
                </a:cubicBezTo>
                <a:cubicBezTo>
                  <a:pt x="3616701" y="236755"/>
                  <a:pt x="3608005" y="242889"/>
                  <a:pt x="3593096" y="242889"/>
                </a:cubicBezTo>
                <a:cubicBezTo>
                  <a:pt x="3579430" y="242889"/>
                  <a:pt x="3565763" y="236755"/>
                  <a:pt x="3563278" y="229395"/>
                </a:cubicBezTo>
                <a:cubicBezTo>
                  <a:pt x="3559551" y="222035"/>
                  <a:pt x="3569490" y="215901"/>
                  <a:pt x="3583157" y="215901"/>
                </a:cubicBezTo>
                <a:close/>
                <a:moveTo>
                  <a:pt x="3520181" y="215901"/>
                </a:moveTo>
                <a:cubicBezTo>
                  <a:pt x="3534151" y="215901"/>
                  <a:pt x="3548121" y="222035"/>
                  <a:pt x="3550661" y="229395"/>
                </a:cubicBezTo>
                <a:cubicBezTo>
                  <a:pt x="3553201" y="236755"/>
                  <a:pt x="3544311" y="242889"/>
                  <a:pt x="3529071" y="242889"/>
                </a:cubicBezTo>
                <a:cubicBezTo>
                  <a:pt x="3515101" y="242889"/>
                  <a:pt x="3501131" y="236755"/>
                  <a:pt x="3498591" y="229395"/>
                </a:cubicBezTo>
                <a:cubicBezTo>
                  <a:pt x="3496051" y="222035"/>
                  <a:pt x="3506211" y="215901"/>
                  <a:pt x="3520181" y="215901"/>
                </a:cubicBezTo>
                <a:close/>
                <a:moveTo>
                  <a:pt x="3457598" y="215901"/>
                </a:moveTo>
                <a:cubicBezTo>
                  <a:pt x="3471180" y="215901"/>
                  <a:pt x="3484762" y="222035"/>
                  <a:pt x="3487232" y="229395"/>
                </a:cubicBezTo>
                <a:cubicBezTo>
                  <a:pt x="3489701" y="236755"/>
                  <a:pt x="3479823" y="242889"/>
                  <a:pt x="3465007" y="242889"/>
                </a:cubicBezTo>
                <a:cubicBezTo>
                  <a:pt x="3451425" y="242889"/>
                  <a:pt x="3437842" y="236755"/>
                  <a:pt x="3435373" y="229395"/>
                </a:cubicBezTo>
                <a:cubicBezTo>
                  <a:pt x="3434138" y="222035"/>
                  <a:pt x="3442781" y="215901"/>
                  <a:pt x="3457598" y="215901"/>
                </a:cubicBezTo>
                <a:close/>
                <a:moveTo>
                  <a:pt x="3393181" y="215901"/>
                </a:moveTo>
                <a:cubicBezTo>
                  <a:pt x="3408421" y="215901"/>
                  <a:pt x="3421121" y="222035"/>
                  <a:pt x="3423661" y="229395"/>
                </a:cubicBezTo>
                <a:cubicBezTo>
                  <a:pt x="3426201" y="236755"/>
                  <a:pt x="3416041" y="242889"/>
                  <a:pt x="3402071" y="242889"/>
                </a:cubicBezTo>
                <a:cubicBezTo>
                  <a:pt x="3386831" y="242889"/>
                  <a:pt x="3372861" y="236755"/>
                  <a:pt x="3371591" y="229395"/>
                </a:cubicBezTo>
                <a:cubicBezTo>
                  <a:pt x="3369051" y="222035"/>
                  <a:pt x="3379211" y="215901"/>
                  <a:pt x="3393181" y="215901"/>
                </a:cubicBezTo>
                <a:close/>
                <a:moveTo>
                  <a:pt x="3330446" y="215901"/>
                </a:moveTo>
                <a:cubicBezTo>
                  <a:pt x="3343939" y="215901"/>
                  <a:pt x="3357433" y="222035"/>
                  <a:pt x="3358660" y="229395"/>
                </a:cubicBezTo>
                <a:cubicBezTo>
                  <a:pt x="3361113" y="236755"/>
                  <a:pt x="3351300" y="242889"/>
                  <a:pt x="3337806" y="242889"/>
                </a:cubicBezTo>
                <a:cubicBezTo>
                  <a:pt x="3323085" y="242889"/>
                  <a:pt x="3310818" y="236755"/>
                  <a:pt x="3308365" y="229395"/>
                </a:cubicBezTo>
                <a:cubicBezTo>
                  <a:pt x="3307138" y="222035"/>
                  <a:pt x="3316952" y="215901"/>
                  <a:pt x="3330446" y="215901"/>
                </a:cubicBezTo>
                <a:close/>
                <a:moveTo>
                  <a:pt x="3267307" y="215901"/>
                </a:moveTo>
                <a:cubicBezTo>
                  <a:pt x="3281198" y="215901"/>
                  <a:pt x="3293826" y="222035"/>
                  <a:pt x="3296351" y="229395"/>
                </a:cubicBezTo>
                <a:cubicBezTo>
                  <a:pt x="3297614" y="236755"/>
                  <a:pt x="3287512" y="242889"/>
                  <a:pt x="3273621" y="242889"/>
                </a:cubicBezTo>
                <a:cubicBezTo>
                  <a:pt x="3258468" y="242889"/>
                  <a:pt x="3245840" y="236755"/>
                  <a:pt x="3244577" y="229395"/>
                </a:cubicBezTo>
                <a:cubicBezTo>
                  <a:pt x="3242051" y="222035"/>
                  <a:pt x="3252154" y="215901"/>
                  <a:pt x="3267307" y="215901"/>
                </a:cubicBezTo>
                <a:close/>
                <a:moveTo>
                  <a:pt x="3203446" y="215901"/>
                </a:moveTo>
                <a:cubicBezTo>
                  <a:pt x="3218166" y="215901"/>
                  <a:pt x="3230433" y="222035"/>
                  <a:pt x="3231660" y="229395"/>
                </a:cubicBezTo>
                <a:cubicBezTo>
                  <a:pt x="3234113" y="236755"/>
                  <a:pt x="3224300" y="242889"/>
                  <a:pt x="3209579" y="242889"/>
                </a:cubicBezTo>
                <a:cubicBezTo>
                  <a:pt x="3196085" y="242889"/>
                  <a:pt x="3182592" y="236755"/>
                  <a:pt x="3181365" y="229395"/>
                </a:cubicBezTo>
                <a:cubicBezTo>
                  <a:pt x="3180138" y="222035"/>
                  <a:pt x="3189952" y="215901"/>
                  <a:pt x="3203446" y="215901"/>
                </a:cubicBezTo>
                <a:close/>
                <a:moveTo>
                  <a:pt x="3140307" y="215901"/>
                </a:moveTo>
                <a:cubicBezTo>
                  <a:pt x="3154198" y="215901"/>
                  <a:pt x="3166826" y="222035"/>
                  <a:pt x="3169351" y="229395"/>
                </a:cubicBezTo>
                <a:cubicBezTo>
                  <a:pt x="3170614" y="236755"/>
                  <a:pt x="3160512" y="242889"/>
                  <a:pt x="3145358" y="242889"/>
                </a:cubicBezTo>
                <a:cubicBezTo>
                  <a:pt x="3131468" y="242889"/>
                  <a:pt x="3118840" y="236755"/>
                  <a:pt x="3116314" y="229395"/>
                </a:cubicBezTo>
                <a:cubicBezTo>
                  <a:pt x="3115051" y="222035"/>
                  <a:pt x="3125154" y="215901"/>
                  <a:pt x="3140307" y="215901"/>
                </a:cubicBezTo>
                <a:close/>
                <a:moveTo>
                  <a:pt x="3076988" y="215901"/>
                </a:moveTo>
                <a:cubicBezTo>
                  <a:pt x="3092050" y="215901"/>
                  <a:pt x="3104603" y="222035"/>
                  <a:pt x="3105858" y="229395"/>
                </a:cubicBezTo>
                <a:cubicBezTo>
                  <a:pt x="3107113" y="236755"/>
                  <a:pt x="3097071" y="242889"/>
                  <a:pt x="3082009" y="242889"/>
                </a:cubicBezTo>
                <a:cubicBezTo>
                  <a:pt x="3068201" y="242889"/>
                  <a:pt x="3055649" y="236755"/>
                  <a:pt x="3054393" y="229395"/>
                </a:cubicBezTo>
                <a:cubicBezTo>
                  <a:pt x="3053138" y="222035"/>
                  <a:pt x="3063180" y="215901"/>
                  <a:pt x="3076988" y="215901"/>
                </a:cubicBezTo>
                <a:close/>
                <a:moveTo>
                  <a:pt x="3013156" y="215901"/>
                </a:moveTo>
                <a:cubicBezTo>
                  <a:pt x="3026963" y="215901"/>
                  <a:pt x="3039516" y="222035"/>
                  <a:pt x="3040771" y="229395"/>
                </a:cubicBezTo>
                <a:cubicBezTo>
                  <a:pt x="3042026" y="236755"/>
                  <a:pt x="3031984" y="242889"/>
                  <a:pt x="3018177" y="242889"/>
                </a:cubicBezTo>
                <a:cubicBezTo>
                  <a:pt x="3003114" y="242889"/>
                  <a:pt x="2990562" y="236755"/>
                  <a:pt x="2989306" y="229395"/>
                </a:cubicBezTo>
                <a:cubicBezTo>
                  <a:pt x="2988051" y="222035"/>
                  <a:pt x="2999348" y="215901"/>
                  <a:pt x="3013156" y="215901"/>
                </a:cubicBezTo>
                <a:close/>
                <a:moveTo>
                  <a:pt x="1430920" y="215901"/>
                </a:moveTo>
                <a:cubicBezTo>
                  <a:pt x="1445829" y="215901"/>
                  <a:pt x="1454526" y="222035"/>
                  <a:pt x="1452041" y="229395"/>
                </a:cubicBezTo>
                <a:cubicBezTo>
                  <a:pt x="1448314" y="236755"/>
                  <a:pt x="1434648" y="242889"/>
                  <a:pt x="1419739" y="242889"/>
                </a:cubicBezTo>
                <a:cubicBezTo>
                  <a:pt x="1406073" y="242889"/>
                  <a:pt x="1397376" y="236755"/>
                  <a:pt x="1399861" y="229395"/>
                </a:cubicBezTo>
                <a:cubicBezTo>
                  <a:pt x="1403588" y="222035"/>
                  <a:pt x="1417254" y="215901"/>
                  <a:pt x="1430920" y="215901"/>
                </a:cubicBezTo>
                <a:close/>
                <a:moveTo>
                  <a:pt x="1368869" y="215901"/>
                </a:moveTo>
                <a:cubicBezTo>
                  <a:pt x="1382616" y="215901"/>
                  <a:pt x="1392614" y="222035"/>
                  <a:pt x="1388865" y="229395"/>
                </a:cubicBezTo>
                <a:cubicBezTo>
                  <a:pt x="1385115" y="236755"/>
                  <a:pt x="1371368" y="242889"/>
                  <a:pt x="1357621" y="242889"/>
                </a:cubicBezTo>
                <a:cubicBezTo>
                  <a:pt x="1342624" y="242889"/>
                  <a:pt x="1333876" y="236755"/>
                  <a:pt x="1337625" y="229395"/>
                </a:cubicBezTo>
                <a:cubicBezTo>
                  <a:pt x="1340125" y="222035"/>
                  <a:pt x="1355122" y="215901"/>
                  <a:pt x="1368869" y="215901"/>
                </a:cubicBezTo>
                <a:close/>
                <a:moveTo>
                  <a:pt x="1115991" y="215901"/>
                </a:moveTo>
                <a:cubicBezTo>
                  <a:pt x="1129815" y="215901"/>
                  <a:pt x="1138613" y="222035"/>
                  <a:pt x="1134843" y="229395"/>
                </a:cubicBezTo>
                <a:cubicBezTo>
                  <a:pt x="1129815" y="236755"/>
                  <a:pt x="1115991" y="242889"/>
                  <a:pt x="1100910" y="242889"/>
                </a:cubicBezTo>
                <a:cubicBezTo>
                  <a:pt x="1087085" y="242889"/>
                  <a:pt x="1078288" y="236755"/>
                  <a:pt x="1082058" y="229395"/>
                </a:cubicBezTo>
                <a:cubicBezTo>
                  <a:pt x="1085828" y="222035"/>
                  <a:pt x="1100910" y="215901"/>
                  <a:pt x="1115991" y="215901"/>
                </a:cubicBezTo>
                <a:close/>
                <a:moveTo>
                  <a:pt x="1052491" y="215901"/>
                </a:moveTo>
                <a:cubicBezTo>
                  <a:pt x="1067572" y="215901"/>
                  <a:pt x="1075113" y="222035"/>
                  <a:pt x="1071343" y="229395"/>
                </a:cubicBezTo>
                <a:cubicBezTo>
                  <a:pt x="1067572" y="236755"/>
                  <a:pt x="1052491" y="242889"/>
                  <a:pt x="1037410" y="242889"/>
                </a:cubicBezTo>
                <a:cubicBezTo>
                  <a:pt x="1023585" y="242889"/>
                  <a:pt x="1014788" y="236755"/>
                  <a:pt x="1019815" y="229395"/>
                </a:cubicBezTo>
                <a:cubicBezTo>
                  <a:pt x="1023585" y="222035"/>
                  <a:pt x="1038667" y="215901"/>
                  <a:pt x="1052491" y="215901"/>
                </a:cubicBezTo>
                <a:close/>
                <a:moveTo>
                  <a:pt x="926748" y="215901"/>
                </a:moveTo>
                <a:cubicBezTo>
                  <a:pt x="940572" y="215901"/>
                  <a:pt x="948113" y="222035"/>
                  <a:pt x="944343" y="229395"/>
                </a:cubicBezTo>
                <a:cubicBezTo>
                  <a:pt x="939315" y="236755"/>
                  <a:pt x="924234" y="242889"/>
                  <a:pt x="910410" y="242889"/>
                </a:cubicBezTo>
                <a:cubicBezTo>
                  <a:pt x="895328" y="242889"/>
                  <a:pt x="887788" y="236755"/>
                  <a:pt x="891558" y="229395"/>
                </a:cubicBezTo>
                <a:cubicBezTo>
                  <a:pt x="896585" y="222035"/>
                  <a:pt x="911667" y="215901"/>
                  <a:pt x="926748" y="215901"/>
                </a:cubicBezTo>
                <a:close/>
                <a:moveTo>
                  <a:pt x="861870" y="215901"/>
                </a:moveTo>
                <a:cubicBezTo>
                  <a:pt x="877033" y="215901"/>
                  <a:pt x="884614" y="222035"/>
                  <a:pt x="879560" y="229395"/>
                </a:cubicBezTo>
                <a:cubicBezTo>
                  <a:pt x="875769" y="236755"/>
                  <a:pt x="859343" y="242889"/>
                  <a:pt x="845444" y="242889"/>
                </a:cubicBezTo>
                <a:cubicBezTo>
                  <a:pt x="830282" y="242889"/>
                  <a:pt x="822701" y="236755"/>
                  <a:pt x="827755" y="229395"/>
                </a:cubicBezTo>
                <a:cubicBezTo>
                  <a:pt x="832809" y="222035"/>
                  <a:pt x="847971" y="215901"/>
                  <a:pt x="861870" y="215901"/>
                </a:cubicBezTo>
                <a:close/>
                <a:moveTo>
                  <a:pt x="799634" y="215901"/>
                </a:moveTo>
                <a:cubicBezTo>
                  <a:pt x="813533" y="215901"/>
                  <a:pt x="821114" y="222035"/>
                  <a:pt x="817323" y="229395"/>
                </a:cubicBezTo>
                <a:cubicBezTo>
                  <a:pt x="812269" y="236755"/>
                  <a:pt x="795843" y="242889"/>
                  <a:pt x="781944" y="242889"/>
                </a:cubicBezTo>
                <a:cubicBezTo>
                  <a:pt x="766782" y="242889"/>
                  <a:pt x="759201" y="236755"/>
                  <a:pt x="764255" y="229395"/>
                </a:cubicBezTo>
                <a:cubicBezTo>
                  <a:pt x="769309" y="222035"/>
                  <a:pt x="785735" y="215901"/>
                  <a:pt x="799634" y="215901"/>
                </a:cubicBezTo>
                <a:close/>
                <a:moveTo>
                  <a:pt x="736134" y="215901"/>
                </a:moveTo>
                <a:cubicBezTo>
                  <a:pt x="750033" y="215901"/>
                  <a:pt x="757614" y="222035"/>
                  <a:pt x="752560" y="229395"/>
                </a:cubicBezTo>
                <a:cubicBezTo>
                  <a:pt x="747506" y="236755"/>
                  <a:pt x="732343" y="242889"/>
                  <a:pt x="717181" y="242889"/>
                </a:cubicBezTo>
                <a:cubicBezTo>
                  <a:pt x="703282" y="242889"/>
                  <a:pt x="695701" y="236755"/>
                  <a:pt x="700755" y="229395"/>
                </a:cubicBezTo>
                <a:cubicBezTo>
                  <a:pt x="705809" y="222035"/>
                  <a:pt x="720971" y="215901"/>
                  <a:pt x="736134" y="215901"/>
                </a:cubicBezTo>
                <a:close/>
                <a:moveTo>
                  <a:pt x="672634" y="215901"/>
                </a:moveTo>
                <a:cubicBezTo>
                  <a:pt x="687796" y="215901"/>
                  <a:pt x="694114" y="222035"/>
                  <a:pt x="689060" y="229395"/>
                </a:cubicBezTo>
                <a:cubicBezTo>
                  <a:pt x="684006" y="236755"/>
                  <a:pt x="668843" y="242889"/>
                  <a:pt x="653681" y="242889"/>
                </a:cubicBezTo>
                <a:cubicBezTo>
                  <a:pt x="639782" y="242889"/>
                  <a:pt x="632201" y="236755"/>
                  <a:pt x="637255" y="229395"/>
                </a:cubicBezTo>
                <a:cubicBezTo>
                  <a:pt x="642309" y="222035"/>
                  <a:pt x="658735" y="215901"/>
                  <a:pt x="672634" y="215901"/>
                </a:cubicBezTo>
                <a:close/>
                <a:moveTo>
                  <a:pt x="609563" y="215901"/>
                </a:moveTo>
                <a:cubicBezTo>
                  <a:pt x="623184" y="215901"/>
                  <a:pt x="630614" y="222035"/>
                  <a:pt x="625661" y="229395"/>
                </a:cubicBezTo>
                <a:cubicBezTo>
                  <a:pt x="620708" y="236755"/>
                  <a:pt x="604610" y="242889"/>
                  <a:pt x="589751" y="242889"/>
                </a:cubicBezTo>
                <a:cubicBezTo>
                  <a:pt x="576130" y="242889"/>
                  <a:pt x="568701" y="236755"/>
                  <a:pt x="574892" y="229395"/>
                </a:cubicBezTo>
                <a:cubicBezTo>
                  <a:pt x="579845" y="222035"/>
                  <a:pt x="594704" y="215901"/>
                  <a:pt x="609563" y="215901"/>
                </a:cubicBezTo>
                <a:close/>
                <a:moveTo>
                  <a:pt x="2951244" y="215900"/>
                </a:moveTo>
                <a:cubicBezTo>
                  <a:pt x="2965051" y="215900"/>
                  <a:pt x="2977604" y="222034"/>
                  <a:pt x="2978859" y="229394"/>
                </a:cubicBezTo>
                <a:cubicBezTo>
                  <a:pt x="2980114" y="236754"/>
                  <a:pt x="2968817" y="242888"/>
                  <a:pt x="2955010" y="242888"/>
                </a:cubicBezTo>
                <a:cubicBezTo>
                  <a:pt x="2939947" y="242888"/>
                  <a:pt x="2927394" y="236754"/>
                  <a:pt x="2927394" y="229394"/>
                </a:cubicBezTo>
                <a:cubicBezTo>
                  <a:pt x="2926139" y="222034"/>
                  <a:pt x="2936181" y="215900"/>
                  <a:pt x="2951244" y="215900"/>
                </a:cubicBezTo>
                <a:close/>
                <a:moveTo>
                  <a:pt x="2882823" y="215900"/>
                </a:moveTo>
                <a:cubicBezTo>
                  <a:pt x="2896544" y="215900"/>
                  <a:pt x="2909017" y="222034"/>
                  <a:pt x="2910264" y="229394"/>
                </a:cubicBezTo>
                <a:cubicBezTo>
                  <a:pt x="2910264" y="236754"/>
                  <a:pt x="2900286" y="242888"/>
                  <a:pt x="2885318" y="242888"/>
                </a:cubicBezTo>
                <a:cubicBezTo>
                  <a:pt x="2871597" y="242888"/>
                  <a:pt x="2859124" y="236754"/>
                  <a:pt x="2857876" y="229394"/>
                </a:cubicBezTo>
                <a:cubicBezTo>
                  <a:pt x="2857876" y="222034"/>
                  <a:pt x="2867855" y="215900"/>
                  <a:pt x="2882823" y="215900"/>
                </a:cubicBezTo>
                <a:close/>
                <a:moveTo>
                  <a:pt x="2819481" y="215900"/>
                </a:moveTo>
                <a:cubicBezTo>
                  <a:pt x="2834544" y="215900"/>
                  <a:pt x="2845841" y="222034"/>
                  <a:pt x="2847096" y="229394"/>
                </a:cubicBezTo>
                <a:cubicBezTo>
                  <a:pt x="2848351" y="236754"/>
                  <a:pt x="2837054" y="242888"/>
                  <a:pt x="2821991" y="242888"/>
                </a:cubicBezTo>
                <a:cubicBezTo>
                  <a:pt x="2808184" y="242888"/>
                  <a:pt x="2795631" y="236754"/>
                  <a:pt x="2795631" y="229394"/>
                </a:cubicBezTo>
                <a:cubicBezTo>
                  <a:pt x="2794376" y="222034"/>
                  <a:pt x="2805673" y="215900"/>
                  <a:pt x="2819481" y="215900"/>
                </a:cubicBezTo>
                <a:close/>
                <a:moveTo>
                  <a:pt x="2760411" y="215900"/>
                </a:moveTo>
                <a:cubicBezTo>
                  <a:pt x="2774219" y="215900"/>
                  <a:pt x="2786771" y="222034"/>
                  <a:pt x="2786771" y="229394"/>
                </a:cubicBezTo>
                <a:cubicBezTo>
                  <a:pt x="2788026" y="236754"/>
                  <a:pt x="2776729" y="242888"/>
                  <a:pt x="2761666" y="242888"/>
                </a:cubicBezTo>
                <a:cubicBezTo>
                  <a:pt x="2747859" y="242888"/>
                  <a:pt x="2735306" y="236754"/>
                  <a:pt x="2735306" y="229394"/>
                </a:cubicBezTo>
                <a:cubicBezTo>
                  <a:pt x="2734051" y="222034"/>
                  <a:pt x="2745348" y="215900"/>
                  <a:pt x="2760411" y="215900"/>
                </a:cubicBezTo>
                <a:close/>
                <a:moveTo>
                  <a:pt x="2629431" y="215900"/>
                </a:moveTo>
                <a:cubicBezTo>
                  <a:pt x="2644764" y="215900"/>
                  <a:pt x="2656264" y="222034"/>
                  <a:pt x="2656264" y="229394"/>
                </a:cubicBezTo>
                <a:cubicBezTo>
                  <a:pt x="2656264" y="236754"/>
                  <a:pt x="2644764" y="242888"/>
                  <a:pt x="2630709" y="242888"/>
                </a:cubicBezTo>
                <a:cubicBezTo>
                  <a:pt x="2615376" y="242888"/>
                  <a:pt x="2603876" y="236754"/>
                  <a:pt x="2603876" y="229394"/>
                </a:cubicBezTo>
                <a:cubicBezTo>
                  <a:pt x="2603876" y="222034"/>
                  <a:pt x="2615376" y="215900"/>
                  <a:pt x="2629431" y="215900"/>
                </a:cubicBezTo>
                <a:close/>
                <a:moveTo>
                  <a:pt x="2566570" y="215900"/>
                </a:moveTo>
                <a:cubicBezTo>
                  <a:pt x="2581037" y="215900"/>
                  <a:pt x="2592764" y="221941"/>
                  <a:pt x="2592764" y="229394"/>
                </a:cubicBezTo>
                <a:cubicBezTo>
                  <a:pt x="2592764" y="236847"/>
                  <a:pt x="2581037" y="242888"/>
                  <a:pt x="2566570" y="242888"/>
                </a:cubicBezTo>
                <a:cubicBezTo>
                  <a:pt x="2552103" y="242888"/>
                  <a:pt x="2540376" y="236847"/>
                  <a:pt x="2540376" y="229394"/>
                </a:cubicBezTo>
                <a:cubicBezTo>
                  <a:pt x="2540376" y="221941"/>
                  <a:pt x="2552103" y="215900"/>
                  <a:pt x="2566570" y="215900"/>
                </a:cubicBezTo>
                <a:close/>
                <a:moveTo>
                  <a:pt x="2503709" y="215900"/>
                </a:moveTo>
                <a:cubicBezTo>
                  <a:pt x="2517764" y="215900"/>
                  <a:pt x="2529264" y="222034"/>
                  <a:pt x="2529264" y="229394"/>
                </a:cubicBezTo>
                <a:cubicBezTo>
                  <a:pt x="2529264" y="236754"/>
                  <a:pt x="2517764" y="242888"/>
                  <a:pt x="2502431" y="242888"/>
                </a:cubicBezTo>
                <a:cubicBezTo>
                  <a:pt x="2488376" y="242888"/>
                  <a:pt x="2476876" y="236754"/>
                  <a:pt x="2476876" y="229394"/>
                </a:cubicBezTo>
                <a:cubicBezTo>
                  <a:pt x="2476876" y="222034"/>
                  <a:pt x="2488376" y="215900"/>
                  <a:pt x="2503709" y="215900"/>
                </a:cubicBezTo>
                <a:close/>
                <a:moveTo>
                  <a:pt x="1747896" y="215900"/>
                </a:moveTo>
                <a:cubicBezTo>
                  <a:pt x="1761866" y="215900"/>
                  <a:pt x="1772026" y="222034"/>
                  <a:pt x="1770756" y="229394"/>
                </a:cubicBezTo>
                <a:cubicBezTo>
                  <a:pt x="1768216" y="236754"/>
                  <a:pt x="1754246" y="242888"/>
                  <a:pt x="1740276" y="242888"/>
                </a:cubicBezTo>
                <a:cubicBezTo>
                  <a:pt x="1725036" y="242888"/>
                  <a:pt x="1714876" y="236754"/>
                  <a:pt x="1717416" y="229394"/>
                </a:cubicBezTo>
                <a:cubicBezTo>
                  <a:pt x="1719956" y="222034"/>
                  <a:pt x="1733926" y="215900"/>
                  <a:pt x="1747896" y="215900"/>
                </a:cubicBezTo>
                <a:close/>
                <a:moveTo>
                  <a:pt x="988991" y="215900"/>
                </a:moveTo>
                <a:cubicBezTo>
                  <a:pt x="1002815" y="215900"/>
                  <a:pt x="1011613" y="222034"/>
                  <a:pt x="1006586" y="229394"/>
                </a:cubicBezTo>
                <a:cubicBezTo>
                  <a:pt x="1002815" y="236754"/>
                  <a:pt x="987734" y="242888"/>
                  <a:pt x="973910" y="242888"/>
                </a:cubicBezTo>
                <a:cubicBezTo>
                  <a:pt x="958828" y="242888"/>
                  <a:pt x="951288" y="236754"/>
                  <a:pt x="955058" y="229394"/>
                </a:cubicBezTo>
                <a:cubicBezTo>
                  <a:pt x="960085" y="222034"/>
                  <a:pt x="975167" y="215900"/>
                  <a:pt x="988991" y="215900"/>
                </a:cubicBezTo>
                <a:close/>
                <a:moveTo>
                  <a:pt x="545729" y="215900"/>
                </a:moveTo>
                <a:cubicBezTo>
                  <a:pt x="561043" y="215900"/>
                  <a:pt x="568701" y="222034"/>
                  <a:pt x="562320" y="229394"/>
                </a:cubicBezTo>
                <a:cubicBezTo>
                  <a:pt x="557215" y="236754"/>
                  <a:pt x="540624" y="242888"/>
                  <a:pt x="526585" y="242888"/>
                </a:cubicBezTo>
                <a:cubicBezTo>
                  <a:pt x="511270" y="242888"/>
                  <a:pt x="503613" y="236754"/>
                  <a:pt x="509994" y="229394"/>
                </a:cubicBezTo>
                <a:cubicBezTo>
                  <a:pt x="515099" y="222034"/>
                  <a:pt x="531690" y="215900"/>
                  <a:pt x="545729" y="215900"/>
                </a:cubicBezTo>
                <a:close/>
                <a:moveTo>
                  <a:pt x="482563" y="215900"/>
                </a:moveTo>
                <a:cubicBezTo>
                  <a:pt x="496184" y="215900"/>
                  <a:pt x="503614" y="222034"/>
                  <a:pt x="498661" y="229394"/>
                </a:cubicBezTo>
                <a:cubicBezTo>
                  <a:pt x="492470" y="236754"/>
                  <a:pt x="476372" y="242888"/>
                  <a:pt x="462751" y="242888"/>
                </a:cubicBezTo>
                <a:cubicBezTo>
                  <a:pt x="447892" y="242888"/>
                  <a:pt x="441701" y="236754"/>
                  <a:pt x="446654" y="229394"/>
                </a:cubicBezTo>
                <a:cubicBezTo>
                  <a:pt x="452845" y="222034"/>
                  <a:pt x="468943" y="215900"/>
                  <a:pt x="482563" y="215900"/>
                </a:cubicBezTo>
                <a:close/>
                <a:moveTo>
                  <a:pt x="420005" y="215900"/>
                </a:moveTo>
                <a:cubicBezTo>
                  <a:pt x="434043" y="215900"/>
                  <a:pt x="441701" y="222034"/>
                  <a:pt x="435320" y="229394"/>
                </a:cubicBezTo>
                <a:cubicBezTo>
                  <a:pt x="428939" y="236754"/>
                  <a:pt x="412347" y="242888"/>
                  <a:pt x="398309" y="242888"/>
                </a:cubicBezTo>
                <a:cubicBezTo>
                  <a:pt x="382994" y="242888"/>
                  <a:pt x="376613" y="236754"/>
                  <a:pt x="382994" y="229394"/>
                </a:cubicBezTo>
                <a:cubicBezTo>
                  <a:pt x="388099" y="222034"/>
                  <a:pt x="404690" y="215900"/>
                  <a:pt x="420005" y="215900"/>
                </a:cubicBezTo>
                <a:close/>
                <a:moveTo>
                  <a:pt x="355446" y="215900"/>
                </a:moveTo>
                <a:cubicBezTo>
                  <a:pt x="370387" y="215900"/>
                  <a:pt x="376613" y="222034"/>
                  <a:pt x="370387" y="229394"/>
                </a:cubicBezTo>
                <a:cubicBezTo>
                  <a:pt x="365407" y="236754"/>
                  <a:pt x="347976" y="242888"/>
                  <a:pt x="334280" y="242888"/>
                </a:cubicBezTo>
                <a:cubicBezTo>
                  <a:pt x="320583" y="242888"/>
                  <a:pt x="313113" y="236754"/>
                  <a:pt x="319338" y="229394"/>
                </a:cubicBezTo>
                <a:cubicBezTo>
                  <a:pt x="325564" y="222034"/>
                  <a:pt x="341750" y="215900"/>
                  <a:pt x="355446" y="215900"/>
                </a:cubicBezTo>
                <a:close/>
                <a:moveTo>
                  <a:pt x="293005" y="215900"/>
                </a:moveTo>
                <a:cubicBezTo>
                  <a:pt x="307043" y="215900"/>
                  <a:pt x="314701" y="222034"/>
                  <a:pt x="308320" y="229394"/>
                </a:cubicBezTo>
                <a:cubicBezTo>
                  <a:pt x="301939" y="236754"/>
                  <a:pt x="285347" y="242888"/>
                  <a:pt x="270033" y="242888"/>
                </a:cubicBezTo>
                <a:cubicBezTo>
                  <a:pt x="255994" y="242888"/>
                  <a:pt x="249613" y="236754"/>
                  <a:pt x="255994" y="229394"/>
                </a:cubicBezTo>
                <a:cubicBezTo>
                  <a:pt x="262375" y="222034"/>
                  <a:pt x="278966" y="215900"/>
                  <a:pt x="293005" y="215900"/>
                </a:cubicBezTo>
                <a:close/>
                <a:moveTo>
                  <a:pt x="229691" y="215900"/>
                </a:moveTo>
                <a:cubicBezTo>
                  <a:pt x="243387" y="215900"/>
                  <a:pt x="249613" y="222034"/>
                  <a:pt x="243387" y="229394"/>
                </a:cubicBezTo>
                <a:cubicBezTo>
                  <a:pt x="237162" y="236754"/>
                  <a:pt x="220990" y="242888"/>
                  <a:pt x="206049" y="242888"/>
                </a:cubicBezTo>
                <a:cubicBezTo>
                  <a:pt x="192353" y="242888"/>
                  <a:pt x="186128" y="236754"/>
                  <a:pt x="192353" y="229394"/>
                </a:cubicBezTo>
                <a:cubicBezTo>
                  <a:pt x="198579" y="222034"/>
                  <a:pt x="214765" y="215900"/>
                  <a:pt x="229691" y="215900"/>
                </a:cubicBezTo>
                <a:close/>
                <a:moveTo>
                  <a:pt x="166437" y="215900"/>
                </a:moveTo>
                <a:cubicBezTo>
                  <a:pt x="181457" y="215900"/>
                  <a:pt x="187715" y="222034"/>
                  <a:pt x="181457" y="229394"/>
                </a:cubicBezTo>
                <a:cubicBezTo>
                  <a:pt x="173947" y="236754"/>
                  <a:pt x="157676" y="242888"/>
                  <a:pt x="143907" y="242888"/>
                </a:cubicBezTo>
                <a:cubicBezTo>
                  <a:pt x="128887" y="242888"/>
                  <a:pt x="122628" y="236754"/>
                  <a:pt x="128887" y="229394"/>
                </a:cubicBezTo>
                <a:cubicBezTo>
                  <a:pt x="136397" y="222034"/>
                  <a:pt x="152669" y="215900"/>
                  <a:pt x="166437" y="215900"/>
                </a:cubicBezTo>
                <a:close/>
                <a:moveTo>
                  <a:pt x="4822143" y="182563"/>
                </a:moveTo>
                <a:cubicBezTo>
                  <a:pt x="4835839" y="182563"/>
                  <a:pt x="4852025" y="188989"/>
                  <a:pt x="4858251" y="195414"/>
                </a:cubicBezTo>
                <a:cubicBezTo>
                  <a:pt x="4864476" y="203125"/>
                  <a:pt x="4858251" y="209551"/>
                  <a:pt x="4843310" y="209551"/>
                </a:cubicBezTo>
                <a:cubicBezTo>
                  <a:pt x="4829614" y="209551"/>
                  <a:pt x="4813427" y="203125"/>
                  <a:pt x="4807202" y="195414"/>
                </a:cubicBezTo>
                <a:cubicBezTo>
                  <a:pt x="4800976" y="188989"/>
                  <a:pt x="4808447" y="182563"/>
                  <a:pt x="4822143" y="182563"/>
                </a:cubicBezTo>
                <a:close/>
                <a:moveTo>
                  <a:pt x="4759383" y="182563"/>
                </a:moveTo>
                <a:cubicBezTo>
                  <a:pt x="4773353" y="182563"/>
                  <a:pt x="4789863" y="188989"/>
                  <a:pt x="4796213" y="195414"/>
                </a:cubicBezTo>
                <a:cubicBezTo>
                  <a:pt x="4802563" y="203125"/>
                  <a:pt x="4794943" y="209551"/>
                  <a:pt x="4780973" y="209551"/>
                </a:cubicBezTo>
                <a:cubicBezTo>
                  <a:pt x="4767003" y="209551"/>
                  <a:pt x="4750493" y="203125"/>
                  <a:pt x="4744143" y="195414"/>
                </a:cubicBezTo>
                <a:cubicBezTo>
                  <a:pt x="4739063" y="188989"/>
                  <a:pt x="4745413" y="182563"/>
                  <a:pt x="4759383" y="182563"/>
                </a:cubicBezTo>
                <a:close/>
                <a:moveTo>
                  <a:pt x="4695883" y="182563"/>
                </a:moveTo>
                <a:cubicBezTo>
                  <a:pt x="4711123" y="182563"/>
                  <a:pt x="4726363" y="188989"/>
                  <a:pt x="4732713" y="195414"/>
                </a:cubicBezTo>
                <a:cubicBezTo>
                  <a:pt x="4739063" y="203125"/>
                  <a:pt x="4731443" y="209551"/>
                  <a:pt x="4717473" y="209551"/>
                </a:cubicBezTo>
                <a:cubicBezTo>
                  <a:pt x="4703503" y="209551"/>
                  <a:pt x="4686993" y="203125"/>
                  <a:pt x="4680643" y="195414"/>
                </a:cubicBezTo>
                <a:cubicBezTo>
                  <a:pt x="4675563" y="188989"/>
                  <a:pt x="4681913" y="182563"/>
                  <a:pt x="4695883" y="182563"/>
                </a:cubicBezTo>
                <a:close/>
                <a:moveTo>
                  <a:pt x="4635131" y="182563"/>
                </a:moveTo>
                <a:cubicBezTo>
                  <a:pt x="4649030" y="182563"/>
                  <a:pt x="4665456" y="188989"/>
                  <a:pt x="4670510" y="195414"/>
                </a:cubicBezTo>
                <a:cubicBezTo>
                  <a:pt x="4675564" y="203125"/>
                  <a:pt x="4669247" y="209551"/>
                  <a:pt x="4655348" y="209551"/>
                </a:cubicBezTo>
                <a:cubicBezTo>
                  <a:pt x="4640185" y="209551"/>
                  <a:pt x="4625023" y="203125"/>
                  <a:pt x="4618705" y="195414"/>
                </a:cubicBezTo>
                <a:cubicBezTo>
                  <a:pt x="4613651" y="188989"/>
                  <a:pt x="4621232" y="182563"/>
                  <a:pt x="4635131" y="182563"/>
                </a:cubicBezTo>
                <a:close/>
                <a:moveTo>
                  <a:pt x="4571631" y="182563"/>
                </a:moveTo>
                <a:cubicBezTo>
                  <a:pt x="4585530" y="182563"/>
                  <a:pt x="4601956" y="188989"/>
                  <a:pt x="4607010" y="195414"/>
                </a:cubicBezTo>
                <a:cubicBezTo>
                  <a:pt x="4612064" y="203125"/>
                  <a:pt x="4605747" y="209551"/>
                  <a:pt x="4590584" y="209551"/>
                </a:cubicBezTo>
                <a:cubicBezTo>
                  <a:pt x="4576685" y="209551"/>
                  <a:pt x="4560259" y="203125"/>
                  <a:pt x="4555205" y="195414"/>
                </a:cubicBezTo>
                <a:cubicBezTo>
                  <a:pt x="4550151" y="188989"/>
                  <a:pt x="4557732" y="182563"/>
                  <a:pt x="4571631" y="182563"/>
                </a:cubicBezTo>
                <a:close/>
                <a:moveTo>
                  <a:pt x="4509718" y="182563"/>
                </a:moveTo>
                <a:cubicBezTo>
                  <a:pt x="4523617" y="182563"/>
                  <a:pt x="4540043" y="188989"/>
                  <a:pt x="4545097" y="195414"/>
                </a:cubicBezTo>
                <a:cubicBezTo>
                  <a:pt x="4550151" y="203125"/>
                  <a:pt x="4542570" y="209551"/>
                  <a:pt x="4528671" y="209551"/>
                </a:cubicBezTo>
                <a:cubicBezTo>
                  <a:pt x="4514772" y="209551"/>
                  <a:pt x="4498346" y="203125"/>
                  <a:pt x="4493292" y="195414"/>
                </a:cubicBezTo>
                <a:cubicBezTo>
                  <a:pt x="4488238" y="188989"/>
                  <a:pt x="4495819" y="182563"/>
                  <a:pt x="4509718" y="182563"/>
                </a:cubicBezTo>
                <a:close/>
                <a:moveTo>
                  <a:pt x="4446218" y="182563"/>
                </a:moveTo>
                <a:cubicBezTo>
                  <a:pt x="4461381" y="182563"/>
                  <a:pt x="4476543" y="188989"/>
                  <a:pt x="4481597" y="195414"/>
                </a:cubicBezTo>
                <a:cubicBezTo>
                  <a:pt x="4486651" y="203125"/>
                  <a:pt x="4479070" y="209551"/>
                  <a:pt x="4465171" y="209551"/>
                </a:cubicBezTo>
                <a:cubicBezTo>
                  <a:pt x="4451272" y="209551"/>
                  <a:pt x="4434846" y="203125"/>
                  <a:pt x="4429792" y="195414"/>
                </a:cubicBezTo>
                <a:cubicBezTo>
                  <a:pt x="4424738" y="188989"/>
                  <a:pt x="4432319" y="182563"/>
                  <a:pt x="4446218" y="182563"/>
                </a:cubicBezTo>
                <a:close/>
                <a:moveTo>
                  <a:pt x="4384986" y="182563"/>
                </a:moveTo>
                <a:cubicBezTo>
                  <a:pt x="4398529" y="182563"/>
                  <a:pt x="4413302" y="188989"/>
                  <a:pt x="4418227" y="195414"/>
                </a:cubicBezTo>
                <a:cubicBezTo>
                  <a:pt x="4423151" y="203125"/>
                  <a:pt x="4415765" y="209551"/>
                  <a:pt x="4402222" y="209551"/>
                </a:cubicBezTo>
                <a:cubicBezTo>
                  <a:pt x="4387449" y="209551"/>
                  <a:pt x="4372675" y="203125"/>
                  <a:pt x="4367751" y="195414"/>
                </a:cubicBezTo>
                <a:cubicBezTo>
                  <a:pt x="4362826" y="188989"/>
                  <a:pt x="4370213" y="182563"/>
                  <a:pt x="4384986" y="182563"/>
                </a:cubicBezTo>
                <a:close/>
                <a:moveTo>
                  <a:pt x="4322278" y="182563"/>
                </a:moveTo>
                <a:cubicBezTo>
                  <a:pt x="4336103" y="182563"/>
                  <a:pt x="4351184" y="188989"/>
                  <a:pt x="4356211" y="195414"/>
                </a:cubicBezTo>
                <a:cubicBezTo>
                  <a:pt x="4361238" y="203125"/>
                  <a:pt x="4353698" y="209551"/>
                  <a:pt x="4338616" y="209551"/>
                </a:cubicBezTo>
                <a:cubicBezTo>
                  <a:pt x="4324792" y="209551"/>
                  <a:pt x="4309711" y="203125"/>
                  <a:pt x="4304684" y="195414"/>
                </a:cubicBezTo>
                <a:cubicBezTo>
                  <a:pt x="4300913" y="188989"/>
                  <a:pt x="4308454" y="182563"/>
                  <a:pt x="4322278" y="182563"/>
                </a:cubicBezTo>
                <a:close/>
                <a:moveTo>
                  <a:pt x="4258778" y="182563"/>
                </a:moveTo>
                <a:cubicBezTo>
                  <a:pt x="4272603" y="182563"/>
                  <a:pt x="4287684" y="188989"/>
                  <a:pt x="4292711" y="195414"/>
                </a:cubicBezTo>
                <a:cubicBezTo>
                  <a:pt x="4297738" y="203125"/>
                  <a:pt x="4290198" y="209551"/>
                  <a:pt x="4275116" y="209551"/>
                </a:cubicBezTo>
                <a:cubicBezTo>
                  <a:pt x="4261292" y="209551"/>
                  <a:pt x="4246211" y="203125"/>
                  <a:pt x="4241184" y="195414"/>
                </a:cubicBezTo>
                <a:cubicBezTo>
                  <a:pt x="4237413" y="188989"/>
                  <a:pt x="4244954" y="182563"/>
                  <a:pt x="4258778" y="182563"/>
                </a:cubicBezTo>
                <a:close/>
                <a:moveTo>
                  <a:pt x="4196866" y="182563"/>
                </a:moveTo>
                <a:cubicBezTo>
                  <a:pt x="4211948" y="182563"/>
                  <a:pt x="4227029" y="188989"/>
                  <a:pt x="4230799" y="195414"/>
                </a:cubicBezTo>
                <a:cubicBezTo>
                  <a:pt x="4235826" y="203125"/>
                  <a:pt x="4227029" y="209551"/>
                  <a:pt x="4213204" y="209551"/>
                </a:cubicBezTo>
                <a:cubicBezTo>
                  <a:pt x="4199380" y="209551"/>
                  <a:pt x="4184299" y="203125"/>
                  <a:pt x="4179272" y="195414"/>
                </a:cubicBezTo>
                <a:cubicBezTo>
                  <a:pt x="4175501" y="188989"/>
                  <a:pt x="4183042" y="182563"/>
                  <a:pt x="4196866" y="182563"/>
                </a:cubicBezTo>
                <a:close/>
                <a:moveTo>
                  <a:pt x="4134497" y="182563"/>
                </a:moveTo>
                <a:cubicBezTo>
                  <a:pt x="4148244" y="182563"/>
                  <a:pt x="4163241" y="188989"/>
                  <a:pt x="4166990" y="195414"/>
                </a:cubicBezTo>
                <a:cubicBezTo>
                  <a:pt x="4170739" y="203125"/>
                  <a:pt x="4163241" y="209551"/>
                  <a:pt x="4149494" y="209551"/>
                </a:cubicBezTo>
                <a:cubicBezTo>
                  <a:pt x="4134497" y="209551"/>
                  <a:pt x="4120749" y="203125"/>
                  <a:pt x="4115750" y="195414"/>
                </a:cubicBezTo>
                <a:cubicBezTo>
                  <a:pt x="4112001" y="188989"/>
                  <a:pt x="4119500" y="182563"/>
                  <a:pt x="4134497" y="182563"/>
                </a:cubicBezTo>
                <a:close/>
                <a:moveTo>
                  <a:pt x="4071604" y="182563"/>
                </a:moveTo>
                <a:cubicBezTo>
                  <a:pt x="4085723" y="182563"/>
                  <a:pt x="4101125" y="188989"/>
                  <a:pt x="4104976" y="195414"/>
                </a:cubicBezTo>
                <a:cubicBezTo>
                  <a:pt x="4108826" y="203125"/>
                  <a:pt x="4101125" y="209551"/>
                  <a:pt x="4085723" y="209551"/>
                </a:cubicBezTo>
                <a:cubicBezTo>
                  <a:pt x="4071604" y="209551"/>
                  <a:pt x="4056202" y="203125"/>
                  <a:pt x="4052352" y="195414"/>
                </a:cubicBezTo>
                <a:cubicBezTo>
                  <a:pt x="4048501" y="188989"/>
                  <a:pt x="4057486" y="182563"/>
                  <a:pt x="4071604" y="182563"/>
                </a:cubicBezTo>
                <a:close/>
                <a:moveTo>
                  <a:pt x="4009084" y="182563"/>
                </a:moveTo>
                <a:cubicBezTo>
                  <a:pt x="4022831" y="182563"/>
                  <a:pt x="4037828" y="188989"/>
                  <a:pt x="4041577" y="195414"/>
                </a:cubicBezTo>
                <a:cubicBezTo>
                  <a:pt x="4045326" y="203125"/>
                  <a:pt x="4037828" y="209551"/>
                  <a:pt x="4022831" y="209551"/>
                </a:cubicBezTo>
                <a:cubicBezTo>
                  <a:pt x="4009084" y="209551"/>
                  <a:pt x="3994087" y="203125"/>
                  <a:pt x="3990337" y="195414"/>
                </a:cubicBezTo>
                <a:cubicBezTo>
                  <a:pt x="3986588" y="188989"/>
                  <a:pt x="3995336" y="182563"/>
                  <a:pt x="4009084" y="182563"/>
                </a:cubicBezTo>
                <a:close/>
                <a:moveTo>
                  <a:pt x="3945584" y="182563"/>
                </a:moveTo>
                <a:cubicBezTo>
                  <a:pt x="3960581" y="182563"/>
                  <a:pt x="3974328" y="188989"/>
                  <a:pt x="3978077" y="195414"/>
                </a:cubicBezTo>
                <a:cubicBezTo>
                  <a:pt x="3981826" y="203125"/>
                  <a:pt x="3973078" y="209551"/>
                  <a:pt x="3959331" y="209551"/>
                </a:cubicBezTo>
                <a:cubicBezTo>
                  <a:pt x="3945584" y="209551"/>
                  <a:pt x="3930587" y="203125"/>
                  <a:pt x="3926837" y="195414"/>
                </a:cubicBezTo>
                <a:cubicBezTo>
                  <a:pt x="3923088" y="188989"/>
                  <a:pt x="3931836" y="182563"/>
                  <a:pt x="3945584" y="182563"/>
                </a:cubicBezTo>
                <a:close/>
                <a:moveTo>
                  <a:pt x="3884161" y="182563"/>
                </a:moveTo>
                <a:cubicBezTo>
                  <a:pt x="3898207" y="182563"/>
                  <a:pt x="3912253" y="188989"/>
                  <a:pt x="3916084" y="195414"/>
                </a:cubicBezTo>
                <a:cubicBezTo>
                  <a:pt x="3919914" y="203125"/>
                  <a:pt x="3910976" y="209551"/>
                  <a:pt x="3896930" y="209551"/>
                </a:cubicBezTo>
                <a:cubicBezTo>
                  <a:pt x="3881607" y="209551"/>
                  <a:pt x="3867561" y="203125"/>
                  <a:pt x="3863730" y="195414"/>
                </a:cubicBezTo>
                <a:cubicBezTo>
                  <a:pt x="3861176" y="188989"/>
                  <a:pt x="3868838" y="182563"/>
                  <a:pt x="3884161" y="182563"/>
                </a:cubicBezTo>
                <a:close/>
                <a:moveTo>
                  <a:pt x="3821626" y="182563"/>
                </a:moveTo>
                <a:cubicBezTo>
                  <a:pt x="3835293" y="182563"/>
                  <a:pt x="3848959" y="188989"/>
                  <a:pt x="3852686" y="195414"/>
                </a:cubicBezTo>
                <a:cubicBezTo>
                  <a:pt x="3856413" y="203125"/>
                  <a:pt x="3847717" y="209551"/>
                  <a:pt x="3834050" y="209551"/>
                </a:cubicBezTo>
                <a:cubicBezTo>
                  <a:pt x="3819142" y="209551"/>
                  <a:pt x="3805475" y="203125"/>
                  <a:pt x="3801748" y="195414"/>
                </a:cubicBezTo>
                <a:cubicBezTo>
                  <a:pt x="3799263" y="188989"/>
                  <a:pt x="3807960" y="182563"/>
                  <a:pt x="3821626" y="182563"/>
                </a:cubicBezTo>
                <a:close/>
                <a:moveTo>
                  <a:pt x="3758748" y="182563"/>
                </a:moveTo>
                <a:cubicBezTo>
                  <a:pt x="3772794" y="182563"/>
                  <a:pt x="3786840" y="188989"/>
                  <a:pt x="3790671" y="195414"/>
                </a:cubicBezTo>
                <a:cubicBezTo>
                  <a:pt x="3794501" y="203125"/>
                  <a:pt x="3785563" y="209551"/>
                  <a:pt x="3770240" y="209551"/>
                </a:cubicBezTo>
                <a:cubicBezTo>
                  <a:pt x="3756194" y="209551"/>
                  <a:pt x="3742148" y="203125"/>
                  <a:pt x="3738317" y="195414"/>
                </a:cubicBezTo>
                <a:cubicBezTo>
                  <a:pt x="3735763" y="188989"/>
                  <a:pt x="3744702" y="182563"/>
                  <a:pt x="3758748" y="182563"/>
                </a:cubicBezTo>
                <a:close/>
                <a:moveTo>
                  <a:pt x="3696214" y="182563"/>
                </a:moveTo>
                <a:cubicBezTo>
                  <a:pt x="3711123" y="182563"/>
                  <a:pt x="3724789" y="188989"/>
                  <a:pt x="3727274" y="195414"/>
                </a:cubicBezTo>
                <a:cubicBezTo>
                  <a:pt x="3731001" y="203125"/>
                  <a:pt x="3721062" y="209551"/>
                  <a:pt x="3707396" y="209551"/>
                </a:cubicBezTo>
                <a:cubicBezTo>
                  <a:pt x="3693730" y="209551"/>
                  <a:pt x="3680063" y="203125"/>
                  <a:pt x="3676336" y="195414"/>
                </a:cubicBezTo>
                <a:cubicBezTo>
                  <a:pt x="3673851" y="188989"/>
                  <a:pt x="3682548" y="182563"/>
                  <a:pt x="3696214" y="182563"/>
                </a:cubicBezTo>
                <a:close/>
                <a:moveTo>
                  <a:pt x="3634481" y="182563"/>
                </a:moveTo>
                <a:cubicBezTo>
                  <a:pt x="3648451" y="182563"/>
                  <a:pt x="3662421" y="188989"/>
                  <a:pt x="3664961" y="195414"/>
                </a:cubicBezTo>
                <a:cubicBezTo>
                  <a:pt x="3667501" y="203125"/>
                  <a:pt x="3658611" y="209551"/>
                  <a:pt x="3644641" y="209551"/>
                </a:cubicBezTo>
                <a:cubicBezTo>
                  <a:pt x="3629401" y="209551"/>
                  <a:pt x="3615431" y="203125"/>
                  <a:pt x="3612891" y="195414"/>
                </a:cubicBezTo>
                <a:cubicBezTo>
                  <a:pt x="3610351" y="188989"/>
                  <a:pt x="3619241" y="182563"/>
                  <a:pt x="3634481" y="182563"/>
                </a:cubicBezTo>
                <a:close/>
                <a:moveTo>
                  <a:pt x="3571898" y="182563"/>
                </a:moveTo>
                <a:cubicBezTo>
                  <a:pt x="3585480" y="182563"/>
                  <a:pt x="3599062" y="188989"/>
                  <a:pt x="3601532" y="195414"/>
                </a:cubicBezTo>
                <a:cubicBezTo>
                  <a:pt x="3604001" y="203125"/>
                  <a:pt x="3595358" y="209551"/>
                  <a:pt x="3581776" y="209551"/>
                </a:cubicBezTo>
                <a:cubicBezTo>
                  <a:pt x="3566959" y="209551"/>
                  <a:pt x="3553377" y="203125"/>
                  <a:pt x="3550908" y="195414"/>
                </a:cubicBezTo>
                <a:cubicBezTo>
                  <a:pt x="3548438" y="188989"/>
                  <a:pt x="3558316" y="182563"/>
                  <a:pt x="3571898" y="182563"/>
                </a:cubicBezTo>
                <a:close/>
                <a:moveTo>
                  <a:pt x="3509068" y="182563"/>
                </a:moveTo>
                <a:cubicBezTo>
                  <a:pt x="3523038" y="182563"/>
                  <a:pt x="3537008" y="188989"/>
                  <a:pt x="3539548" y="195414"/>
                </a:cubicBezTo>
                <a:cubicBezTo>
                  <a:pt x="3542088" y="203125"/>
                  <a:pt x="3533198" y="209551"/>
                  <a:pt x="3517958" y="209551"/>
                </a:cubicBezTo>
                <a:cubicBezTo>
                  <a:pt x="3503988" y="209551"/>
                  <a:pt x="3490018" y="203125"/>
                  <a:pt x="3487478" y="195414"/>
                </a:cubicBezTo>
                <a:cubicBezTo>
                  <a:pt x="3484938" y="188989"/>
                  <a:pt x="3495098" y="182563"/>
                  <a:pt x="3509068" y="182563"/>
                </a:cubicBezTo>
                <a:close/>
                <a:moveTo>
                  <a:pt x="3445568" y="182563"/>
                </a:moveTo>
                <a:cubicBezTo>
                  <a:pt x="3460808" y="182563"/>
                  <a:pt x="3473508" y="188989"/>
                  <a:pt x="3476048" y="195414"/>
                </a:cubicBezTo>
                <a:cubicBezTo>
                  <a:pt x="3478588" y="203125"/>
                  <a:pt x="3468428" y="209551"/>
                  <a:pt x="3454458" y="209551"/>
                </a:cubicBezTo>
                <a:cubicBezTo>
                  <a:pt x="3440488" y="209551"/>
                  <a:pt x="3426518" y="203125"/>
                  <a:pt x="3423978" y="195414"/>
                </a:cubicBezTo>
                <a:cubicBezTo>
                  <a:pt x="3421438" y="188989"/>
                  <a:pt x="3431598" y="182563"/>
                  <a:pt x="3445568" y="182563"/>
                </a:cubicBezTo>
                <a:close/>
                <a:moveTo>
                  <a:pt x="3384421" y="182563"/>
                </a:moveTo>
                <a:cubicBezTo>
                  <a:pt x="3397914" y="182563"/>
                  <a:pt x="3410181" y="188989"/>
                  <a:pt x="3412635" y="195414"/>
                </a:cubicBezTo>
                <a:cubicBezTo>
                  <a:pt x="3415088" y="203125"/>
                  <a:pt x="3405275" y="209551"/>
                  <a:pt x="3391781" y="209551"/>
                </a:cubicBezTo>
                <a:cubicBezTo>
                  <a:pt x="3377060" y="209551"/>
                  <a:pt x="3364793" y="203125"/>
                  <a:pt x="3362340" y="195414"/>
                </a:cubicBezTo>
                <a:cubicBezTo>
                  <a:pt x="3361113" y="188989"/>
                  <a:pt x="3369700" y="182563"/>
                  <a:pt x="3384421" y="182563"/>
                </a:cubicBezTo>
                <a:close/>
                <a:moveTo>
                  <a:pt x="3321606" y="182563"/>
                </a:moveTo>
                <a:cubicBezTo>
                  <a:pt x="3335497" y="182563"/>
                  <a:pt x="3348125" y="188989"/>
                  <a:pt x="3350651" y="195414"/>
                </a:cubicBezTo>
                <a:cubicBezTo>
                  <a:pt x="3353176" y="203125"/>
                  <a:pt x="3343074" y="209551"/>
                  <a:pt x="3329183" y="209551"/>
                </a:cubicBezTo>
                <a:cubicBezTo>
                  <a:pt x="3314030" y="209551"/>
                  <a:pt x="3301402" y="203125"/>
                  <a:pt x="3298876" y="195414"/>
                </a:cubicBezTo>
                <a:cubicBezTo>
                  <a:pt x="3297613" y="188989"/>
                  <a:pt x="3307716" y="182563"/>
                  <a:pt x="3321606" y="182563"/>
                </a:cubicBezTo>
                <a:close/>
                <a:moveTo>
                  <a:pt x="3258106" y="182563"/>
                </a:moveTo>
                <a:cubicBezTo>
                  <a:pt x="3271997" y="182563"/>
                  <a:pt x="3285888" y="188989"/>
                  <a:pt x="3287151" y="195414"/>
                </a:cubicBezTo>
                <a:cubicBezTo>
                  <a:pt x="3289676" y="203125"/>
                  <a:pt x="3279574" y="209551"/>
                  <a:pt x="3264420" y="209551"/>
                </a:cubicBezTo>
                <a:cubicBezTo>
                  <a:pt x="3250530" y="209551"/>
                  <a:pt x="3237902" y="203125"/>
                  <a:pt x="3235376" y="195414"/>
                </a:cubicBezTo>
                <a:cubicBezTo>
                  <a:pt x="3234113" y="188989"/>
                  <a:pt x="3244216" y="182563"/>
                  <a:pt x="3258106" y="182563"/>
                </a:cubicBezTo>
                <a:close/>
                <a:moveTo>
                  <a:pt x="3196051" y="182563"/>
                </a:moveTo>
                <a:cubicBezTo>
                  <a:pt x="3209858" y="182563"/>
                  <a:pt x="3223666" y="188989"/>
                  <a:pt x="3224921" y="195414"/>
                </a:cubicBezTo>
                <a:cubicBezTo>
                  <a:pt x="3226176" y="203125"/>
                  <a:pt x="3216134" y="209551"/>
                  <a:pt x="3202327" y="209551"/>
                </a:cubicBezTo>
                <a:cubicBezTo>
                  <a:pt x="3188519" y="209551"/>
                  <a:pt x="3175967" y="203125"/>
                  <a:pt x="3173456" y="195414"/>
                </a:cubicBezTo>
                <a:cubicBezTo>
                  <a:pt x="3172201" y="188989"/>
                  <a:pt x="3182243" y="182563"/>
                  <a:pt x="3196051" y="182563"/>
                </a:cubicBezTo>
                <a:close/>
                <a:moveTo>
                  <a:pt x="3133806" y="182563"/>
                </a:moveTo>
                <a:cubicBezTo>
                  <a:pt x="3147613" y="182563"/>
                  <a:pt x="3160166" y="188989"/>
                  <a:pt x="3161421" y="195414"/>
                </a:cubicBezTo>
                <a:cubicBezTo>
                  <a:pt x="3162676" y="203125"/>
                  <a:pt x="3152634" y="209551"/>
                  <a:pt x="3138827" y="209551"/>
                </a:cubicBezTo>
                <a:cubicBezTo>
                  <a:pt x="3125019" y="209551"/>
                  <a:pt x="3111212" y="203125"/>
                  <a:pt x="3109956" y="195414"/>
                </a:cubicBezTo>
                <a:cubicBezTo>
                  <a:pt x="3108701" y="188989"/>
                  <a:pt x="3118743" y="182563"/>
                  <a:pt x="3133806" y="182563"/>
                </a:cubicBezTo>
                <a:close/>
                <a:moveTo>
                  <a:pt x="3071893" y="182563"/>
                </a:moveTo>
                <a:cubicBezTo>
                  <a:pt x="3085700" y="182563"/>
                  <a:pt x="3098253" y="188989"/>
                  <a:pt x="3099508" y="195414"/>
                </a:cubicBezTo>
                <a:cubicBezTo>
                  <a:pt x="3100763" y="203125"/>
                  <a:pt x="3090721" y="209551"/>
                  <a:pt x="3076914" y="209551"/>
                </a:cubicBezTo>
                <a:cubicBezTo>
                  <a:pt x="3061851" y="209551"/>
                  <a:pt x="3049299" y="203125"/>
                  <a:pt x="3048043" y="195414"/>
                </a:cubicBezTo>
                <a:cubicBezTo>
                  <a:pt x="3046788" y="188989"/>
                  <a:pt x="3058085" y="182563"/>
                  <a:pt x="3071893" y="182563"/>
                </a:cubicBezTo>
                <a:close/>
                <a:moveTo>
                  <a:pt x="3008393" y="182563"/>
                </a:moveTo>
                <a:cubicBezTo>
                  <a:pt x="3022200" y="182563"/>
                  <a:pt x="3034753" y="188989"/>
                  <a:pt x="3036008" y="195414"/>
                </a:cubicBezTo>
                <a:cubicBezTo>
                  <a:pt x="3037263" y="203125"/>
                  <a:pt x="3027221" y="209551"/>
                  <a:pt x="3012159" y="209551"/>
                </a:cubicBezTo>
                <a:cubicBezTo>
                  <a:pt x="2998351" y="209551"/>
                  <a:pt x="2985799" y="203125"/>
                  <a:pt x="2984543" y="195414"/>
                </a:cubicBezTo>
                <a:cubicBezTo>
                  <a:pt x="2983288" y="188989"/>
                  <a:pt x="2994585" y="182563"/>
                  <a:pt x="3008393" y="182563"/>
                </a:cubicBezTo>
                <a:close/>
                <a:moveTo>
                  <a:pt x="2945794" y="182563"/>
                </a:moveTo>
                <a:cubicBezTo>
                  <a:pt x="2959930" y="182563"/>
                  <a:pt x="2972781" y="188989"/>
                  <a:pt x="2974066" y="195414"/>
                </a:cubicBezTo>
                <a:cubicBezTo>
                  <a:pt x="2975351" y="203125"/>
                  <a:pt x="2963785" y="209551"/>
                  <a:pt x="2949649" y="209551"/>
                </a:cubicBezTo>
                <a:cubicBezTo>
                  <a:pt x="2935513" y="209551"/>
                  <a:pt x="2922661" y="203125"/>
                  <a:pt x="2921376" y="195414"/>
                </a:cubicBezTo>
                <a:cubicBezTo>
                  <a:pt x="2921376" y="188989"/>
                  <a:pt x="2931657" y="182563"/>
                  <a:pt x="2945794" y="182563"/>
                </a:cubicBezTo>
                <a:close/>
                <a:moveTo>
                  <a:pt x="2879648" y="182563"/>
                </a:moveTo>
                <a:cubicBezTo>
                  <a:pt x="2893369" y="182563"/>
                  <a:pt x="2905842" y="188989"/>
                  <a:pt x="2905842" y="195414"/>
                </a:cubicBezTo>
                <a:cubicBezTo>
                  <a:pt x="2907089" y="203125"/>
                  <a:pt x="2897111" y="209551"/>
                  <a:pt x="2882143" y="209551"/>
                </a:cubicBezTo>
                <a:cubicBezTo>
                  <a:pt x="2868422" y="209551"/>
                  <a:pt x="2855949" y="203125"/>
                  <a:pt x="2855949" y="195414"/>
                </a:cubicBezTo>
                <a:cubicBezTo>
                  <a:pt x="2854701" y="188989"/>
                  <a:pt x="2865927" y="182563"/>
                  <a:pt x="2879648" y="182563"/>
                </a:cubicBezTo>
                <a:close/>
                <a:moveTo>
                  <a:pt x="2816148" y="182563"/>
                </a:moveTo>
                <a:cubicBezTo>
                  <a:pt x="2829869" y="182563"/>
                  <a:pt x="2842342" y="188989"/>
                  <a:pt x="2842342" y="195414"/>
                </a:cubicBezTo>
                <a:cubicBezTo>
                  <a:pt x="2843589" y="203125"/>
                  <a:pt x="2832363" y="209551"/>
                  <a:pt x="2818643" y="209551"/>
                </a:cubicBezTo>
                <a:cubicBezTo>
                  <a:pt x="2804922" y="209551"/>
                  <a:pt x="2792449" y="203125"/>
                  <a:pt x="2792449" y="195414"/>
                </a:cubicBezTo>
                <a:cubicBezTo>
                  <a:pt x="2791201" y="188989"/>
                  <a:pt x="2802427" y="182563"/>
                  <a:pt x="2816148" y="182563"/>
                </a:cubicBezTo>
                <a:close/>
                <a:moveTo>
                  <a:pt x="2753404" y="182563"/>
                </a:moveTo>
                <a:cubicBezTo>
                  <a:pt x="2768825" y="182563"/>
                  <a:pt x="2780391" y="188989"/>
                  <a:pt x="2780391" y="195414"/>
                </a:cubicBezTo>
                <a:cubicBezTo>
                  <a:pt x="2781676" y="203125"/>
                  <a:pt x="2770110" y="209551"/>
                  <a:pt x="2755974" y="209551"/>
                </a:cubicBezTo>
                <a:cubicBezTo>
                  <a:pt x="2740552" y="209551"/>
                  <a:pt x="2728986" y="203125"/>
                  <a:pt x="2728986" y="195414"/>
                </a:cubicBezTo>
                <a:cubicBezTo>
                  <a:pt x="2727701" y="188989"/>
                  <a:pt x="2739267" y="182563"/>
                  <a:pt x="2753404" y="182563"/>
                </a:cubicBezTo>
                <a:close/>
                <a:moveTo>
                  <a:pt x="2691983" y="182563"/>
                </a:moveTo>
                <a:cubicBezTo>
                  <a:pt x="2705704" y="182563"/>
                  <a:pt x="2716930" y="188989"/>
                  <a:pt x="2718177" y="195414"/>
                </a:cubicBezTo>
                <a:cubicBezTo>
                  <a:pt x="2718177" y="203125"/>
                  <a:pt x="2706951" y="209551"/>
                  <a:pt x="2693231" y="209551"/>
                </a:cubicBezTo>
                <a:cubicBezTo>
                  <a:pt x="2678263" y="209551"/>
                  <a:pt x="2667037" y="203125"/>
                  <a:pt x="2667037" y="195414"/>
                </a:cubicBezTo>
                <a:cubicBezTo>
                  <a:pt x="2665789" y="188989"/>
                  <a:pt x="2677015" y="182563"/>
                  <a:pt x="2691983" y="182563"/>
                </a:cubicBezTo>
                <a:close/>
                <a:moveTo>
                  <a:pt x="2629431" y="182563"/>
                </a:moveTo>
                <a:cubicBezTo>
                  <a:pt x="2643487" y="182563"/>
                  <a:pt x="2654986" y="188989"/>
                  <a:pt x="2656264" y="195414"/>
                </a:cubicBezTo>
                <a:cubicBezTo>
                  <a:pt x="2656264" y="203125"/>
                  <a:pt x="2644764" y="209551"/>
                  <a:pt x="2629431" y="209551"/>
                </a:cubicBezTo>
                <a:cubicBezTo>
                  <a:pt x="2615376" y="209551"/>
                  <a:pt x="2603876" y="203125"/>
                  <a:pt x="2603876" y="195414"/>
                </a:cubicBezTo>
                <a:cubicBezTo>
                  <a:pt x="2603876" y="188989"/>
                  <a:pt x="2615376" y="182563"/>
                  <a:pt x="2629431" y="182563"/>
                </a:cubicBezTo>
                <a:close/>
                <a:moveTo>
                  <a:pt x="2565931" y="182563"/>
                </a:moveTo>
                <a:cubicBezTo>
                  <a:pt x="2579987" y="182563"/>
                  <a:pt x="2591486" y="188989"/>
                  <a:pt x="2591486" y="195414"/>
                </a:cubicBezTo>
                <a:cubicBezTo>
                  <a:pt x="2592764" y="203125"/>
                  <a:pt x="2579987" y="209551"/>
                  <a:pt x="2565931" y="209551"/>
                </a:cubicBezTo>
                <a:cubicBezTo>
                  <a:pt x="2551876" y="209551"/>
                  <a:pt x="2540376" y="203125"/>
                  <a:pt x="2540376" y="195414"/>
                </a:cubicBezTo>
                <a:cubicBezTo>
                  <a:pt x="2540376" y="188989"/>
                  <a:pt x="2551876" y="182563"/>
                  <a:pt x="2565931" y="182563"/>
                </a:cubicBezTo>
                <a:close/>
                <a:moveTo>
                  <a:pt x="2196184" y="182563"/>
                </a:moveTo>
                <a:cubicBezTo>
                  <a:pt x="2209992" y="182563"/>
                  <a:pt x="2221289" y="188989"/>
                  <a:pt x="2220034" y="195414"/>
                </a:cubicBezTo>
                <a:cubicBezTo>
                  <a:pt x="2218779" y="203125"/>
                  <a:pt x="2207482" y="209551"/>
                  <a:pt x="2192419" y="209551"/>
                </a:cubicBezTo>
                <a:cubicBezTo>
                  <a:pt x="2178611" y="209551"/>
                  <a:pt x="2167314" y="203125"/>
                  <a:pt x="2168569" y="195414"/>
                </a:cubicBezTo>
                <a:cubicBezTo>
                  <a:pt x="2169825" y="188989"/>
                  <a:pt x="2182377" y="182563"/>
                  <a:pt x="2196184" y="182563"/>
                </a:cubicBezTo>
                <a:close/>
                <a:moveTo>
                  <a:pt x="2132684" y="182563"/>
                </a:moveTo>
                <a:cubicBezTo>
                  <a:pt x="2147747" y="182563"/>
                  <a:pt x="2157789" y="188989"/>
                  <a:pt x="2156534" y="195414"/>
                </a:cubicBezTo>
                <a:cubicBezTo>
                  <a:pt x="2155279" y="203125"/>
                  <a:pt x="2142726" y="209551"/>
                  <a:pt x="2128919" y="209551"/>
                </a:cubicBezTo>
                <a:cubicBezTo>
                  <a:pt x="2115111" y="209551"/>
                  <a:pt x="2103814" y="203125"/>
                  <a:pt x="2105069" y="195414"/>
                </a:cubicBezTo>
                <a:cubicBezTo>
                  <a:pt x="2106325" y="188989"/>
                  <a:pt x="2118877" y="182563"/>
                  <a:pt x="2132684" y="182563"/>
                </a:cubicBezTo>
                <a:close/>
                <a:moveTo>
                  <a:pt x="1821059" y="182563"/>
                </a:moveTo>
                <a:cubicBezTo>
                  <a:pt x="1834950" y="182563"/>
                  <a:pt x="1845052" y="188989"/>
                  <a:pt x="1842527" y="195414"/>
                </a:cubicBezTo>
                <a:cubicBezTo>
                  <a:pt x="1841263" y="203125"/>
                  <a:pt x="1827373" y="209551"/>
                  <a:pt x="1813482" y="209551"/>
                </a:cubicBezTo>
                <a:cubicBezTo>
                  <a:pt x="1798328" y="209551"/>
                  <a:pt x="1789489" y="203125"/>
                  <a:pt x="1790752" y="195414"/>
                </a:cubicBezTo>
                <a:cubicBezTo>
                  <a:pt x="1793277" y="188989"/>
                  <a:pt x="1805905" y="182563"/>
                  <a:pt x="1821059" y="182563"/>
                </a:cubicBezTo>
                <a:close/>
                <a:moveTo>
                  <a:pt x="1758092" y="182563"/>
                </a:moveTo>
                <a:cubicBezTo>
                  <a:pt x="1771674" y="182563"/>
                  <a:pt x="1781552" y="188989"/>
                  <a:pt x="1779082" y="195414"/>
                </a:cubicBezTo>
                <a:cubicBezTo>
                  <a:pt x="1776613" y="203125"/>
                  <a:pt x="1764266" y="209551"/>
                  <a:pt x="1750684" y="209551"/>
                </a:cubicBezTo>
                <a:cubicBezTo>
                  <a:pt x="1735867" y="209551"/>
                  <a:pt x="1725989" y="203125"/>
                  <a:pt x="1728458" y="195414"/>
                </a:cubicBezTo>
                <a:cubicBezTo>
                  <a:pt x="1730928" y="188989"/>
                  <a:pt x="1744510" y="182563"/>
                  <a:pt x="1758092" y="182563"/>
                </a:cubicBezTo>
                <a:close/>
                <a:moveTo>
                  <a:pt x="1695509" y="182563"/>
                </a:moveTo>
                <a:cubicBezTo>
                  <a:pt x="1709479" y="182563"/>
                  <a:pt x="1719639" y="188989"/>
                  <a:pt x="1717099" y="195414"/>
                </a:cubicBezTo>
                <a:cubicBezTo>
                  <a:pt x="1714559" y="203125"/>
                  <a:pt x="1701859" y="209551"/>
                  <a:pt x="1686619" y="209551"/>
                </a:cubicBezTo>
                <a:cubicBezTo>
                  <a:pt x="1672649" y="209551"/>
                  <a:pt x="1662489" y="203125"/>
                  <a:pt x="1665029" y="195414"/>
                </a:cubicBezTo>
                <a:cubicBezTo>
                  <a:pt x="1667569" y="188989"/>
                  <a:pt x="1681539" y="182563"/>
                  <a:pt x="1695509" y="182563"/>
                </a:cubicBezTo>
                <a:close/>
                <a:moveTo>
                  <a:pt x="1571366" y="182563"/>
                </a:moveTo>
                <a:cubicBezTo>
                  <a:pt x="1585336" y="182563"/>
                  <a:pt x="1594226" y="188989"/>
                  <a:pt x="1591686" y="195414"/>
                </a:cubicBezTo>
                <a:cubicBezTo>
                  <a:pt x="1589146" y="203125"/>
                  <a:pt x="1575176" y="209551"/>
                  <a:pt x="1561206" y="209551"/>
                </a:cubicBezTo>
                <a:cubicBezTo>
                  <a:pt x="1545966" y="209551"/>
                  <a:pt x="1537076" y="203125"/>
                  <a:pt x="1539616" y="195414"/>
                </a:cubicBezTo>
                <a:cubicBezTo>
                  <a:pt x="1542156" y="188989"/>
                  <a:pt x="1556126" y="182563"/>
                  <a:pt x="1571366" y="182563"/>
                </a:cubicBezTo>
                <a:close/>
                <a:moveTo>
                  <a:pt x="1507866" y="182563"/>
                </a:moveTo>
                <a:cubicBezTo>
                  <a:pt x="1521836" y="182563"/>
                  <a:pt x="1530726" y="188989"/>
                  <a:pt x="1528186" y="195414"/>
                </a:cubicBezTo>
                <a:cubicBezTo>
                  <a:pt x="1525646" y="203125"/>
                  <a:pt x="1511676" y="209551"/>
                  <a:pt x="1497706" y="209551"/>
                </a:cubicBezTo>
                <a:cubicBezTo>
                  <a:pt x="1482466" y="209551"/>
                  <a:pt x="1473576" y="203125"/>
                  <a:pt x="1476116" y="195414"/>
                </a:cubicBezTo>
                <a:cubicBezTo>
                  <a:pt x="1479926" y="188989"/>
                  <a:pt x="1493896" y="182563"/>
                  <a:pt x="1507866" y="182563"/>
                </a:cubicBezTo>
                <a:close/>
                <a:moveTo>
                  <a:pt x="1445001" y="182563"/>
                </a:moveTo>
                <a:cubicBezTo>
                  <a:pt x="1458583" y="182563"/>
                  <a:pt x="1467226" y="188989"/>
                  <a:pt x="1464756" y="195414"/>
                </a:cubicBezTo>
                <a:cubicBezTo>
                  <a:pt x="1462287" y="203125"/>
                  <a:pt x="1448705" y="209551"/>
                  <a:pt x="1433888" y="209551"/>
                </a:cubicBezTo>
                <a:cubicBezTo>
                  <a:pt x="1420306" y="209551"/>
                  <a:pt x="1411663" y="203125"/>
                  <a:pt x="1414132" y="195414"/>
                </a:cubicBezTo>
                <a:cubicBezTo>
                  <a:pt x="1417837" y="188989"/>
                  <a:pt x="1431419" y="182563"/>
                  <a:pt x="1445001" y="182563"/>
                </a:cubicBezTo>
                <a:close/>
                <a:moveTo>
                  <a:pt x="1382640" y="182563"/>
                </a:moveTo>
                <a:cubicBezTo>
                  <a:pt x="1396686" y="182563"/>
                  <a:pt x="1406901" y="188989"/>
                  <a:pt x="1403070" y="195414"/>
                </a:cubicBezTo>
                <a:cubicBezTo>
                  <a:pt x="1400516" y="203125"/>
                  <a:pt x="1385193" y="209551"/>
                  <a:pt x="1371147" y="209551"/>
                </a:cubicBezTo>
                <a:cubicBezTo>
                  <a:pt x="1357101" y="209551"/>
                  <a:pt x="1348163" y="203125"/>
                  <a:pt x="1350717" y="195414"/>
                </a:cubicBezTo>
                <a:cubicBezTo>
                  <a:pt x="1354547" y="188989"/>
                  <a:pt x="1368593" y="182563"/>
                  <a:pt x="1382640" y="182563"/>
                </a:cubicBezTo>
                <a:close/>
                <a:moveTo>
                  <a:pt x="1321038" y="182563"/>
                </a:moveTo>
                <a:cubicBezTo>
                  <a:pt x="1334704" y="182563"/>
                  <a:pt x="1343401" y="188989"/>
                  <a:pt x="1339674" y="195414"/>
                </a:cubicBezTo>
                <a:cubicBezTo>
                  <a:pt x="1335947" y="203125"/>
                  <a:pt x="1322280" y="209551"/>
                  <a:pt x="1308614" y="209551"/>
                </a:cubicBezTo>
                <a:cubicBezTo>
                  <a:pt x="1294948" y="209551"/>
                  <a:pt x="1286251" y="203125"/>
                  <a:pt x="1288736" y="195414"/>
                </a:cubicBezTo>
                <a:cubicBezTo>
                  <a:pt x="1292463" y="188989"/>
                  <a:pt x="1306129" y="182563"/>
                  <a:pt x="1321038" y="182563"/>
                </a:cubicBezTo>
                <a:close/>
                <a:moveTo>
                  <a:pt x="1257405" y="182563"/>
                </a:moveTo>
                <a:cubicBezTo>
                  <a:pt x="1271153" y="182563"/>
                  <a:pt x="1279901" y="188989"/>
                  <a:pt x="1276152" y="195414"/>
                </a:cubicBezTo>
                <a:cubicBezTo>
                  <a:pt x="1272402" y="203125"/>
                  <a:pt x="1258655" y="209551"/>
                  <a:pt x="1244908" y="209551"/>
                </a:cubicBezTo>
                <a:cubicBezTo>
                  <a:pt x="1229911" y="209551"/>
                  <a:pt x="1221163" y="203125"/>
                  <a:pt x="1224912" y="195414"/>
                </a:cubicBezTo>
                <a:cubicBezTo>
                  <a:pt x="1228661" y="188989"/>
                  <a:pt x="1243658" y="182563"/>
                  <a:pt x="1257405" y="182563"/>
                </a:cubicBezTo>
                <a:close/>
                <a:moveTo>
                  <a:pt x="1195493" y="182563"/>
                </a:moveTo>
                <a:cubicBezTo>
                  <a:pt x="1209241" y="182563"/>
                  <a:pt x="1217989" y="188989"/>
                  <a:pt x="1214240" y="195414"/>
                </a:cubicBezTo>
                <a:cubicBezTo>
                  <a:pt x="1210490" y="203125"/>
                  <a:pt x="1196743" y="209551"/>
                  <a:pt x="1181746" y="209551"/>
                </a:cubicBezTo>
                <a:cubicBezTo>
                  <a:pt x="1167999" y="209551"/>
                  <a:pt x="1159251" y="203125"/>
                  <a:pt x="1163000" y="195414"/>
                </a:cubicBezTo>
                <a:cubicBezTo>
                  <a:pt x="1166749" y="188989"/>
                  <a:pt x="1181746" y="182563"/>
                  <a:pt x="1195493" y="182563"/>
                </a:cubicBezTo>
                <a:close/>
                <a:moveTo>
                  <a:pt x="1131993" y="182563"/>
                </a:moveTo>
                <a:cubicBezTo>
                  <a:pt x="1145741" y="182563"/>
                  <a:pt x="1154489" y="188989"/>
                  <a:pt x="1150740" y="195414"/>
                </a:cubicBezTo>
                <a:cubicBezTo>
                  <a:pt x="1146990" y="203125"/>
                  <a:pt x="1131993" y="209551"/>
                  <a:pt x="1118246" y="209551"/>
                </a:cubicBezTo>
                <a:cubicBezTo>
                  <a:pt x="1104499" y="209551"/>
                  <a:pt x="1095751" y="203125"/>
                  <a:pt x="1099500" y="195414"/>
                </a:cubicBezTo>
                <a:cubicBezTo>
                  <a:pt x="1103249" y="188989"/>
                  <a:pt x="1118246" y="182563"/>
                  <a:pt x="1131993" y="182563"/>
                </a:cubicBezTo>
                <a:close/>
                <a:moveTo>
                  <a:pt x="1070756" y="182563"/>
                </a:moveTo>
                <a:cubicBezTo>
                  <a:pt x="1084875" y="182563"/>
                  <a:pt x="1092576" y="188989"/>
                  <a:pt x="1088725" y="195414"/>
                </a:cubicBezTo>
                <a:cubicBezTo>
                  <a:pt x="1084875" y="203125"/>
                  <a:pt x="1069473" y="209551"/>
                  <a:pt x="1055354" y="209551"/>
                </a:cubicBezTo>
                <a:cubicBezTo>
                  <a:pt x="1041235" y="209551"/>
                  <a:pt x="1032251" y="203125"/>
                  <a:pt x="1036101" y="195414"/>
                </a:cubicBezTo>
                <a:cubicBezTo>
                  <a:pt x="1041235" y="188989"/>
                  <a:pt x="1055354" y="182563"/>
                  <a:pt x="1070756" y="182563"/>
                </a:cubicBezTo>
                <a:close/>
                <a:moveTo>
                  <a:pt x="1007830" y="182563"/>
                </a:moveTo>
                <a:cubicBezTo>
                  <a:pt x="1021577" y="182563"/>
                  <a:pt x="1029076" y="188989"/>
                  <a:pt x="1025327" y="195414"/>
                </a:cubicBezTo>
                <a:cubicBezTo>
                  <a:pt x="1021577" y="203125"/>
                  <a:pt x="1006580" y="209551"/>
                  <a:pt x="992833" y="209551"/>
                </a:cubicBezTo>
                <a:cubicBezTo>
                  <a:pt x="977836" y="209551"/>
                  <a:pt x="970338" y="203125"/>
                  <a:pt x="974087" y="195414"/>
                </a:cubicBezTo>
                <a:cubicBezTo>
                  <a:pt x="979086" y="188989"/>
                  <a:pt x="994083" y="182563"/>
                  <a:pt x="1007830" y="182563"/>
                </a:cubicBezTo>
                <a:close/>
                <a:moveTo>
                  <a:pt x="944541" y="182563"/>
                </a:moveTo>
                <a:cubicBezTo>
                  <a:pt x="958365" y="182563"/>
                  <a:pt x="967163" y="188989"/>
                  <a:pt x="962136" y="195414"/>
                </a:cubicBezTo>
                <a:cubicBezTo>
                  <a:pt x="958365" y="203125"/>
                  <a:pt x="943284" y="209551"/>
                  <a:pt x="928203" y="209551"/>
                </a:cubicBezTo>
                <a:cubicBezTo>
                  <a:pt x="914378" y="209551"/>
                  <a:pt x="906838" y="203125"/>
                  <a:pt x="910608" y="195414"/>
                </a:cubicBezTo>
                <a:cubicBezTo>
                  <a:pt x="915635" y="188989"/>
                  <a:pt x="930717" y="182563"/>
                  <a:pt x="944541" y="182563"/>
                </a:cubicBezTo>
                <a:close/>
                <a:moveTo>
                  <a:pt x="882629" y="182563"/>
                </a:moveTo>
                <a:cubicBezTo>
                  <a:pt x="896453" y="182563"/>
                  <a:pt x="905251" y="188989"/>
                  <a:pt x="900224" y="195414"/>
                </a:cubicBezTo>
                <a:cubicBezTo>
                  <a:pt x="896453" y="203125"/>
                  <a:pt x="880115" y="209551"/>
                  <a:pt x="866291" y="209551"/>
                </a:cubicBezTo>
                <a:cubicBezTo>
                  <a:pt x="852466" y="209551"/>
                  <a:pt x="844926" y="203125"/>
                  <a:pt x="848696" y="195414"/>
                </a:cubicBezTo>
                <a:cubicBezTo>
                  <a:pt x="853723" y="188989"/>
                  <a:pt x="868805" y="182563"/>
                  <a:pt x="882629" y="182563"/>
                </a:cubicBezTo>
                <a:close/>
                <a:moveTo>
                  <a:pt x="819007" y="182563"/>
                </a:moveTo>
                <a:cubicBezTo>
                  <a:pt x="834170" y="182563"/>
                  <a:pt x="841751" y="188989"/>
                  <a:pt x="836697" y="195414"/>
                </a:cubicBezTo>
                <a:cubicBezTo>
                  <a:pt x="831643" y="203125"/>
                  <a:pt x="816480" y="209551"/>
                  <a:pt x="802581" y="209551"/>
                </a:cubicBezTo>
                <a:cubicBezTo>
                  <a:pt x="788683" y="209551"/>
                  <a:pt x="779838" y="203125"/>
                  <a:pt x="784892" y="195414"/>
                </a:cubicBezTo>
                <a:cubicBezTo>
                  <a:pt x="789946" y="188989"/>
                  <a:pt x="805108" y="182563"/>
                  <a:pt x="819007" y="182563"/>
                </a:cubicBezTo>
                <a:close/>
                <a:moveTo>
                  <a:pt x="758359" y="182563"/>
                </a:moveTo>
                <a:cubicBezTo>
                  <a:pt x="772258" y="182563"/>
                  <a:pt x="779839" y="188989"/>
                  <a:pt x="774785" y="195414"/>
                </a:cubicBezTo>
                <a:cubicBezTo>
                  <a:pt x="769731" y="203125"/>
                  <a:pt x="754568" y="209551"/>
                  <a:pt x="740669" y="209551"/>
                </a:cubicBezTo>
                <a:cubicBezTo>
                  <a:pt x="725507" y="209551"/>
                  <a:pt x="717926" y="203125"/>
                  <a:pt x="722980" y="195414"/>
                </a:cubicBezTo>
                <a:cubicBezTo>
                  <a:pt x="728034" y="188989"/>
                  <a:pt x="743196" y="182563"/>
                  <a:pt x="758359" y="182563"/>
                </a:cubicBezTo>
                <a:close/>
                <a:moveTo>
                  <a:pt x="694859" y="182563"/>
                </a:moveTo>
                <a:cubicBezTo>
                  <a:pt x="708758" y="182563"/>
                  <a:pt x="716339" y="188989"/>
                  <a:pt x="711285" y="195414"/>
                </a:cubicBezTo>
                <a:cubicBezTo>
                  <a:pt x="706231" y="203125"/>
                  <a:pt x="691068" y="209551"/>
                  <a:pt x="675906" y="209551"/>
                </a:cubicBezTo>
                <a:cubicBezTo>
                  <a:pt x="662007" y="209551"/>
                  <a:pt x="654426" y="203125"/>
                  <a:pt x="659480" y="195414"/>
                </a:cubicBezTo>
                <a:cubicBezTo>
                  <a:pt x="664534" y="188989"/>
                  <a:pt x="680960" y="182563"/>
                  <a:pt x="694859" y="182563"/>
                </a:cubicBezTo>
                <a:close/>
                <a:moveTo>
                  <a:pt x="631909" y="182563"/>
                </a:moveTo>
                <a:cubicBezTo>
                  <a:pt x="645451" y="182563"/>
                  <a:pt x="652838" y="188989"/>
                  <a:pt x="647913" y="195414"/>
                </a:cubicBezTo>
                <a:cubicBezTo>
                  <a:pt x="642989" y="203125"/>
                  <a:pt x="626984" y="209551"/>
                  <a:pt x="613442" y="209551"/>
                </a:cubicBezTo>
                <a:cubicBezTo>
                  <a:pt x="599900" y="209551"/>
                  <a:pt x="592513" y="203125"/>
                  <a:pt x="597437" y="195414"/>
                </a:cubicBezTo>
                <a:cubicBezTo>
                  <a:pt x="603593" y="188989"/>
                  <a:pt x="618366" y="182563"/>
                  <a:pt x="631909" y="182563"/>
                </a:cubicBezTo>
                <a:close/>
                <a:moveTo>
                  <a:pt x="569446" y="182563"/>
                </a:moveTo>
                <a:cubicBezTo>
                  <a:pt x="584608" y="182563"/>
                  <a:pt x="590926" y="188989"/>
                  <a:pt x="585872" y="195414"/>
                </a:cubicBezTo>
                <a:cubicBezTo>
                  <a:pt x="580818" y="203125"/>
                  <a:pt x="564392" y="209551"/>
                  <a:pt x="550493" y="209551"/>
                </a:cubicBezTo>
                <a:cubicBezTo>
                  <a:pt x="536594" y="209551"/>
                  <a:pt x="529013" y="203125"/>
                  <a:pt x="534067" y="195414"/>
                </a:cubicBezTo>
                <a:cubicBezTo>
                  <a:pt x="540385" y="188989"/>
                  <a:pt x="555547" y="182563"/>
                  <a:pt x="569446" y="182563"/>
                </a:cubicBezTo>
                <a:close/>
                <a:moveTo>
                  <a:pt x="507209" y="182563"/>
                </a:moveTo>
                <a:cubicBezTo>
                  <a:pt x="521108" y="182563"/>
                  <a:pt x="527426" y="188989"/>
                  <a:pt x="522372" y="195414"/>
                </a:cubicBezTo>
                <a:cubicBezTo>
                  <a:pt x="517318" y="203125"/>
                  <a:pt x="500892" y="209551"/>
                  <a:pt x="486993" y="209551"/>
                </a:cubicBezTo>
                <a:cubicBezTo>
                  <a:pt x="471831" y="209551"/>
                  <a:pt x="465513" y="203125"/>
                  <a:pt x="470567" y="195414"/>
                </a:cubicBezTo>
                <a:cubicBezTo>
                  <a:pt x="476885" y="188989"/>
                  <a:pt x="492047" y="182563"/>
                  <a:pt x="507209" y="182563"/>
                </a:cubicBezTo>
                <a:close/>
                <a:moveTo>
                  <a:pt x="444463" y="182563"/>
                </a:moveTo>
                <a:cubicBezTo>
                  <a:pt x="458084" y="182563"/>
                  <a:pt x="465514" y="188989"/>
                  <a:pt x="459323" y="195414"/>
                </a:cubicBezTo>
                <a:cubicBezTo>
                  <a:pt x="454370" y="203125"/>
                  <a:pt x="438272" y="209551"/>
                  <a:pt x="423413" y="209551"/>
                </a:cubicBezTo>
                <a:cubicBezTo>
                  <a:pt x="409792" y="209551"/>
                  <a:pt x="403601" y="203125"/>
                  <a:pt x="408554" y="195414"/>
                </a:cubicBezTo>
                <a:cubicBezTo>
                  <a:pt x="414745" y="188989"/>
                  <a:pt x="430843" y="182563"/>
                  <a:pt x="444463" y="182563"/>
                </a:cubicBezTo>
                <a:close/>
                <a:moveTo>
                  <a:pt x="382011" y="182563"/>
                </a:moveTo>
                <a:cubicBezTo>
                  <a:pt x="395981" y="182563"/>
                  <a:pt x="403601" y="188989"/>
                  <a:pt x="397251" y="195414"/>
                </a:cubicBezTo>
                <a:cubicBezTo>
                  <a:pt x="390901" y="203125"/>
                  <a:pt x="375661" y="209551"/>
                  <a:pt x="360421" y="209551"/>
                </a:cubicBezTo>
                <a:cubicBezTo>
                  <a:pt x="346451" y="209551"/>
                  <a:pt x="340101" y="203125"/>
                  <a:pt x="345181" y="195414"/>
                </a:cubicBezTo>
                <a:cubicBezTo>
                  <a:pt x="351531" y="188989"/>
                  <a:pt x="368041" y="182563"/>
                  <a:pt x="382011" y="182563"/>
                </a:cubicBezTo>
                <a:close/>
                <a:moveTo>
                  <a:pt x="318934" y="182563"/>
                </a:moveTo>
                <a:cubicBezTo>
                  <a:pt x="333875" y="182563"/>
                  <a:pt x="340101" y="188989"/>
                  <a:pt x="333875" y="195414"/>
                </a:cubicBezTo>
                <a:cubicBezTo>
                  <a:pt x="327650" y="203125"/>
                  <a:pt x="311464" y="209551"/>
                  <a:pt x="297768" y="209551"/>
                </a:cubicBezTo>
                <a:cubicBezTo>
                  <a:pt x="284071" y="209551"/>
                  <a:pt x="276601" y="203125"/>
                  <a:pt x="282826" y="195414"/>
                </a:cubicBezTo>
                <a:cubicBezTo>
                  <a:pt x="289052" y="188989"/>
                  <a:pt x="305238" y="182563"/>
                  <a:pt x="318934" y="182563"/>
                </a:cubicBezTo>
                <a:close/>
                <a:moveTo>
                  <a:pt x="257769" y="182563"/>
                </a:moveTo>
                <a:cubicBezTo>
                  <a:pt x="271808" y="182563"/>
                  <a:pt x="278189" y="188989"/>
                  <a:pt x="271808" y="195414"/>
                </a:cubicBezTo>
                <a:cubicBezTo>
                  <a:pt x="265427" y="203125"/>
                  <a:pt x="248835" y="209551"/>
                  <a:pt x="234797" y="209551"/>
                </a:cubicBezTo>
                <a:cubicBezTo>
                  <a:pt x="219497" y="209551"/>
                  <a:pt x="213116" y="203125"/>
                  <a:pt x="219497" y="195414"/>
                </a:cubicBezTo>
                <a:cubicBezTo>
                  <a:pt x="225878" y="188989"/>
                  <a:pt x="242454" y="182563"/>
                  <a:pt x="257769" y="182563"/>
                </a:cubicBezTo>
                <a:close/>
                <a:moveTo>
                  <a:pt x="194782" y="182563"/>
                </a:moveTo>
                <a:cubicBezTo>
                  <a:pt x="208477" y="182563"/>
                  <a:pt x="214703" y="188989"/>
                  <a:pt x="208477" y="195414"/>
                </a:cubicBezTo>
                <a:cubicBezTo>
                  <a:pt x="202252" y="203125"/>
                  <a:pt x="186066" y="209551"/>
                  <a:pt x="171125" y="209551"/>
                </a:cubicBezTo>
                <a:cubicBezTo>
                  <a:pt x="157429" y="209551"/>
                  <a:pt x="151203" y="203125"/>
                  <a:pt x="157429" y="195414"/>
                </a:cubicBezTo>
                <a:cubicBezTo>
                  <a:pt x="163654" y="188989"/>
                  <a:pt x="181085" y="182563"/>
                  <a:pt x="194782" y="182563"/>
                </a:cubicBezTo>
                <a:close/>
                <a:moveTo>
                  <a:pt x="132372" y="182563"/>
                </a:moveTo>
                <a:cubicBezTo>
                  <a:pt x="146410" y="182563"/>
                  <a:pt x="152791" y="188989"/>
                  <a:pt x="146410" y="195414"/>
                </a:cubicBezTo>
                <a:cubicBezTo>
                  <a:pt x="140030" y="203125"/>
                  <a:pt x="123438" y="209551"/>
                  <a:pt x="108124" y="209551"/>
                </a:cubicBezTo>
                <a:cubicBezTo>
                  <a:pt x="94085" y="209551"/>
                  <a:pt x="87704" y="203125"/>
                  <a:pt x="94085" y="195414"/>
                </a:cubicBezTo>
                <a:cubicBezTo>
                  <a:pt x="101743" y="188989"/>
                  <a:pt x="118333" y="182563"/>
                  <a:pt x="132372" y="182563"/>
                </a:cubicBezTo>
                <a:close/>
                <a:moveTo>
                  <a:pt x="4733880" y="149226"/>
                </a:moveTo>
                <a:cubicBezTo>
                  <a:pt x="4747779" y="149226"/>
                  <a:pt x="4764204" y="155652"/>
                  <a:pt x="4769259" y="163363"/>
                </a:cubicBezTo>
                <a:cubicBezTo>
                  <a:pt x="4775576" y="169788"/>
                  <a:pt x="4769259" y="176214"/>
                  <a:pt x="4755360" y="176214"/>
                </a:cubicBezTo>
                <a:cubicBezTo>
                  <a:pt x="4740197" y="176214"/>
                  <a:pt x="4725035" y="169788"/>
                  <a:pt x="4718717" y="163363"/>
                </a:cubicBezTo>
                <a:cubicBezTo>
                  <a:pt x="4713663" y="155652"/>
                  <a:pt x="4719981" y="149226"/>
                  <a:pt x="4733880" y="149226"/>
                </a:cubicBezTo>
                <a:close/>
                <a:moveTo>
                  <a:pt x="4672680" y="149226"/>
                </a:moveTo>
                <a:cubicBezTo>
                  <a:pt x="4686223" y="149226"/>
                  <a:pt x="4702227" y="155652"/>
                  <a:pt x="4707152" y="163363"/>
                </a:cubicBezTo>
                <a:cubicBezTo>
                  <a:pt x="4712076" y="169788"/>
                  <a:pt x="4705921" y="176214"/>
                  <a:pt x="4692378" y="176214"/>
                </a:cubicBezTo>
                <a:cubicBezTo>
                  <a:pt x="4678836" y="176214"/>
                  <a:pt x="4662831" y="169788"/>
                  <a:pt x="4657907" y="163363"/>
                </a:cubicBezTo>
                <a:cubicBezTo>
                  <a:pt x="4651751" y="155652"/>
                  <a:pt x="4659138" y="149226"/>
                  <a:pt x="4672680" y="149226"/>
                </a:cubicBezTo>
                <a:close/>
                <a:moveTo>
                  <a:pt x="4611318" y="149226"/>
                </a:moveTo>
                <a:cubicBezTo>
                  <a:pt x="4625217" y="149226"/>
                  <a:pt x="4640379" y="155652"/>
                  <a:pt x="4646697" y="163363"/>
                </a:cubicBezTo>
                <a:cubicBezTo>
                  <a:pt x="4651751" y="169788"/>
                  <a:pt x="4644170" y="176214"/>
                  <a:pt x="4630271" y="176214"/>
                </a:cubicBezTo>
                <a:cubicBezTo>
                  <a:pt x="4616372" y="176214"/>
                  <a:pt x="4601210" y="169788"/>
                  <a:pt x="4594892" y="163363"/>
                </a:cubicBezTo>
                <a:cubicBezTo>
                  <a:pt x="4589838" y="155652"/>
                  <a:pt x="4597419" y="149226"/>
                  <a:pt x="4611318" y="149226"/>
                </a:cubicBezTo>
                <a:close/>
                <a:moveTo>
                  <a:pt x="4548035" y="149226"/>
                </a:moveTo>
                <a:cubicBezTo>
                  <a:pt x="4563116" y="149226"/>
                  <a:pt x="4578197" y="155652"/>
                  <a:pt x="4583224" y="163363"/>
                </a:cubicBezTo>
                <a:cubicBezTo>
                  <a:pt x="4588251" y="169788"/>
                  <a:pt x="4581967" y="176214"/>
                  <a:pt x="4568143" y="176214"/>
                </a:cubicBezTo>
                <a:cubicBezTo>
                  <a:pt x="4553062" y="176214"/>
                  <a:pt x="4537980" y="169788"/>
                  <a:pt x="4532953" y="163363"/>
                </a:cubicBezTo>
                <a:cubicBezTo>
                  <a:pt x="4527926" y="155652"/>
                  <a:pt x="4534210" y="149226"/>
                  <a:pt x="4548035" y="149226"/>
                </a:cubicBezTo>
                <a:close/>
                <a:moveTo>
                  <a:pt x="4485906" y="149226"/>
                </a:moveTo>
                <a:cubicBezTo>
                  <a:pt x="4499805" y="149226"/>
                  <a:pt x="4516231" y="155652"/>
                  <a:pt x="4521285" y="163363"/>
                </a:cubicBezTo>
                <a:cubicBezTo>
                  <a:pt x="4526339" y="169788"/>
                  <a:pt x="4518758" y="176214"/>
                  <a:pt x="4504859" y="176214"/>
                </a:cubicBezTo>
                <a:cubicBezTo>
                  <a:pt x="4490960" y="176214"/>
                  <a:pt x="4474534" y="169788"/>
                  <a:pt x="4469480" y="163363"/>
                </a:cubicBezTo>
                <a:cubicBezTo>
                  <a:pt x="4464426" y="155652"/>
                  <a:pt x="4472007" y="149226"/>
                  <a:pt x="4485906" y="149226"/>
                </a:cubicBezTo>
                <a:close/>
                <a:moveTo>
                  <a:pt x="4425466" y="149226"/>
                </a:moveTo>
                <a:cubicBezTo>
                  <a:pt x="4439291" y="149226"/>
                  <a:pt x="4454372" y="155652"/>
                  <a:pt x="4459399" y="163363"/>
                </a:cubicBezTo>
                <a:cubicBezTo>
                  <a:pt x="4464426" y="169788"/>
                  <a:pt x="4456886" y="176214"/>
                  <a:pt x="4443061" y="176214"/>
                </a:cubicBezTo>
                <a:cubicBezTo>
                  <a:pt x="4429237" y="176214"/>
                  <a:pt x="4414155" y="169788"/>
                  <a:pt x="4409128" y="163363"/>
                </a:cubicBezTo>
                <a:cubicBezTo>
                  <a:pt x="4404101" y="155652"/>
                  <a:pt x="4411642" y="149226"/>
                  <a:pt x="4425466" y="149226"/>
                </a:cubicBezTo>
                <a:close/>
                <a:moveTo>
                  <a:pt x="4363553" y="149226"/>
                </a:moveTo>
                <a:cubicBezTo>
                  <a:pt x="4377378" y="149226"/>
                  <a:pt x="4392459" y="155652"/>
                  <a:pt x="4397486" y="163363"/>
                </a:cubicBezTo>
                <a:cubicBezTo>
                  <a:pt x="4402513" y="169788"/>
                  <a:pt x="4394973" y="176214"/>
                  <a:pt x="4381148" y="176214"/>
                </a:cubicBezTo>
                <a:cubicBezTo>
                  <a:pt x="4366067" y="176214"/>
                  <a:pt x="4350986" y="169788"/>
                  <a:pt x="4347215" y="163363"/>
                </a:cubicBezTo>
                <a:cubicBezTo>
                  <a:pt x="4342188" y="155652"/>
                  <a:pt x="4349729" y="149226"/>
                  <a:pt x="4363553" y="149226"/>
                </a:cubicBezTo>
                <a:close/>
                <a:moveTo>
                  <a:pt x="4301522" y="149226"/>
                </a:moveTo>
                <a:cubicBezTo>
                  <a:pt x="4315269" y="149226"/>
                  <a:pt x="4330266" y="155652"/>
                  <a:pt x="4335265" y="163363"/>
                </a:cubicBezTo>
                <a:cubicBezTo>
                  <a:pt x="4339014" y="169788"/>
                  <a:pt x="4331516" y="176214"/>
                  <a:pt x="4317769" y="176214"/>
                </a:cubicBezTo>
                <a:cubicBezTo>
                  <a:pt x="4304021" y="176214"/>
                  <a:pt x="4289024" y="169788"/>
                  <a:pt x="4284025" y="163363"/>
                </a:cubicBezTo>
                <a:cubicBezTo>
                  <a:pt x="4280276" y="155652"/>
                  <a:pt x="4287775" y="149226"/>
                  <a:pt x="4301522" y="149226"/>
                </a:cubicBezTo>
                <a:close/>
                <a:moveTo>
                  <a:pt x="4240985" y="149226"/>
                </a:moveTo>
                <a:cubicBezTo>
                  <a:pt x="4254810" y="149226"/>
                  <a:pt x="4269891" y="155652"/>
                  <a:pt x="4273661" y="163363"/>
                </a:cubicBezTo>
                <a:cubicBezTo>
                  <a:pt x="4278688" y="169788"/>
                  <a:pt x="4271148" y="176214"/>
                  <a:pt x="4256066" y="176214"/>
                </a:cubicBezTo>
                <a:cubicBezTo>
                  <a:pt x="4242242" y="176214"/>
                  <a:pt x="4227161" y="169788"/>
                  <a:pt x="4223390" y="163363"/>
                </a:cubicBezTo>
                <a:cubicBezTo>
                  <a:pt x="4218363" y="155652"/>
                  <a:pt x="4225904" y="149226"/>
                  <a:pt x="4240985" y="149226"/>
                </a:cubicBezTo>
                <a:close/>
                <a:moveTo>
                  <a:pt x="4177697" y="149226"/>
                </a:moveTo>
                <a:cubicBezTo>
                  <a:pt x="4192694" y="149226"/>
                  <a:pt x="4206441" y="155652"/>
                  <a:pt x="4211440" y="163363"/>
                </a:cubicBezTo>
                <a:cubicBezTo>
                  <a:pt x="4215189" y="169788"/>
                  <a:pt x="4207691" y="176214"/>
                  <a:pt x="4193944" y="176214"/>
                </a:cubicBezTo>
                <a:cubicBezTo>
                  <a:pt x="4178947" y="176214"/>
                  <a:pt x="4165199" y="169788"/>
                  <a:pt x="4160200" y="163363"/>
                </a:cubicBezTo>
                <a:cubicBezTo>
                  <a:pt x="4156451" y="155652"/>
                  <a:pt x="4163950" y="149226"/>
                  <a:pt x="4177697" y="149226"/>
                </a:cubicBezTo>
                <a:close/>
                <a:moveTo>
                  <a:pt x="4115784" y="149226"/>
                </a:moveTo>
                <a:cubicBezTo>
                  <a:pt x="4129531" y="149226"/>
                  <a:pt x="4144528" y="155652"/>
                  <a:pt x="4148277" y="163363"/>
                </a:cubicBezTo>
                <a:cubicBezTo>
                  <a:pt x="4153276" y="169788"/>
                  <a:pt x="4144528" y="176214"/>
                  <a:pt x="4130781" y="176214"/>
                </a:cubicBezTo>
                <a:cubicBezTo>
                  <a:pt x="4117034" y="176214"/>
                  <a:pt x="4102037" y="169788"/>
                  <a:pt x="4098287" y="163363"/>
                </a:cubicBezTo>
                <a:cubicBezTo>
                  <a:pt x="4094538" y="155652"/>
                  <a:pt x="4102037" y="149226"/>
                  <a:pt x="4115784" y="149226"/>
                </a:cubicBezTo>
                <a:close/>
                <a:moveTo>
                  <a:pt x="4054141" y="149226"/>
                </a:moveTo>
                <a:cubicBezTo>
                  <a:pt x="4068260" y="149226"/>
                  <a:pt x="4083662" y="155652"/>
                  <a:pt x="4087513" y="163363"/>
                </a:cubicBezTo>
                <a:cubicBezTo>
                  <a:pt x="4091363" y="169788"/>
                  <a:pt x="4083662" y="176214"/>
                  <a:pt x="4068260" y="176214"/>
                </a:cubicBezTo>
                <a:cubicBezTo>
                  <a:pt x="4054141" y="176214"/>
                  <a:pt x="4040023" y="169788"/>
                  <a:pt x="4036172" y="163363"/>
                </a:cubicBezTo>
                <a:cubicBezTo>
                  <a:pt x="4031038" y="155652"/>
                  <a:pt x="4040023" y="149226"/>
                  <a:pt x="4054141" y="149226"/>
                </a:cubicBezTo>
                <a:close/>
                <a:moveTo>
                  <a:pt x="3993209" y="149226"/>
                </a:moveTo>
                <a:cubicBezTo>
                  <a:pt x="4006956" y="149226"/>
                  <a:pt x="4020703" y="155652"/>
                  <a:pt x="4024452" y="163363"/>
                </a:cubicBezTo>
                <a:cubicBezTo>
                  <a:pt x="4029451" y="169788"/>
                  <a:pt x="4020703" y="176214"/>
                  <a:pt x="4006956" y="176214"/>
                </a:cubicBezTo>
                <a:cubicBezTo>
                  <a:pt x="3993209" y="176214"/>
                  <a:pt x="3978212" y="169788"/>
                  <a:pt x="3974462" y="163363"/>
                </a:cubicBezTo>
                <a:cubicBezTo>
                  <a:pt x="3970713" y="155652"/>
                  <a:pt x="3979461" y="149226"/>
                  <a:pt x="3993209" y="149226"/>
                </a:cubicBezTo>
                <a:close/>
                <a:moveTo>
                  <a:pt x="3931164" y="149226"/>
                </a:moveTo>
                <a:cubicBezTo>
                  <a:pt x="3944831" y="149226"/>
                  <a:pt x="3958497" y="155652"/>
                  <a:pt x="3962224" y="163363"/>
                </a:cubicBezTo>
                <a:cubicBezTo>
                  <a:pt x="3965951" y="169788"/>
                  <a:pt x="3957255" y="176214"/>
                  <a:pt x="3943588" y="176214"/>
                </a:cubicBezTo>
                <a:cubicBezTo>
                  <a:pt x="3929922" y="176214"/>
                  <a:pt x="3916256" y="169788"/>
                  <a:pt x="3912528" y="163363"/>
                </a:cubicBezTo>
                <a:cubicBezTo>
                  <a:pt x="3908801" y="155652"/>
                  <a:pt x="3917498" y="149226"/>
                  <a:pt x="3931164" y="149226"/>
                </a:cubicBezTo>
                <a:close/>
                <a:moveTo>
                  <a:pt x="3869748" y="149226"/>
                </a:moveTo>
                <a:cubicBezTo>
                  <a:pt x="3883718" y="149226"/>
                  <a:pt x="3897688" y="155652"/>
                  <a:pt x="3901498" y="163363"/>
                </a:cubicBezTo>
                <a:cubicBezTo>
                  <a:pt x="3904038" y="169788"/>
                  <a:pt x="3896418" y="176214"/>
                  <a:pt x="3881178" y="176214"/>
                </a:cubicBezTo>
                <a:cubicBezTo>
                  <a:pt x="3867208" y="176214"/>
                  <a:pt x="3853238" y="169788"/>
                  <a:pt x="3849428" y="163363"/>
                </a:cubicBezTo>
                <a:cubicBezTo>
                  <a:pt x="3846888" y="155652"/>
                  <a:pt x="3854508" y="149226"/>
                  <a:pt x="3869748" y="149226"/>
                </a:cubicBezTo>
                <a:close/>
                <a:moveTo>
                  <a:pt x="3806373" y="149226"/>
                </a:moveTo>
                <a:cubicBezTo>
                  <a:pt x="3820419" y="149226"/>
                  <a:pt x="3835742" y="155652"/>
                  <a:pt x="3838296" y="163363"/>
                </a:cubicBezTo>
                <a:cubicBezTo>
                  <a:pt x="3842126" y="169788"/>
                  <a:pt x="3833188" y="176214"/>
                  <a:pt x="3819142" y="176214"/>
                </a:cubicBezTo>
                <a:cubicBezTo>
                  <a:pt x="3805096" y="176214"/>
                  <a:pt x="3789773" y="169788"/>
                  <a:pt x="3787219" y="163363"/>
                </a:cubicBezTo>
                <a:cubicBezTo>
                  <a:pt x="3783388" y="155652"/>
                  <a:pt x="3792327" y="149226"/>
                  <a:pt x="3806373" y="149226"/>
                </a:cubicBezTo>
                <a:close/>
                <a:moveTo>
                  <a:pt x="3745288" y="149226"/>
                </a:moveTo>
                <a:cubicBezTo>
                  <a:pt x="3758871" y="149226"/>
                  <a:pt x="3772453" y="155652"/>
                  <a:pt x="3776157" y="163363"/>
                </a:cubicBezTo>
                <a:cubicBezTo>
                  <a:pt x="3778626" y="169788"/>
                  <a:pt x="3769983" y="176214"/>
                  <a:pt x="3756401" y="176214"/>
                </a:cubicBezTo>
                <a:cubicBezTo>
                  <a:pt x="3742819" y="176214"/>
                  <a:pt x="3729237" y="169788"/>
                  <a:pt x="3725533" y="163363"/>
                </a:cubicBezTo>
                <a:cubicBezTo>
                  <a:pt x="3723063" y="155652"/>
                  <a:pt x="3731706" y="149226"/>
                  <a:pt x="3745288" y="149226"/>
                </a:cubicBezTo>
                <a:close/>
                <a:moveTo>
                  <a:pt x="3683376" y="149226"/>
                </a:moveTo>
                <a:cubicBezTo>
                  <a:pt x="3696959" y="149226"/>
                  <a:pt x="3710541" y="155652"/>
                  <a:pt x="3713010" y="163363"/>
                </a:cubicBezTo>
                <a:cubicBezTo>
                  <a:pt x="3716714" y="169788"/>
                  <a:pt x="3708071" y="176214"/>
                  <a:pt x="3693254" y="176214"/>
                </a:cubicBezTo>
                <a:cubicBezTo>
                  <a:pt x="3679672" y="176214"/>
                  <a:pt x="3666090" y="169788"/>
                  <a:pt x="3663621" y="163363"/>
                </a:cubicBezTo>
                <a:cubicBezTo>
                  <a:pt x="3661151" y="155652"/>
                  <a:pt x="3669794" y="149226"/>
                  <a:pt x="3683376" y="149226"/>
                </a:cubicBezTo>
                <a:close/>
                <a:moveTo>
                  <a:pt x="3621781" y="149226"/>
                </a:moveTo>
                <a:cubicBezTo>
                  <a:pt x="3635751" y="149226"/>
                  <a:pt x="3649721" y="155652"/>
                  <a:pt x="3652261" y="163363"/>
                </a:cubicBezTo>
                <a:cubicBezTo>
                  <a:pt x="3654801" y="169788"/>
                  <a:pt x="3645911" y="176214"/>
                  <a:pt x="3631941" y="176214"/>
                </a:cubicBezTo>
                <a:cubicBezTo>
                  <a:pt x="3617971" y="176214"/>
                  <a:pt x="3604001" y="169788"/>
                  <a:pt x="3601461" y="163363"/>
                </a:cubicBezTo>
                <a:cubicBezTo>
                  <a:pt x="3597651" y="155652"/>
                  <a:pt x="3607811" y="149226"/>
                  <a:pt x="3621781" y="149226"/>
                </a:cubicBezTo>
                <a:close/>
                <a:moveTo>
                  <a:pt x="3559868" y="149226"/>
                </a:moveTo>
                <a:cubicBezTo>
                  <a:pt x="3573838" y="149226"/>
                  <a:pt x="3586538" y="155652"/>
                  <a:pt x="3590348" y="163363"/>
                </a:cubicBezTo>
                <a:cubicBezTo>
                  <a:pt x="3592888" y="169788"/>
                  <a:pt x="3582728" y="176214"/>
                  <a:pt x="3568758" y="176214"/>
                </a:cubicBezTo>
                <a:cubicBezTo>
                  <a:pt x="3554788" y="176214"/>
                  <a:pt x="3540818" y="169788"/>
                  <a:pt x="3538278" y="163363"/>
                </a:cubicBezTo>
                <a:cubicBezTo>
                  <a:pt x="3535738" y="155652"/>
                  <a:pt x="3545898" y="149226"/>
                  <a:pt x="3559868" y="149226"/>
                </a:cubicBezTo>
                <a:close/>
                <a:moveTo>
                  <a:pt x="3497494" y="149226"/>
                </a:moveTo>
                <a:cubicBezTo>
                  <a:pt x="3512214" y="149226"/>
                  <a:pt x="3524481" y="155652"/>
                  <a:pt x="3526935" y="163363"/>
                </a:cubicBezTo>
                <a:cubicBezTo>
                  <a:pt x="3529388" y="169788"/>
                  <a:pt x="3520801" y="176214"/>
                  <a:pt x="3507308" y="176214"/>
                </a:cubicBezTo>
                <a:cubicBezTo>
                  <a:pt x="3492587" y="176214"/>
                  <a:pt x="3480320" y="169788"/>
                  <a:pt x="3477867" y="163363"/>
                </a:cubicBezTo>
                <a:cubicBezTo>
                  <a:pt x="3475413" y="155652"/>
                  <a:pt x="3484000" y="149226"/>
                  <a:pt x="3497494" y="149226"/>
                </a:cubicBezTo>
                <a:close/>
                <a:moveTo>
                  <a:pt x="3373994" y="149226"/>
                </a:moveTo>
                <a:cubicBezTo>
                  <a:pt x="3387885" y="149226"/>
                  <a:pt x="3401776" y="155652"/>
                  <a:pt x="3403039" y="163363"/>
                </a:cubicBezTo>
                <a:cubicBezTo>
                  <a:pt x="3405564" y="169788"/>
                  <a:pt x="3395462" y="176214"/>
                  <a:pt x="3381571" y="176214"/>
                </a:cubicBezTo>
                <a:cubicBezTo>
                  <a:pt x="3367680" y="176214"/>
                  <a:pt x="3355052" y="169788"/>
                  <a:pt x="3352527" y="163363"/>
                </a:cubicBezTo>
                <a:cubicBezTo>
                  <a:pt x="3350001" y="155652"/>
                  <a:pt x="3360104" y="149226"/>
                  <a:pt x="3373994" y="149226"/>
                </a:cubicBezTo>
                <a:close/>
                <a:moveTo>
                  <a:pt x="3312639" y="149226"/>
                </a:moveTo>
                <a:cubicBezTo>
                  <a:pt x="3326853" y="149226"/>
                  <a:pt x="3339775" y="155652"/>
                  <a:pt x="3342359" y="163363"/>
                </a:cubicBezTo>
                <a:cubicBezTo>
                  <a:pt x="3343651" y="169788"/>
                  <a:pt x="3334606" y="176214"/>
                  <a:pt x="3320392" y="176214"/>
                </a:cubicBezTo>
                <a:cubicBezTo>
                  <a:pt x="3304886" y="176214"/>
                  <a:pt x="3291965" y="169788"/>
                  <a:pt x="3290673" y="163363"/>
                </a:cubicBezTo>
                <a:cubicBezTo>
                  <a:pt x="3288088" y="155652"/>
                  <a:pt x="3298426" y="149226"/>
                  <a:pt x="3312639" y="149226"/>
                </a:cubicBezTo>
                <a:close/>
                <a:moveTo>
                  <a:pt x="3251613" y="149226"/>
                </a:moveTo>
                <a:cubicBezTo>
                  <a:pt x="3265420" y="149226"/>
                  <a:pt x="3277973" y="155652"/>
                  <a:pt x="3279228" y="163363"/>
                </a:cubicBezTo>
                <a:cubicBezTo>
                  <a:pt x="3281738" y="169788"/>
                  <a:pt x="3271696" y="176214"/>
                  <a:pt x="3257889" y="176214"/>
                </a:cubicBezTo>
                <a:cubicBezTo>
                  <a:pt x="3244081" y="176214"/>
                  <a:pt x="3231529" y="169788"/>
                  <a:pt x="3229018" y="163363"/>
                </a:cubicBezTo>
                <a:cubicBezTo>
                  <a:pt x="3227763" y="155652"/>
                  <a:pt x="3237805" y="149226"/>
                  <a:pt x="3251613" y="149226"/>
                </a:cubicBezTo>
                <a:close/>
                <a:moveTo>
                  <a:pt x="3126201" y="149226"/>
                </a:moveTo>
                <a:cubicBezTo>
                  <a:pt x="3140008" y="149226"/>
                  <a:pt x="3152561" y="155652"/>
                  <a:pt x="3155071" y="163363"/>
                </a:cubicBezTo>
                <a:cubicBezTo>
                  <a:pt x="3156326" y="169788"/>
                  <a:pt x="3146284" y="176214"/>
                  <a:pt x="3132477" y="176214"/>
                </a:cubicBezTo>
                <a:cubicBezTo>
                  <a:pt x="3117414" y="176214"/>
                  <a:pt x="3104862" y="169788"/>
                  <a:pt x="3103606" y="163363"/>
                </a:cubicBezTo>
                <a:cubicBezTo>
                  <a:pt x="3102351" y="155652"/>
                  <a:pt x="3112393" y="149226"/>
                  <a:pt x="3126201" y="149226"/>
                </a:cubicBezTo>
                <a:close/>
                <a:moveTo>
                  <a:pt x="1457383" y="149226"/>
                </a:moveTo>
                <a:cubicBezTo>
                  <a:pt x="1472623" y="149226"/>
                  <a:pt x="1481513" y="155652"/>
                  <a:pt x="1477703" y="163363"/>
                </a:cubicBezTo>
                <a:cubicBezTo>
                  <a:pt x="1475163" y="169788"/>
                  <a:pt x="1461193" y="176214"/>
                  <a:pt x="1447223" y="176214"/>
                </a:cubicBezTo>
                <a:cubicBezTo>
                  <a:pt x="1433253" y="176214"/>
                  <a:pt x="1424363" y="169788"/>
                  <a:pt x="1426903" y="163363"/>
                </a:cubicBezTo>
                <a:cubicBezTo>
                  <a:pt x="1429443" y="155652"/>
                  <a:pt x="1443413" y="149226"/>
                  <a:pt x="1457383" y="149226"/>
                </a:cubicBezTo>
                <a:close/>
                <a:moveTo>
                  <a:pt x="1396741" y="149226"/>
                </a:moveTo>
                <a:cubicBezTo>
                  <a:pt x="1410711" y="149226"/>
                  <a:pt x="1419601" y="155652"/>
                  <a:pt x="1417061" y="163363"/>
                </a:cubicBezTo>
                <a:cubicBezTo>
                  <a:pt x="1414521" y="169788"/>
                  <a:pt x="1399281" y="176214"/>
                  <a:pt x="1385311" y="176214"/>
                </a:cubicBezTo>
                <a:cubicBezTo>
                  <a:pt x="1371341" y="176214"/>
                  <a:pt x="1362451" y="169788"/>
                  <a:pt x="1366261" y="163363"/>
                </a:cubicBezTo>
                <a:cubicBezTo>
                  <a:pt x="1368801" y="155652"/>
                  <a:pt x="1382771" y="149226"/>
                  <a:pt x="1396741" y="149226"/>
                </a:cubicBezTo>
                <a:close/>
                <a:moveTo>
                  <a:pt x="1334828" y="149226"/>
                </a:moveTo>
                <a:cubicBezTo>
                  <a:pt x="1348798" y="149226"/>
                  <a:pt x="1357688" y="155652"/>
                  <a:pt x="1355148" y="163363"/>
                </a:cubicBezTo>
                <a:cubicBezTo>
                  <a:pt x="1351338" y="169788"/>
                  <a:pt x="1337368" y="176214"/>
                  <a:pt x="1323398" y="176214"/>
                </a:cubicBezTo>
                <a:cubicBezTo>
                  <a:pt x="1308158" y="176214"/>
                  <a:pt x="1300538" y="169788"/>
                  <a:pt x="1303078" y="163363"/>
                </a:cubicBezTo>
                <a:cubicBezTo>
                  <a:pt x="1306888" y="155652"/>
                  <a:pt x="1320858" y="149226"/>
                  <a:pt x="1334828" y="149226"/>
                </a:cubicBezTo>
                <a:close/>
                <a:moveTo>
                  <a:pt x="1273413" y="149226"/>
                </a:moveTo>
                <a:cubicBezTo>
                  <a:pt x="1287079" y="149226"/>
                  <a:pt x="1295776" y="155652"/>
                  <a:pt x="1292049" y="163363"/>
                </a:cubicBezTo>
                <a:cubicBezTo>
                  <a:pt x="1288322" y="169788"/>
                  <a:pt x="1274655" y="176214"/>
                  <a:pt x="1260989" y="176214"/>
                </a:cubicBezTo>
                <a:cubicBezTo>
                  <a:pt x="1247323" y="176214"/>
                  <a:pt x="1238626" y="169788"/>
                  <a:pt x="1242353" y="163363"/>
                </a:cubicBezTo>
                <a:cubicBezTo>
                  <a:pt x="1246080" y="155652"/>
                  <a:pt x="1259747" y="149226"/>
                  <a:pt x="1273413" y="149226"/>
                </a:cubicBezTo>
                <a:close/>
                <a:moveTo>
                  <a:pt x="1211368" y="149226"/>
                </a:moveTo>
                <a:cubicBezTo>
                  <a:pt x="1225116" y="149226"/>
                  <a:pt x="1233864" y="155652"/>
                  <a:pt x="1230115" y="163363"/>
                </a:cubicBezTo>
                <a:cubicBezTo>
                  <a:pt x="1226365" y="169788"/>
                  <a:pt x="1212618" y="176214"/>
                  <a:pt x="1197621" y="176214"/>
                </a:cubicBezTo>
                <a:cubicBezTo>
                  <a:pt x="1183874" y="176214"/>
                  <a:pt x="1175126" y="169788"/>
                  <a:pt x="1178875" y="163363"/>
                </a:cubicBezTo>
                <a:cubicBezTo>
                  <a:pt x="1182624" y="155652"/>
                  <a:pt x="1197621" y="149226"/>
                  <a:pt x="1211368" y="149226"/>
                </a:cubicBezTo>
                <a:close/>
                <a:moveTo>
                  <a:pt x="1087543" y="149226"/>
                </a:moveTo>
                <a:cubicBezTo>
                  <a:pt x="1101291" y="149226"/>
                  <a:pt x="1110039" y="155652"/>
                  <a:pt x="1106290" y="163363"/>
                </a:cubicBezTo>
                <a:cubicBezTo>
                  <a:pt x="1102540" y="169788"/>
                  <a:pt x="1087543" y="176214"/>
                  <a:pt x="1073796" y="176214"/>
                </a:cubicBezTo>
                <a:cubicBezTo>
                  <a:pt x="1060049" y="176214"/>
                  <a:pt x="1051301" y="169788"/>
                  <a:pt x="1056300" y="163363"/>
                </a:cubicBezTo>
                <a:cubicBezTo>
                  <a:pt x="1060049" y="155652"/>
                  <a:pt x="1073796" y="149226"/>
                  <a:pt x="1087543" y="149226"/>
                </a:cubicBezTo>
                <a:close/>
                <a:moveTo>
                  <a:pt x="963380" y="149226"/>
                </a:moveTo>
                <a:cubicBezTo>
                  <a:pt x="977127" y="149226"/>
                  <a:pt x="984626" y="155652"/>
                  <a:pt x="980877" y="163363"/>
                </a:cubicBezTo>
                <a:cubicBezTo>
                  <a:pt x="977127" y="169788"/>
                  <a:pt x="962130" y="176214"/>
                  <a:pt x="948383" y="176214"/>
                </a:cubicBezTo>
                <a:cubicBezTo>
                  <a:pt x="934636" y="176214"/>
                  <a:pt x="925888" y="169788"/>
                  <a:pt x="930887" y="163363"/>
                </a:cubicBezTo>
                <a:cubicBezTo>
                  <a:pt x="934636" y="155652"/>
                  <a:pt x="949633" y="149226"/>
                  <a:pt x="963380" y="149226"/>
                </a:cubicBezTo>
                <a:close/>
                <a:moveTo>
                  <a:pt x="902481" y="149226"/>
                </a:moveTo>
                <a:cubicBezTo>
                  <a:pt x="916600" y="149226"/>
                  <a:pt x="924301" y="155652"/>
                  <a:pt x="920450" y="163363"/>
                </a:cubicBezTo>
                <a:cubicBezTo>
                  <a:pt x="915316" y="169788"/>
                  <a:pt x="899914" y="176214"/>
                  <a:pt x="885796" y="176214"/>
                </a:cubicBezTo>
                <a:cubicBezTo>
                  <a:pt x="871677" y="176214"/>
                  <a:pt x="863976" y="169788"/>
                  <a:pt x="867826" y="163363"/>
                </a:cubicBezTo>
                <a:cubicBezTo>
                  <a:pt x="872960" y="155652"/>
                  <a:pt x="888363" y="149226"/>
                  <a:pt x="902481" y="149226"/>
                </a:cubicBezTo>
                <a:close/>
                <a:moveTo>
                  <a:pt x="841023" y="149226"/>
                </a:moveTo>
                <a:cubicBezTo>
                  <a:pt x="854847" y="149226"/>
                  <a:pt x="862388" y="155652"/>
                  <a:pt x="857361" y="163363"/>
                </a:cubicBezTo>
                <a:cubicBezTo>
                  <a:pt x="853590" y="169788"/>
                  <a:pt x="838509" y="176214"/>
                  <a:pt x="823428" y="176214"/>
                </a:cubicBezTo>
                <a:cubicBezTo>
                  <a:pt x="809603" y="176214"/>
                  <a:pt x="802063" y="169788"/>
                  <a:pt x="807090" y="163363"/>
                </a:cubicBezTo>
                <a:cubicBezTo>
                  <a:pt x="812117" y="155652"/>
                  <a:pt x="827198" y="149226"/>
                  <a:pt x="841023" y="149226"/>
                </a:cubicBezTo>
                <a:close/>
                <a:moveTo>
                  <a:pt x="777854" y="149226"/>
                </a:moveTo>
                <a:cubicBezTo>
                  <a:pt x="792935" y="149226"/>
                  <a:pt x="800476" y="155652"/>
                  <a:pt x="795449" y="163363"/>
                </a:cubicBezTo>
                <a:cubicBezTo>
                  <a:pt x="790422" y="169788"/>
                  <a:pt x="775340" y="176214"/>
                  <a:pt x="761516" y="176214"/>
                </a:cubicBezTo>
                <a:cubicBezTo>
                  <a:pt x="747691" y="176214"/>
                  <a:pt x="740151" y="169788"/>
                  <a:pt x="745178" y="163363"/>
                </a:cubicBezTo>
                <a:cubicBezTo>
                  <a:pt x="748948" y="155652"/>
                  <a:pt x="764030" y="149226"/>
                  <a:pt x="777854" y="149226"/>
                </a:cubicBezTo>
                <a:close/>
                <a:moveTo>
                  <a:pt x="715611" y="149226"/>
                </a:moveTo>
                <a:cubicBezTo>
                  <a:pt x="729435" y="149226"/>
                  <a:pt x="736976" y="155652"/>
                  <a:pt x="731949" y="163363"/>
                </a:cubicBezTo>
                <a:cubicBezTo>
                  <a:pt x="728178" y="169788"/>
                  <a:pt x="711840" y="176214"/>
                  <a:pt x="698016" y="176214"/>
                </a:cubicBezTo>
                <a:cubicBezTo>
                  <a:pt x="684191" y="176214"/>
                  <a:pt x="676651" y="169788"/>
                  <a:pt x="681678" y="163363"/>
                </a:cubicBezTo>
                <a:cubicBezTo>
                  <a:pt x="686705" y="155652"/>
                  <a:pt x="701786" y="149226"/>
                  <a:pt x="715611" y="149226"/>
                </a:cubicBezTo>
                <a:close/>
                <a:moveTo>
                  <a:pt x="655286" y="149226"/>
                </a:moveTo>
                <a:cubicBezTo>
                  <a:pt x="669110" y="149226"/>
                  <a:pt x="676651" y="155652"/>
                  <a:pt x="671624" y="163363"/>
                </a:cubicBezTo>
                <a:cubicBezTo>
                  <a:pt x="666597" y="169788"/>
                  <a:pt x="651515" y="176214"/>
                  <a:pt x="636434" y="176214"/>
                </a:cubicBezTo>
                <a:cubicBezTo>
                  <a:pt x="622610" y="176214"/>
                  <a:pt x="616326" y="169788"/>
                  <a:pt x="621353" y="163363"/>
                </a:cubicBezTo>
                <a:cubicBezTo>
                  <a:pt x="626380" y="155652"/>
                  <a:pt x="641461" y="149226"/>
                  <a:pt x="655286" y="149226"/>
                </a:cubicBezTo>
                <a:close/>
                <a:moveTo>
                  <a:pt x="2874886" y="149225"/>
                </a:moveTo>
                <a:cubicBezTo>
                  <a:pt x="2888607" y="149225"/>
                  <a:pt x="2901080" y="155651"/>
                  <a:pt x="2901080" y="163362"/>
                </a:cubicBezTo>
                <a:cubicBezTo>
                  <a:pt x="2902327" y="169787"/>
                  <a:pt x="2892349" y="176213"/>
                  <a:pt x="2877381" y="176213"/>
                </a:cubicBezTo>
                <a:cubicBezTo>
                  <a:pt x="2863660" y="176213"/>
                  <a:pt x="2852434" y="169787"/>
                  <a:pt x="2851187" y="163362"/>
                </a:cubicBezTo>
                <a:cubicBezTo>
                  <a:pt x="2849939" y="155651"/>
                  <a:pt x="2861165" y="149225"/>
                  <a:pt x="2874886" y="149225"/>
                </a:cubicBezTo>
                <a:close/>
                <a:moveTo>
                  <a:pt x="2813729" y="149225"/>
                </a:moveTo>
                <a:cubicBezTo>
                  <a:pt x="2827865" y="149225"/>
                  <a:pt x="2839431" y="155651"/>
                  <a:pt x="2840716" y="163362"/>
                </a:cubicBezTo>
                <a:cubicBezTo>
                  <a:pt x="2842001" y="169787"/>
                  <a:pt x="2830435" y="176213"/>
                  <a:pt x="2816299" y="176213"/>
                </a:cubicBezTo>
                <a:cubicBezTo>
                  <a:pt x="2802163" y="176213"/>
                  <a:pt x="2789311" y="169787"/>
                  <a:pt x="2789311" y="163362"/>
                </a:cubicBezTo>
                <a:cubicBezTo>
                  <a:pt x="2788026" y="155651"/>
                  <a:pt x="2799592" y="149225"/>
                  <a:pt x="2813729" y="149225"/>
                </a:cubicBezTo>
                <a:close/>
                <a:moveTo>
                  <a:pt x="2752482" y="149225"/>
                </a:moveTo>
                <a:cubicBezTo>
                  <a:pt x="2766111" y="149225"/>
                  <a:pt x="2777262" y="155651"/>
                  <a:pt x="2778501" y="163362"/>
                </a:cubicBezTo>
                <a:cubicBezTo>
                  <a:pt x="2778501" y="169787"/>
                  <a:pt x="2767350" y="176213"/>
                  <a:pt x="2753721" y="176213"/>
                </a:cubicBezTo>
                <a:cubicBezTo>
                  <a:pt x="2740091" y="176213"/>
                  <a:pt x="2728940" y="169787"/>
                  <a:pt x="2727701" y="163362"/>
                </a:cubicBezTo>
                <a:cubicBezTo>
                  <a:pt x="2727701" y="155651"/>
                  <a:pt x="2738852" y="149225"/>
                  <a:pt x="2752482" y="149225"/>
                </a:cubicBezTo>
                <a:close/>
                <a:moveTo>
                  <a:pt x="2691189" y="149225"/>
                </a:moveTo>
                <a:cubicBezTo>
                  <a:pt x="2705159" y="149225"/>
                  <a:pt x="2716589" y="155651"/>
                  <a:pt x="2716589" y="163362"/>
                </a:cubicBezTo>
                <a:cubicBezTo>
                  <a:pt x="2716589" y="169787"/>
                  <a:pt x="2706429" y="176213"/>
                  <a:pt x="2691189" y="176213"/>
                </a:cubicBezTo>
                <a:cubicBezTo>
                  <a:pt x="2677219" y="176213"/>
                  <a:pt x="2665789" y="169787"/>
                  <a:pt x="2665789" y="163362"/>
                </a:cubicBezTo>
                <a:cubicBezTo>
                  <a:pt x="2665789" y="155651"/>
                  <a:pt x="2675949" y="149225"/>
                  <a:pt x="2691189" y="149225"/>
                </a:cubicBezTo>
                <a:close/>
                <a:moveTo>
                  <a:pt x="2627844" y="149225"/>
                </a:moveTo>
                <a:cubicBezTo>
                  <a:pt x="2641900" y="149225"/>
                  <a:pt x="2654677" y="155651"/>
                  <a:pt x="2654677" y="163362"/>
                </a:cubicBezTo>
                <a:cubicBezTo>
                  <a:pt x="2654677" y="169787"/>
                  <a:pt x="2643177" y="176213"/>
                  <a:pt x="2629122" y="176213"/>
                </a:cubicBezTo>
                <a:cubicBezTo>
                  <a:pt x="2615067" y="176213"/>
                  <a:pt x="2602289" y="169787"/>
                  <a:pt x="2602289" y="163362"/>
                </a:cubicBezTo>
                <a:cubicBezTo>
                  <a:pt x="2602289" y="155651"/>
                  <a:pt x="2613789" y="149225"/>
                  <a:pt x="2627844" y="149225"/>
                </a:cubicBezTo>
                <a:close/>
                <a:moveTo>
                  <a:pt x="2015028" y="149225"/>
                </a:moveTo>
                <a:cubicBezTo>
                  <a:pt x="2028748" y="149225"/>
                  <a:pt x="2038727" y="155651"/>
                  <a:pt x="2037480" y="163362"/>
                </a:cubicBezTo>
                <a:cubicBezTo>
                  <a:pt x="2036232" y="169787"/>
                  <a:pt x="2023759" y="176213"/>
                  <a:pt x="2010038" y="176213"/>
                </a:cubicBezTo>
                <a:cubicBezTo>
                  <a:pt x="1996318" y="176213"/>
                  <a:pt x="1986339" y="169787"/>
                  <a:pt x="1987586" y="163362"/>
                </a:cubicBezTo>
                <a:cubicBezTo>
                  <a:pt x="1988834" y="155651"/>
                  <a:pt x="2001307" y="149225"/>
                  <a:pt x="2015028" y="149225"/>
                </a:cubicBezTo>
                <a:close/>
                <a:moveTo>
                  <a:pt x="1952965" y="149225"/>
                </a:moveTo>
                <a:cubicBezTo>
                  <a:pt x="1966772" y="149225"/>
                  <a:pt x="1976814" y="155651"/>
                  <a:pt x="1975559" y="163362"/>
                </a:cubicBezTo>
                <a:cubicBezTo>
                  <a:pt x="1973048" y="169787"/>
                  <a:pt x="1960496" y="176213"/>
                  <a:pt x="1946689" y="176213"/>
                </a:cubicBezTo>
                <a:cubicBezTo>
                  <a:pt x="1932881" y="176213"/>
                  <a:pt x="1922839" y="169787"/>
                  <a:pt x="1924094" y="163362"/>
                </a:cubicBezTo>
                <a:cubicBezTo>
                  <a:pt x="1926605" y="155651"/>
                  <a:pt x="1939157" y="149225"/>
                  <a:pt x="1952965" y="149225"/>
                </a:cubicBezTo>
                <a:close/>
                <a:moveTo>
                  <a:pt x="1890909" y="149225"/>
                </a:moveTo>
                <a:cubicBezTo>
                  <a:pt x="1904800" y="149225"/>
                  <a:pt x="1914902" y="155651"/>
                  <a:pt x="1912377" y="163362"/>
                </a:cubicBezTo>
                <a:cubicBezTo>
                  <a:pt x="1911114" y="169787"/>
                  <a:pt x="1898486" y="176213"/>
                  <a:pt x="1884595" y="176213"/>
                </a:cubicBezTo>
                <a:cubicBezTo>
                  <a:pt x="1869441" y="176213"/>
                  <a:pt x="1859339" y="169787"/>
                  <a:pt x="1861865" y="163362"/>
                </a:cubicBezTo>
                <a:cubicBezTo>
                  <a:pt x="1863128" y="155651"/>
                  <a:pt x="1877018" y="149225"/>
                  <a:pt x="1890909" y="149225"/>
                </a:cubicBezTo>
                <a:close/>
                <a:moveTo>
                  <a:pt x="1830395" y="149225"/>
                </a:moveTo>
                <a:cubicBezTo>
                  <a:pt x="1844202" y="149225"/>
                  <a:pt x="1852989" y="155651"/>
                  <a:pt x="1851734" y="163362"/>
                </a:cubicBezTo>
                <a:cubicBezTo>
                  <a:pt x="1849223" y="169787"/>
                  <a:pt x="1836671" y="176213"/>
                  <a:pt x="1822863" y="176213"/>
                </a:cubicBezTo>
                <a:cubicBezTo>
                  <a:pt x="1809056" y="176213"/>
                  <a:pt x="1799014" y="169787"/>
                  <a:pt x="1801524" y="163362"/>
                </a:cubicBezTo>
                <a:cubicBezTo>
                  <a:pt x="1802780" y="155651"/>
                  <a:pt x="1815332" y="149225"/>
                  <a:pt x="1830395" y="149225"/>
                </a:cubicBezTo>
                <a:close/>
                <a:moveTo>
                  <a:pt x="1767084" y="149225"/>
                </a:moveTo>
                <a:cubicBezTo>
                  <a:pt x="1780975" y="149225"/>
                  <a:pt x="1791077" y="155651"/>
                  <a:pt x="1788551" y="163362"/>
                </a:cubicBezTo>
                <a:cubicBezTo>
                  <a:pt x="1787288" y="169787"/>
                  <a:pt x="1773398" y="176213"/>
                  <a:pt x="1759507" y="176213"/>
                </a:cubicBezTo>
                <a:cubicBezTo>
                  <a:pt x="1745616" y="176213"/>
                  <a:pt x="1735514" y="169787"/>
                  <a:pt x="1738039" y="163362"/>
                </a:cubicBezTo>
                <a:cubicBezTo>
                  <a:pt x="1740565" y="155651"/>
                  <a:pt x="1753193" y="149225"/>
                  <a:pt x="1767084" y="149225"/>
                </a:cubicBezTo>
                <a:close/>
                <a:moveTo>
                  <a:pt x="1705171" y="149225"/>
                </a:moveTo>
                <a:cubicBezTo>
                  <a:pt x="1719062" y="149225"/>
                  <a:pt x="1729164" y="155651"/>
                  <a:pt x="1726638" y="163362"/>
                </a:cubicBezTo>
                <a:cubicBezTo>
                  <a:pt x="1724113" y="169787"/>
                  <a:pt x="1711485" y="176213"/>
                  <a:pt x="1697594" y="176213"/>
                </a:cubicBezTo>
                <a:cubicBezTo>
                  <a:pt x="1682440" y="176213"/>
                  <a:pt x="1673601" y="169787"/>
                  <a:pt x="1676126" y="163362"/>
                </a:cubicBezTo>
                <a:cubicBezTo>
                  <a:pt x="1678652" y="155651"/>
                  <a:pt x="1691280" y="149225"/>
                  <a:pt x="1705171" y="149225"/>
                </a:cubicBezTo>
                <a:close/>
                <a:moveTo>
                  <a:pt x="1025630" y="149225"/>
                </a:moveTo>
                <a:cubicBezTo>
                  <a:pt x="1039378" y="149225"/>
                  <a:pt x="1048126" y="155651"/>
                  <a:pt x="1043127" y="163362"/>
                </a:cubicBezTo>
                <a:cubicBezTo>
                  <a:pt x="1039378" y="169787"/>
                  <a:pt x="1025630" y="176213"/>
                  <a:pt x="1010634" y="176213"/>
                </a:cubicBezTo>
                <a:cubicBezTo>
                  <a:pt x="996886" y="176213"/>
                  <a:pt x="989388" y="169787"/>
                  <a:pt x="993137" y="163362"/>
                </a:cubicBezTo>
                <a:cubicBezTo>
                  <a:pt x="996886" y="155651"/>
                  <a:pt x="1011883" y="149225"/>
                  <a:pt x="1025630" y="149225"/>
                </a:cubicBezTo>
                <a:close/>
                <a:moveTo>
                  <a:pt x="593259" y="149225"/>
                </a:moveTo>
                <a:cubicBezTo>
                  <a:pt x="607158" y="149225"/>
                  <a:pt x="614739" y="155651"/>
                  <a:pt x="609685" y="163362"/>
                </a:cubicBezTo>
                <a:cubicBezTo>
                  <a:pt x="603367" y="169787"/>
                  <a:pt x="588205" y="176213"/>
                  <a:pt x="574306" y="176213"/>
                </a:cubicBezTo>
                <a:cubicBezTo>
                  <a:pt x="560407" y="176213"/>
                  <a:pt x="552826" y="169787"/>
                  <a:pt x="557880" y="163362"/>
                </a:cubicBezTo>
                <a:cubicBezTo>
                  <a:pt x="562934" y="155651"/>
                  <a:pt x="579360" y="149225"/>
                  <a:pt x="593259" y="149225"/>
                </a:cubicBezTo>
                <a:close/>
                <a:moveTo>
                  <a:pt x="531022" y="149225"/>
                </a:moveTo>
                <a:cubicBezTo>
                  <a:pt x="544921" y="149225"/>
                  <a:pt x="551239" y="155651"/>
                  <a:pt x="546185" y="163362"/>
                </a:cubicBezTo>
                <a:cubicBezTo>
                  <a:pt x="541131" y="169787"/>
                  <a:pt x="524705" y="176213"/>
                  <a:pt x="510806" y="176213"/>
                </a:cubicBezTo>
                <a:cubicBezTo>
                  <a:pt x="496907" y="176213"/>
                  <a:pt x="489326" y="169787"/>
                  <a:pt x="495644" y="163362"/>
                </a:cubicBezTo>
                <a:cubicBezTo>
                  <a:pt x="500698" y="155651"/>
                  <a:pt x="517124" y="149225"/>
                  <a:pt x="531022" y="149225"/>
                </a:cubicBezTo>
                <a:close/>
                <a:moveTo>
                  <a:pt x="469628" y="149225"/>
                </a:moveTo>
                <a:cubicBezTo>
                  <a:pt x="483170" y="149225"/>
                  <a:pt x="489326" y="155651"/>
                  <a:pt x="484401" y="163362"/>
                </a:cubicBezTo>
                <a:cubicBezTo>
                  <a:pt x="478246" y="169787"/>
                  <a:pt x="463472" y="176213"/>
                  <a:pt x="449930" y="176213"/>
                </a:cubicBezTo>
                <a:cubicBezTo>
                  <a:pt x="435156" y="176213"/>
                  <a:pt x="429001" y="169787"/>
                  <a:pt x="433925" y="163362"/>
                </a:cubicBezTo>
                <a:cubicBezTo>
                  <a:pt x="440081" y="155651"/>
                  <a:pt x="456086" y="149225"/>
                  <a:pt x="469628" y="149225"/>
                </a:cubicBezTo>
                <a:close/>
                <a:moveTo>
                  <a:pt x="407411" y="149225"/>
                </a:moveTo>
                <a:cubicBezTo>
                  <a:pt x="421381" y="149225"/>
                  <a:pt x="429001" y="155651"/>
                  <a:pt x="422651" y="163362"/>
                </a:cubicBezTo>
                <a:cubicBezTo>
                  <a:pt x="417571" y="169787"/>
                  <a:pt x="401061" y="176213"/>
                  <a:pt x="387091" y="176213"/>
                </a:cubicBezTo>
                <a:cubicBezTo>
                  <a:pt x="373121" y="176213"/>
                  <a:pt x="365501" y="169787"/>
                  <a:pt x="371851" y="163362"/>
                </a:cubicBezTo>
                <a:cubicBezTo>
                  <a:pt x="378201" y="155651"/>
                  <a:pt x="393441" y="149225"/>
                  <a:pt x="407411" y="149225"/>
                </a:cubicBezTo>
                <a:close/>
                <a:moveTo>
                  <a:pt x="345498" y="149225"/>
                </a:moveTo>
                <a:cubicBezTo>
                  <a:pt x="359468" y="149225"/>
                  <a:pt x="367088" y="155651"/>
                  <a:pt x="360738" y="163362"/>
                </a:cubicBezTo>
                <a:cubicBezTo>
                  <a:pt x="354388" y="169787"/>
                  <a:pt x="337878" y="176213"/>
                  <a:pt x="323908" y="176213"/>
                </a:cubicBezTo>
                <a:cubicBezTo>
                  <a:pt x="309938" y="176213"/>
                  <a:pt x="303588" y="169787"/>
                  <a:pt x="309938" y="163362"/>
                </a:cubicBezTo>
                <a:cubicBezTo>
                  <a:pt x="315018" y="155651"/>
                  <a:pt x="331528" y="149225"/>
                  <a:pt x="345498" y="149225"/>
                </a:cubicBezTo>
                <a:close/>
                <a:moveTo>
                  <a:pt x="283777" y="149225"/>
                </a:moveTo>
                <a:cubicBezTo>
                  <a:pt x="297398" y="149225"/>
                  <a:pt x="303589" y="155651"/>
                  <a:pt x="298636" y="163362"/>
                </a:cubicBezTo>
                <a:cubicBezTo>
                  <a:pt x="292445" y="169787"/>
                  <a:pt x="276347" y="176213"/>
                  <a:pt x="262726" y="176213"/>
                </a:cubicBezTo>
                <a:cubicBezTo>
                  <a:pt x="247867" y="176213"/>
                  <a:pt x="241676" y="169787"/>
                  <a:pt x="247867" y="163362"/>
                </a:cubicBezTo>
                <a:cubicBezTo>
                  <a:pt x="254058" y="155651"/>
                  <a:pt x="270156" y="149225"/>
                  <a:pt x="283777" y="149225"/>
                </a:cubicBezTo>
                <a:close/>
                <a:moveTo>
                  <a:pt x="222958" y="149225"/>
                </a:moveTo>
                <a:cubicBezTo>
                  <a:pt x="236913" y="149225"/>
                  <a:pt x="243263" y="155651"/>
                  <a:pt x="236913" y="163362"/>
                </a:cubicBezTo>
                <a:cubicBezTo>
                  <a:pt x="230563" y="169787"/>
                  <a:pt x="214068" y="176213"/>
                  <a:pt x="200099" y="176213"/>
                </a:cubicBezTo>
                <a:cubicBezTo>
                  <a:pt x="186128" y="176213"/>
                  <a:pt x="179778" y="169787"/>
                  <a:pt x="186128" y="163362"/>
                </a:cubicBezTo>
                <a:cubicBezTo>
                  <a:pt x="192479" y="155651"/>
                  <a:pt x="208989" y="149225"/>
                  <a:pt x="222958" y="149225"/>
                </a:cubicBezTo>
                <a:close/>
                <a:moveTo>
                  <a:pt x="3914516" y="117476"/>
                </a:moveTo>
                <a:cubicBezTo>
                  <a:pt x="3928486" y="117476"/>
                  <a:pt x="3942456" y="123902"/>
                  <a:pt x="3946266" y="130327"/>
                </a:cubicBezTo>
                <a:cubicBezTo>
                  <a:pt x="3950076" y="138038"/>
                  <a:pt x="3941186" y="144464"/>
                  <a:pt x="3927216" y="144464"/>
                </a:cubicBezTo>
                <a:cubicBezTo>
                  <a:pt x="3913246" y="144464"/>
                  <a:pt x="3899276" y="138038"/>
                  <a:pt x="3895466" y="130327"/>
                </a:cubicBezTo>
                <a:cubicBezTo>
                  <a:pt x="3892926" y="123902"/>
                  <a:pt x="3900546" y="117476"/>
                  <a:pt x="3914516" y="117476"/>
                </a:cubicBezTo>
                <a:close/>
                <a:moveTo>
                  <a:pt x="3853873" y="117476"/>
                </a:moveTo>
                <a:cubicBezTo>
                  <a:pt x="3867843" y="117476"/>
                  <a:pt x="3881813" y="123902"/>
                  <a:pt x="3884353" y="130327"/>
                </a:cubicBezTo>
                <a:cubicBezTo>
                  <a:pt x="3888163" y="138038"/>
                  <a:pt x="3879273" y="144464"/>
                  <a:pt x="3865303" y="144464"/>
                </a:cubicBezTo>
                <a:cubicBezTo>
                  <a:pt x="3851333" y="144464"/>
                  <a:pt x="3837363" y="138038"/>
                  <a:pt x="3834823" y="130327"/>
                </a:cubicBezTo>
                <a:cubicBezTo>
                  <a:pt x="3831013" y="123902"/>
                  <a:pt x="3839903" y="117476"/>
                  <a:pt x="3853873" y="117476"/>
                </a:cubicBezTo>
                <a:close/>
                <a:moveTo>
                  <a:pt x="3792913" y="117476"/>
                </a:moveTo>
                <a:cubicBezTo>
                  <a:pt x="3806496" y="117476"/>
                  <a:pt x="3820078" y="123902"/>
                  <a:pt x="3823782" y="130327"/>
                </a:cubicBezTo>
                <a:cubicBezTo>
                  <a:pt x="3826251" y="138038"/>
                  <a:pt x="3817608" y="144464"/>
                  <a:pt x="3804026" y="144464"/>
                </a:cubicBezTo>
                <a:cubicBezTo>
                  <a:pt x="3790444" y="144464"/>
                  <a:pt x="3776862" y="138038"/>
                  <a:pt x="3774392" y="130327"/>
                </a:cubicBezTo>
                <a:cubicBezTo>
                  <a:pt x="3770688" y="123902"/>
                  <a:pt x="3779331" y="117476"/>
                  <a:pt x="3792913" y="117476"/>
                </a:cubicBezTo>
                <a:close/>
                <a:moveTo>
                  <a:pt x="3731831" y="117476"/>
                </a:moveTo>
                <a:cubicBezTo>
                  <a:pt x="3745722" y="117476"/>
                  <a:pt x="3759612" y="123902"/>
                  <a:pt x="3763401" y="130327"/>
                </a:cubicBezTo>
                <a:cubicBezTo>
                  <a:pt x="3765926" y="138038"/>
                  <a:pt x="3757087" y="144464"/>
                  <a:pt x="3743196" y="144464"/>
                </a:cubicBezTo>
                <a:cubicBezTo>
                  <a:pt x="3729305" y="144464"/>
                  <a:pt x="3715414" y="138038"/>
                  <a:pt x="3712889" y="130327"/>
                </a:cubicBezTo>
                <a:cubicBezTo>
                  <a:pt x="3710363" y="123902"/>
                  <a:pt x="3719203" y="117476"/>
                  <a:pt x="3731831" y="117476"/>
                </a:cubicBezTo>
                <a:close/>
                <a:moveTo>
                  <a:pt x="3671182" y="117476"/>
                </a:moveTo>
                <a:cubicBezTo>
                  <a:pt x="3685072" y="117476"/>
                  <a:pt x="3698963" y="123902"/>
                  <a:pt x="3701489" y="130327"/>
                </a:cubicBezTo>
                <a:cubicBezTo>
                  <a:pt x="3704014" y="138038"/>
                  <a:pt x="3695175" y="144464"/>
                  <a:pt x="3681284" y="144464"/>
                </a:cubicBezTo>
                <a:cubicBezTo>
                  <a:pt x="3667393" y="144464"/>
                  <a:pt x="3653502" y="138038"/>
                  <a:pt x="3650977" y="130327"/>
                </a:cubicBezTo>
                <a:cubicBezTo>
                  <a:pt x="3648451" y="123902"/>
                  <a:pt x="3657291" y="117476"/>
                  <a:pt x="3671182" y="117476"/>
                </a:cubicBezTo>
                <a:close/>
                <a:moveTo>
                  <a:pt x="3609269" y="117476"/>
                </a:moveTo>
                <a:cubicBezTo>
                  <a:pt x="3623159" y="117476"/>
                  <a:pt x="3637050" y="123902"/>
                  <a:pt x="3639576" y="130327"/>
                </a:cubicBezTo>
                <a:cubicBezTo>
                  <a:pt x="3642101" y="138038"/>
                  <a:pt x="3633262" y="144464"/>
                  <a:pt x="3619371" y="144464"/>
                </a:cubicBezTo>
                <a:cubicBezTo>
                  <a:pt x="3605480" y="144464"/>
                  <a:pt x="3591589" y="138038"/>
                  <a:pt x="3589064" y="130327"/>
                </a:cubicBezTo>
                <a:cubicBezTo>
                  <a:pt x="3586538" y="123902"/>
                  <a:pt x="3595378" y="117476"/>
                  <a:pt x="3609269" y="117476"/>
                </a:cubicBezTo>
                <a:close/>
                <a:moveTo>
                  <a:pt x="3548619" y="117476"/>
                </a:moveTo>
                <a:cubicBezTo>
                  <a:pt x="3562510" y="117476"/>
                  <a:pt x="3575138" y="123902"/>
                  <a:pt x="3577664" y="130327"/>
                </a:cubicBezTo>
                <a:cubicBezTo>
                  <a:pt x="3580189" y="138038"/>
                  <a:pt x="3571350" y="144464"/>
                  <a:pt x="3557459" y="144464"/>
                </a:cubicBezTo>
                <a:cubicBezTo>
                  <a:pt x="3543568" y="144464"/>
                  <a:pt x="3529677" y="138038"/>
                  <a:pt x="3527152" y="130327"/>
                </a:cubicBezTo>
                <a:cubicBezTo>
                  <a:pt x="3524626" y="123902"/>
                  <a:pt x="3534729" y="117476"/>
                  <a:pt x="3548619" y="117476"/>
                </a:cubicBezTo>
                <a:close/>
                <a:moveTo>
                  <a:pt x="3181613" y="117476"/>
                </a:moveTo>
                <a:cubicBezTo>
                  <a:pt x="3195333" y="117476"/>
                  <a:pt x="3207807" y="123902"/>
                  <a:pt x="3209054" y="130327"/>
                </a:cubicBezTo>
                <a:cubicBezTo>
                  <a:pt x="3210301" y="138038"/>
                  <a:pt x="3201570" y="144464"/>
                  <a:pt x="3187849" y="144464"/>
                </a:cubicBezTo>
                <a:cubicBezTo>
                  <a:pt x="3172881" y="144464"/>
                  <a:pt x="3160408" y="138038"/>
                  <a:pt x="3159161" y="130327"/>
                </a:cubicBezTo>
                <a:cubicBezTo>
                  <a:pt x="3157913" y="123902"/>
                  <a:pt x="3167892" y="117476"/>
                  <a:pt x="3181613" y="117476"/>
                </a:cubicBezTo>
                <a:close/>
                <a:moveTo>
                  <a:pt x="3120419" y="117476"/>
                </a:moveTo>
                <a:cubicBezTo>
                  <a:pt x="3134555" y="117476"/>
                  <a:pt x="3147406" y="123902"/>
                  <a:pt x="3148691" y="130327"/>
                </a:cubicBezTo>
                <a:cubicBezTo>
                  <a:pt x="3149976" y="138038"/>
                  <a:pt x="3139695" y="144464"/>
                  <a:pt x="3125559" y="144464"/>
                </a:cubicBezTo>
                <a:cubicBezTo>
                  <a:pt x="3111423" y="144464"/>
                  <a:pt x="3099857" y="138038"/>
                  <a:pt x="3097286" y="130327"/>
                </a:cubicBezTo>
                <a:cubicBezTo>
                  <a:pt x="3096001" y="123902"/>
                  <a:pt x="3106282" y="117476"/>
                  <a:pt x="3120419" y="117476"/>
                </a:cubicBezTo>
                <a:close/>
                <a:moveTo>
                  <a:pt x="1410076" y="117476"/>
                </a:moveTo>
                <a:cubicBezTo>
                  <a:pt x="1423658" y="117476"/>
                  <a:pt x="1432301" y="123902"/>
                  <a:pt x="1429831" y="130327"/>
                </a:cubicBezTo>
                <a:cubicBezTo>
                  <a:pt x="1426127" y="138038"/>
                  <a:pt x="1412545" y="144464"/>
                  <a:pt x="1398963" y="144464"/>
                </a:cubicBezTo>
                <a:cubicBezTo>
                  <a:pt x="1385381" y="144464"/>
                  <a:pt x="1376738" y="138038"/>
                  <a:pt x="1380442" y="130327"/>
                </a:cubicBezTo>
                <a:cubicBezTo>
                  <a:pt x="1382912" y="123902"/>
                  <a:pt x="1396494" y="117476"/>
                  <a:pt x="1410076" y="117476"/>
                </a:cubicBezTo>
                <a:close/>
                <a:moveTo>
                  <a:pt x="1348164" y="117476"/>
                </a:moveTo>
                <a:cubicBezTo>
                  <a:pt x="1361746" y="117476"/>
                  <a:pt x="1370389" y="123902"/>
                  <a:pt x="1367919" y="130327"/>
                </a:cubicBezTo>
                <a:cubicBezTo>
                  <a:pt x="1364215" y="138038"/>
                  <a:pt x="1350633" y="144464"/>
                  <a:pt x="1337051" y="144464"/>
                </a:cubicBezTo>
                <a:cubicBezTo>
                  <a:pt x="1323469" y="144464"/>
                  <a:pt x="1314826" y="138038"/>
                  <a:pt x="1318530" y="130327"/>
                </a:cubicBezTo>
                <a:cubicBezTo>
                  <a:pt x="1322234" y="123902"/>
                  <a:pt x="1335816" y="117476"/>
                  <a:pt x="1348164" y="117476"/>
                </a:cubicBezTo>
                <a:close/>
                <a:moveTo>
                  <a:pt x="1287700" y="117476"/>
                </a:moveTo>
                <a:cubicBezTo>
                  <a:pt x="1301366" y="117476"/>
                  <a:pt x="1310063" y="123902"/>
                  <a:pt x="1306336" y="130327"/>
                </a:cubicBezTo>
                <a:cubicBezTo>
                  <a:pt x="1302609" y="138038"/>
                  <a:pt x="1288942" y="144464"/>
                  <a:pt x="1275276" y="144464"/>
                </a:cubicBezTo>
                <a:cubicBezTo>
                  <a:pt x="1261610" y="144464"/>
                  <a:pt x="1252913" y="138038"/>
                  <a:pt x="1256640" y="130327"/>
                </a:cubicBezTo>
                <a:cubicBezTo>
                  <a:pt x="1260367" y="123902"/>
                  <a:pt x="1274034" y="117476"/>
                  <a:pt x="1287700" y="117476"/>
                </a:cubicBezTo>
                <a:close/>
                <a:moveTo>
                  <a:pt x="1226754" y="117476"/>
                </a:moveTo>
                <a:cubicBezTo>
                  <a:pt x="1240800" y="117476"/>
                  <a:pt x="1249739" y="123902"/>
                  <a:pt x="1245908" y="130327"/>
                </a:cubicBezTo>
                <a:cubicBezTo>
                  <a:pt x="1242077" y="138038"/>
                  <a:pt x="1228031" y="144464"/>
                  <a:pt x="1213985" y="144464"/>
                </a:cubicBezTo>
                <a:cubicBezTo>
                  <a:pt x="1199939" y="144464"/>
                  <a:pt x="1191001" y="138038"/>
                  <a:pt x="1194832" y="130327"/>
                </a:cubicBezTo>
                <a:cubicBezTo>
                  <a:pt x="1198662" y="123902"/>
                  <a:pt x="1212708" y="117476"/>
                  <a:pt x="1226754" y="117476"/>
                </a:cubicBezTo>
                <a:close/>
                <a:moveTo>
                  <a:pt x="1166118" y="117476"/>
                </a:moveTo>
                <a:cubicBezTo>
                  <a:pt x="1180164" y="117476"/>
                  <a:pt x="1187826" y="123902"/>
                  <a:pt x="1183995" y="130327"/>
                </a:cubicBezTo>
                <a:cubicBezTo>
                  <a:pt x="1180164" y="138038"/>
                  <a:pt x="1166118" y="144464"/>
                  <a:pt x="1152072" y="144464"/>
                </a:cubicBezTo>
                <a:cubicBezTo>
                  <a:pt x="1138026" y="144464"/>
                  <a:pt x="1129088" y="138038"/>
                  <a:pt x="1132919" y="130327"/>
                </a:cubicBezTo>
                <a:cubicBezTo>
                  <a:pt x="1136749" y="123902"/>
                  <a:pt x="1152072" y="117476"/>
                  <a:pt x="1166118" y="117476"/>
                </a:cubicBezTo>
                <a:close/>
                <a:moveTo>
                  <a:pt x="1104792" y="117476"/>
                </a:moveTo>
                <a:cubicBezTo>
                  <a:pt x="1118459" y="117476"/>
                  <a:pt x="1125913" y="123902"/>
                  <a:pt x="1122186" y="130327"/>
                </a:cubicBezTo>
                <a:cubicBezTo>
                  <a:pt x="1118459" y="138038"/>
                  <a:pt x="1104792" y="144464"/>
                  <a:pt x="1091126" y="144464"/>
                </a:cubicBezTo>
                <a:cubicBezTo>
                  <a:pt x="1077460" y="144464"/>
                  <a:pt x="1068763" y="138038"/>
                  <a:pt x="1073732" y="130327"/>
                </a:cubicBezTo>
                <a:cubicBezTo>
                  <a:pt x="1077460" y="123902"/>
                  <a:pt x="1091126" y="117476"/>
                  <a:pt x="1104792" y="117476"/>
                </a:cubicBezTo>
                <a:close/>
                <a:moveTo>
                  <a:pt x="982430" y="117476"/>
                </a:moveTo>
                <a:cubicBezTo>
                  <a:pt x="996177" y="117476"/>
                  <a:pt x="1003676" y="123902"/>
                  <a:pt x="999927" y="130327"/>
                </a:cubicBezTo>
                <a:cubicBezTo>
                  <a:pt x="994928" y="138038"/>
                  <a:pt x="981180" y="144464"/>
                  <a:pt x="967433" y="144464"/>
                </a:cubicBezTo>
                <a:cubicBezTo>
                  <a:pt x="953686" y="144464"/>
                  <a:pt x="944938" y="138038"/>
                  <a:pt x="949937" y="130327"/>
                </a:cubicBezTo>
                <a:cubicBezTo>
                  <a:pt x="953686" y="123902"/>
                  <a:pt x="968683" y="117476"/>
                  <a:pt x="982430" y="117476"/>
                </a:cubicBezTo>
                <a:close/>
                <a:moveTo>
                  <a:pt x="920518" y="117476"/>
                </a:moveTo>
                <a:cubicBezTo>
                  <a:pt x="934265" y="117476"/>
                  <a:pt x="941764" y="123902"/>
                  <a:pt x="938015" y="130327"/>
                </a:cubicBezTo>
                <a:cubicBezTo>
                  <a:pt x="933016" y="138038"/>
                  <a:pt x="919268" y="144464"/>
                  <a:pt x="905521" y="144464"/>
                </a:cubicBezTo>
                <a:cubicBezTo>
                  <a:pt x="891774" y="144464"/>
                  <a:pt x="883026" y="138038"/>
                  <a:pt x="888025" y="130327"/>
                </a:cubicBezTo>
                <a:cubicBezTo>
                  <a:pt x="891774" y="123902"/>
                  <a:pt x="906771" y="117476"/>
                  <a:pt x="920518" y="117476"/>
                </a:cubicBezTo>
                <a:close/>
                <a:moveTo>
                  <a:pt x="860193" y="117476"/>
                </a:moveTo>
                <a:cubicBezTo>
                  <a:pt x="872691" y="117476"/>
                  <a:pt x="881439" y="123902"/>
                  <a:pt x="876440" y="130327"/>
                </a:cubicBezTo>
                <a:cubicBezTo>
                  <a:pt x="871441" y="138038"/>
                  <a:pt x="857694" y="144464"/>
                  <a:pt x="843947" y="144464"/>
                </a:cubicBezTo>
                <a:cubicBezTo>
                  <a:pt x="830199" y="144464"/>
                  <a:pt x="822701" y="138038"/>
                  <a:pt x="826450" y="130327"/>
                </a:cubicBezTo>
                <a:cubicBezTo>
                  <a:pt x="831449" y="123902"/>
                  <a:pt x="846446" y="117476"/>
                  <a:pt x="860193" y="117476"/>
                </a:cubicBezTo>
                <a:close/>
                <a:moveTo>
                  <a:pt x="799293" y="117476"/>
                </a:moveTo>
                <a:cubicBezTo>
                  <a:pt x="813412" y="117476"/>
                  <a:pt x="821113" y="123902"/>
                  <a:pt x="815979" y="130327"/>
                </a:cubicBezTo>
                <a:cubicBezTo>
                  <a:pt x="812128" y="138038"/>
                  <a:pt x="796726" y="144464"/>
                  <a:pt x="781324" y="144464"/>
                </a:cubicBezTo>
                <a:cubicBezTo>
                  <a:pt x="767205" y="144464"/>
                  <a:pt x="760788" y="138038"/>
                  <a:pt x="764638" y="130327"/>
                </a:cubicBezTo>
                <a:cubicBezTo>
                  <a:pt x="769772" y="123902"/>
                  <a:pt x="785175" y="117476"/>
                  <a:pt x="799293" y="117476"/>
                </a:cubicBezTo>
                <a:close/>
                <a:moveTo>
                  <a:pt x="4342797" y="117475"/>
                </a:moveTo>
                <a:cubicBezTo>
                  <a:pt x="4356544" y="117475"/>
                  <a:pt x="4370291" y="123901"/>
                  <a:pt x="4375290" y="130326"/>
                </a:cubicBezTo>
                <a:cubicBezTo>
                  <a:pt x="4380289" y="138037"/>
                  <a:pt x="4372791" y="144463"/>
                  <a:pt x="4359044" y="144463"/>
                </a:cubicBezTo>
                <a:cubicBezTo>
                  <a:pt x="4345296" y="144463"/>
                  <a:pt x="4330299" y="138037"/>
                  <a:pt x="4325300" y="130326"/>
                </a:cubicBezTo>
                <a:cubicBezTo>
                  <a:pt x="4321551" y="123901"/>
                  <a:pt x="4329050" y="117475"/>
                  <a:pt x="4342797" y="117475"/>
                </a:cubicBezTo>
                <a:close/>
                <a:moveTo>
                  <a:pt x="4281459" y="117475"/>
                </a:moveTo>
                <a:cubicBezTo>
                  <a:pt x="4295578" y="117475"/>
                  <a:pt x="4310980" y="123901"/>
                  <a:pt x="4314830" y="130326"/>
                </a:cubicBezTo>
                <a:cubicBezTo>
                  <a:pt x="4319964" y="138037"/>
                  <a:pt x="4312263" y="144463"/>
                  <a:pt x="4298145" y="144463"/>
                </a:cubicBezTo>
                <a:cubicBezTo>
                  <a:pt x="4284026" y="144463"/>
                  <a:pt x="4268624" y="138037"/>
                  <a:pt x="4263490" y="130326"/>
                </a:cubicBezTo>
                <a:cubicBezTo>
                  <a:pt x="4259639" y="123901"/>
                  <a:pt x="4267340" y="117475"/>
                  <a:pt x="4281459" y="117475"/>
                </a:cubicBezTo>
                <a:close/>
                <a:moveTo>
                  <a:pt x="4098197" y="117475"/>
                </a:moveTo>
                <a:cubicBezTo>
                  <a:pt x="4111863" y="117475"/>
                  <a:pt x="4126772" y="123901"/>
                  <a:pt x="4130499" y="130326"/>
                </a:cubicBezTo>
                <a:cubicBezTo>
                  <a:pt x="4134226" y="138037"/>
                  <a:pt x="4126772" y="144463"/>
                  <a:pt x="4113106" y="144463"/>
                </a:cubicBezTo>
                <a:cubicBezTo>
                  <a:pt x="4099439" y="144463"/>
                  <a:pt x="4084531" y="138037"/>
                  <a:pt x="4080803" y="130326"/>
                </a:cubicBezTo>
                <a:cubicBezTo>
                  <a:pt x="4077076" y="123901"/>
                  <a:pt x="4084531" y="117475"/>
                  <a:pt x="4098197" y="117475"/>
                </a:cubicBezTo>
                <a:close/>
                <a:moveTo>
                  <a:pt x="4037527" y="117475"/>
                </a:moveTo>
                <a:cubicBezTo>
                  <a:pt x="4049951" y="117475"/>
                  <a:pt x="4064860" y="123901"/>
                  <a:pt x="4068587" y="130326"/>
                </a:cubicBezTo>
                <a:cubicBezTo>
                  <a:pt x="4072314" y="138037"/>
                  <a:pt x="4064860" y="144463"/>
                  <a:pt x="4051194" y="144463"/>
                </a:cubicBezTo>
                <a:cubicBezTo>
                  <a:pt x="4037527" y="144463"/>
                  <a:pt x="4022619" y="138037"/>
                  <a:pt x="4018891" y="130326"/>
                </a:cubicBezTo>
                <a:cubicBezTo>
                  <a:pt x="4015164" y="123901"/>
                  <a:pt x="4023861" y="117475"/>
                  <a:pt x="4037527" y="117475"/>
                </a:cubicBezTo>
                <a:close/>
                <a:moveTo>
                  <a:pt x="2082572" y="117475"/>
                </a:moveTo>
                <a:cubicBezTo>
                  <a:pt x="2096708" y="117475"/>
                  <a:pt x="2106989" y="123901"/>
                  <a:pt x="2105704" y="130326"/>
                </a:cubicBezTo>
                <a:cubicBezTo>
                  <a:pt x="2104419" y="138037"/>
                  <a:pt x="2091568" y="144463"/>
                  <a:pt x="2077431" y="144463"/>
                </a:cubicBezTo>
                <a:cubicBezTo>
                  <a:pt x="2063295" y="144463"/>
                  <a:pt x="2053014" y="138037"/>
                  <a:pt x="2054299" y="130326"/>
                </a:cubicBezTo>
                <a:cubicBezTo>
                  <a:pt x="2055584" y="123901"/>
                  <a:pt x="2068436" y="117475"/>
                  <a:pt x="2082572" y="117475"/>
                </a:cubicBezTo>
                <a:close/>
                <a:moveTo>
                  <a:pt x="2021378" y="117475"/>
                </a:moveTo>
                <a:cubicBezTo>
                  <a:pt x="2035098" y="117475"/>
                  <a:pt x="2045077" y="123901"/>
                  <a:pt x="2043830" y="130326"/>
                </a:cubicBezTo>
                <a:cubicBezTo>
                  <a:pt x="2042582" y="138037"/>
                  <a:pt x="2030109" y="144463"/>
                  <a:pt x="2016388" y="144463"/>
                </a:cubicBezTo>
                <a:cubicBezTo>
                  <a:pt x="2002668" y="144463"/>
                  <a:pt x="1992689" y="138037"/>
                  <a:pt x="1993936" y="130326"/>
                </a:cubicBezTo>
                <a:cubicBezTo>
                  <a:pt x="1995184" y="123901"/>
                  <a:pt x="2007657" y="117475"/>
                  <a:pt x="2021378" y="117475"/>
                </a:cubicBezTo>
                <a:close/>
                <a:moveTo>
                  <a:pt x="1960712" y="117475"/>
                </a:moveTo>
                <a:cubicBezTo>
                  <a:pt x="1974433" y="117475"/>
                  <a:pt x="1983164" y="123901"/>
                  <a:pt x="1981917" y="130326"/>
                </a:cubicBezTo>
                <a:cubicBezTo>
                  <a:pt x="1980669" y="138037"/>
                  <a:pt x="1968196" y="144463"/>
                  <a:pt x="1954475" y="144463"/>
                </a:cubicBezTo>
                <a:cubicBezTo>
                  <a:pt x="1940755" y="144463"/>
                  <a:pt x="1930776" y="138037"/>
                  <a:pt x="1932023" y="130326"/>
                </a:cubicBezTo>
                <a:cubicBezTo>
                  <a:pt x="1934518" y="123901"/>
                  <a:pt x="1946991" y="117475"/>
                  <a:pt x="1960712" y="117475"/>
                </a:cubicBezTo>
                <a:close/>
                <a:moveTo>
                  <a:pt x="1898990" y="117475"/>
                </a:moveTo>
                <a:cubicBezTo>
                  <a:pt x="1912797" y="117475"/>
                  <a:pt x="1922839" y="123901"/>
                  <a:pt x="1920329" y="130326"/>
                </a:cubicBezTo>
                <a:cubicBezTo>
                  <a:pt x="1919073" y="138037"/>
                  <a:pt x="1906521" y="144463"/>
                  <a:pt x="1892714" y="144463"/>
                </a:cubicBezTo>
                <a:cubicBezTo>
                  <a:pt x="1878906" y="144463"/>
                  <a:pt x="1868864" y="138037"/>
                  <a:pt x="1871375" y="130326"/>
                </a:cubicBezTo>
                <a:cubicBezTo>
                  <a:pt x="1872630" y="123901"/>
                  <a:pt x="1885182" y="117475"/>
                  <a:pt x="1898990" y="117475"/>
                </a:cubicBezTo>
                <a:close/>
                <a:moveTo>
                  <a:pt x="1837076" y="117475"/>
                </a:moveTo>
                <a:cubicBezTo>
                  <a:pt x="1850884" y="117475"/>
                  <a:pt x="1860926" y="123901"/>
                  <a:pt x="1859671" y="130326"/>
                </a:cubicBezTo>
                <a:cubicBezTo>
                  <a:pt x="1857160" y="138037"/>
                  <a:pt x="1844608" y="144463"/>
                  <a:pt x="1830800" y="144463"/>
                </a:cubicBezTo>
                <a:cubicBezTo>
                  <a:pt x="1816993" y="144463"/>
                  <a:pt x="1806951" y="138037"/>
                  <a:pt x="1809461" y="130326"/>
                </a:cubicBezTo>
                <a:cubicBezTo>
                  <a:pt x="1810717" y="123901"/>
                  <a:pt x="1823269" y="117475"/>
                  <a:pt x="1837076" y="117475"/>
                </a:cubicBezTo>
                <a:close/>
                <a:moveTo>
                  <a:pt x="1776420" y="117475"/>
                </a:moveTo>
                <a:cubicBezTo>
                  <a:pt x="1790227" y="117475"/>
                  <a:pt x="1799014" y="123901"/>
                  <a:pt x="1797759" y="130326"/>
                </a:cubicBezTo>
                <a:cubicBezTo>
                  <a:pt x="1795248" y="138037"/>
                  <a:pt x="1782696" y="144463"/>
                  <a:pt x="1768888" y="144463"/>
                </a:cubicBezTo>
                <a:cubicBezTo>
                  <a:pt x="1755081" y="144463"/>
                  <a:pt x="1745039" y="138037"/>
                  <a:pt x="1747549" y="130326"/>
                </a:cubicBezTo>
                <a:cubicBezTo>
                  <a:pt x="1750060" y="123901"/>
                  <a:pt x="1762612" y="117475"/>
                  <a:pt x="1776420" y="117475"/>
                </a:cubicBezTo>
                <a:close/>
                <a:moveTo>
                  <a:pt x="1715381" y="117475"/>
                </a:moveTo>
                <a:cubicBezTo>
                  <a:pt x="1728875" y="117475"/>
                  <a:pt x="1738689" y="123901"/>
                  <a:pt x="1736235" y="130326"/>
                </a:cubicBezTo>
                <a:cubicBezTo>
                  <a:pt x="1733782" y="138037"/>
                  <a:pt x="1721515" y="144463"/>
                  <a:pt x="1708021" y="144463"/>
                </a:cubicBezTo>
                <a:cubicBezTo>
                  <a:pt x="1694528" y="144463"/>
                  <a:pt x="1684714" y="138037"/>
                  <a:pt x="1687167" y="130326"/>
                </a:cubicBezTo>
                <a:cubicBezTo>
                  <a:pt x="1689621" y="123901"/>
                  <a:pt x="1701888" y="117475"/>
                  <a:pt x="1715381" y="117475"/>
                </a:cubicBezTo>
                <a:close/>
                <a:moveTo>
                  <a:pt x="1655634" y="117475"/>
                </a:moveTo>
                <a:cubicBezTo>
                  <a:pt x="1668262" y="117475"/>
                  <a:pt x="1678364" y="123901"/>
                  <a:pt x="1675838" y="130326"/>
                </a:cubicBezTo>
                <a:cubicBezTo>
                  <a:pt x="1673313" y="138037"/>
                  <a:pt x="1660685" y="144463"/>
                  <a:pt x="1646794" y="144463"/>
                </a:cubicBezTo>
                <a:cubicBezTo>
                  <a:pt x="1632903" y="144463"/>
                  <a:pt x="1622801" y="138037"/>
                  <a:pt x="1625326" y="130326"/>
                </a:cubicBezTo>
                <a:cubicBezTo>
                  <a:pt x="1627852" y="123901"/>
                  <a:pt x="1641743" y="117475"/>
                  <a:pt x="1655634" y="117475"/>
                </a:cubicBezTo>
                <a:close/>
                <a:moveTo>
                  <a:pt x="1043093" y="117475"/>
                </a:moveTo>
                <a:cubicBezTo>
                  <a:pt x="1056841" y="117475"/>
                  <a:pt x="1065589" y="123901"/>
                  <a:pt x="1061840" y="130326"/>
                </a:cubicBezTo>
                <a:cubicBezTo>
                  <a:pt x="1056841" y="138037"/>
                  <a:pt x="1043093" y="144463"/>
                  <a:pt x="1029346" y="144463"/>
                </a:cubicBezTo>
                <a:cubicBezTo>
                  <a:pt x="1015599" y="144463"/>
                  <a:pt x="1006851" y="138037"/>
                  <a:pt x="1011850" y="130326"/>
                </a:cubicBezTo>
                <a:cubicBezTo>
                  <a:pt x="1015599" y="123901"/>
                  <a:pt x="1029346" y="117475"/>
                  <a:pt x="1043093" y="117475"/>
                </a:cubicBezTo>
                <a:close/>
                <a:moveTo>
                  <a:pt x="3779261" y="87313"/>
                </a:moveTo>
                <a:cubicBezTo>
                  <a:pt x="3793231" y="87313"/>
                  <a:pt x="3807201" y="92393"/>
                  <a:pt x="3809741" y="100013"/>
                </a:cubicBezTo>
                <a:cubicBezTo>
                  <a:pt x="3813551" y="106363"/>
                  <a:pt x="3804661" y="112713"/>
                  <a:pt x="3790691" y="112713"/>
                </a:cubicBezTo>
                <a:cubicBezTo>
                  <a:pt x="3776721" y="112713"/>
                  <a:pt x="3762751" y="106363"/>
                  <a:pt x="3760211" y="100013"/>
                </a:cubicBezTo>
                <a:cubicBezTo>
                  <a:pt x="3756401" y="92393"/>
                  <a:pt x="3765291" y="87313"/>
                  <a:pt x="3779261" y="87313"/>
                </a:cubicBezTo>
                <a:close/>
                <a:moveTo>
                  <a:pt x="3295913" y="87313"/>
                </a:moveTo>
                <a:cubicBezTo>
                  <a:pt x="3308386" y="87313"/>
                  <a:pt x="3320859" y="92393"/>
                  <a:pt x="3323354" y="100013"/>
                </a:cubicBezTo>
                <a:cubicBezTo>
                  <a:pt x="3324601" y="106363"/>
                  <a:pt x="3315870" y="112713"/>
                  <a:pt x="3302149" y="112713"/>
                </a:cubicBezTo>
                <a:cubicBezTo>
                  <a:pt x="3288429" y="112713"/>
                  <a:pt x="3275955" y="106363"/>
                  <a:pt x="3274708" y="100013"/>
                </a:cubicBezTo>
                <a:cubicBezTo>
                  <a:pt x="3272213" y="92393"/>
                  <a:pt x="3282192" y="87313"/>
                  <a:pt x="3295913" y="87313"/>
                </a:cubicBezTo>
                <a:close/>
                <a:moveTo>
                  <a:pt x="3235588" y="87313"/>
                </a:moveTo>
                <a:cubicBezTo>
                  <a:pt x="3248061" y="87313"/>
                  <a:pt x="3260534" y="92393"/>
                  <a:pt x="3263029" y="100013"/>
                </a:cubicBezTo>
                <a:cubicBezTo>
                  <a:pt x="3264276" y="106363"/>
                  <a:pt x="3254298" y="112713"/>
                  <a:pt x="3240577" y="112713"/>
                </a:cubicBezTo>
                <a:cubicBezTo>
                  <a:pt x="3226856" y="112713"/>
                  <a:pt x="3215630" y="106363"/>
                  <a:pt x="3213136" y="100013"/>
                </a:cubicBezTo>
                <a:cubicBezTo>
                  <a:pt x="3211888" y="92393"/>
                  <a:pt x="3221867" y="87313"/>
                  <a:pt x="3235588" y="87313"/>
                </a:cubicBezTo>
                <a:close/>
                <a:moveTo>
                  <a:pt x="2087475" y="87313"/>
                </a:moveTo>
                <a:cubicBezTo>
                  <a:pt x="2101530" y="87313"/>
                  <a:pt x="2111752" y="92393"/>
                  <a:pt x="2110474" y="100013"/>
                </a:cubicBezTo>
                <a:cubicBezTo>
                  <a:pt x="2109197" y="106363"/>
                  <a:pt x="2097697" y="112713"/>
                  <a:pt x="2083641" y="112713"/>
                </a:cubicBezTo>
                <a:cubicBezTo>
                  <a:pt x="2069586" y="112713"/>
                  <a:pt x="2059364" y="106363"/>
                  <a:pt x="2060642" y="100013"/>
                </a:cubicBezTo>
                <a:cubicBezTo>
                  <a:pt x="2061920" y="92393"/>
                  <a:pt x="2073419" y="87313"/>
                  <a:pt x="2087475" y="87313"/>
                </a:cubicBezTo>
                <a:close/>
                <a:moveTo>
                  <a:pt x="2027009" y="87313"/>
                </a:moveTo>
                <a:cubicBezTo>
                  <a:pt x="2041145" y="87313"/>
                  <a:pt x="2051426" y="92393"/>
                  <a:pt x="2050141" y="100013"/>
                </a:cubicBezTo>
                <a:cubicBezTo>
                  <a:pt x="2048856" y="106363"/>
                  <a:pt x="2036005" y="112713"/>
                  <a:pt x="2021868" y="112713"/>
                </a:cubicBezTo>
                <a:cubicBezTo>
                  <a:pt x="2007732" y="112713"/>
                  <a:pt x="1997451" y="106363"/>
                  <a:pt x="1998736" y="100013"/>
                </a:cubicBezTo>
                <a:cubicBezTo>
                  <a:pt x="2001306" y="92393"/>
                  <a:pt x="2012873" y="87313"/>
                  <a:pt x="2027009" y="87313"/>
                </a:cubicBezTo>
                <a:close/>
                <a:moveTo>
                  <a:pt x="1966684" y="87313"/>
                </a:moveTo>
                <a:cubicBezTo>
                  <a:pt x="1980820" y="87313"/>
                  <a:pt x="1991101" y="92393"/>
                  <a:pt x="1989816" y="100013"/>
                </a:cubicBezTo>
                <a:cubicBezTo>
                  <a:pt x="1987246" y="106363"/>
                  <a:pt x="1975680" y="112713"/>
                  <a:pt x="1961543" y="112713"/>
                </a:cubicBezTo>
                <a:cubicBezTo>
                  <a:pt x="1947407" y="112713"/>
                  <a:pt x="1937126" y="106363"/>
                  <a:pt x="1938411" y="100013"/>
                </a:cubicBezTo>
                <a:cubicBezTo>
                  <a:pt x="1939696" y="92393"/>
                  <a:pt x="1952548" y="87313"/>
                  <a:pt x="1966684" y="87313"/>
                </a:cubicBezTo>
                <a:close/>
                <a:moveTo>
                  <a:pt x="1906927" y="87313"/>
                </a:moveTo>
                <a:cubicBezTo>
                  <a:pt x="1920734" y="87313"/>
                  <a:pt x="1930776" y="92393"/>
                  <a:pt x="1928266" y="100013"/>
                </a:cubicBezTo>
                <a:cubicBezTo>
                  <a:pt x="1927010" y="106363"/>
                  <a:pt x="1914458" y="112713"/>
                  <a:pt x="1900651" y="112713"/>
                </a:cubicBezTo>
                <a:cubicBezTo>
                  <a:pt x="1886843" y="112713"/>
                  <a:pt x="1876801" y="106363"/>
                  <a:pt x="1879312" y="100013"/>
                </a:cubicBezTo>
                <a:cubicBezTo>
                  <a:pt x="1880567" y="92393"/>
                  <a:pt x="1893119" y="87313"/>
                  <a:pt x="1906927" y="87313"/>
                </a:cubicBezTo>
                <a:close/>
                <a:moveTo>
                  <a:pt x="1846412" y="87313"/>
                </a:moveTo>
                <a:cubicBezTo>
                  <a:pt x="1860133" y="87313"/>
                  <a:pt x="1868864" y="92393"/>
                  <a:pt x="1867617" y="100013"/>
                </a:cubicBezTo>
                <a:cubicBezTo>
                  <a:pt x="1866369" y="106363"/>
                  <a:pt x="1853896" y="112713"/>
                  <a:pt x="1840175" y="112713"/>
                </a:cubicBezTo>
                <a:cubicBezTo>
                  <a:pt x="1826455" y="112713"/>
                  <a:pt x="1816476" y="106363"/>
                  <a:pt x="1818971" y="100013"/>
                </a:cubicBezTo>
                <a:cubicBezTo>
                  <a:pt x="1820218" y="92393"/>
                  <a:pt x="1832691" y="87313"/>
                  <a:pt x="1846412" y="87313"/>
                </a:cubicBezTo>
                <a:close/>
                <a:moveTo>
                  <a:pt x="1786087" y="87313"/>
                </a:moveTo>
                <a:cubicBezTo>
                  <a:pt x="1799808" y="87313"/>
                  <a:pt x="1808539" y="92393"/>
                  <a:pt x="1807292" y="100013"/>
                </a:cubicBezTo>
                <a:cubicBezTo>
                  <a:pt x="1804797" y="106363"/>
                  <a:pt x="1792324" y="112713"/>
                  <a:pt x="1778603" y="112713"/>
                </a:cubicBezTo>
                <a:cubicBezTo>
                  <a:pt x="1764882" y="112713"/>
                  <a:pt x="1756151" y="106363"/>
                  <a:pt x="1757398" y="100013"/>
                </a:cubicBezTo>
                <a:cubicBezTo>
                  <a:pt x="1759893" y="92393"/>
                  <a:pt x="1772366" y="87313"/>
                  <a:pt x="1786087" y="87313"/>
                </a:cubicBezTo>
                <a:close/>
                <a:moveTo>
                  <a:pt x="1725620" y="87313"/>
                </a:moveTo>
                <a:cubicBezTo>
                  <a:pt x="1739427" y="87313"/>
                  <a:pt x="1748214" y="92393"/>
                  <a:pt x="1745703" y="100013"/>
                </a:cubicBezTo>
                <a:cubicBezTo>
                  <a:pt x="1744448" y="106363"/>
                  <a:pt x="1730641" y="112713"/>
                  <a:pt x="1718088" y="112713"/>
                </a:cubicBezTo>
                <a:cubicBezTo>
                  <a:pt x="1704281" y="112713"/>
                  <a:pt x="1694239" y="106363"/>
                  <a:pt x="1696749" y="100013"/>
                </a:cubicBezTo>
                <a:cubicBezTo>
                  <a:pt x="1699260" y="92393"/>
                  <a:pt x="1711812" y="87313"/>
                  <a:pt x="1725620" y="87313"/>
                </a:cubicBezTo>
                <a:close/>
                <a:moveTo>
                  <a:pt x="1665295" y="87313"/>
                </a:moveTo>
                <a:cubicBezTo>
                  <a:pt x="1679102" y="87313"/>
                  <a:pt x="1687889" y="92393"/>
                  <a:pt x="1685378" y="100013"/>
                </a:cubicBezTo>
                <a:cubicBezTo>
                  <a:pt x="1682868" y="106363"/>
                  <a:pt x="1670316" y="112713"/>
                  <a:pt x="1656508" y="112713"/>
                </a:cubicBezTo>
                <a:cubicBezTo>
                  <a:pt x="1642701" y="112713"/>
                  <a:pt x="1633914" y="106363"/>
                  <a:pt x="1636424" y="100013"/>
                </a:cubicBezTo>
                <a:cubicBezTo>
                  <a:pt x="1638935" y="92393"/>
                  <a:pt x="1651487" y="87313"/>
                  <a:pt x="1665295" y="87313"/>
                </a:cubicBezTo>
                <a:close/>
                <a:moveTo>
                  <a:pt x="1604834" y="87313"/>
                </a:moveTo>
                <a:cubicBezTo>
                  <a:pt x="1618724" y="87313"/>
                  <a:pt x="1627564" y="92393"/>
                  <a:pt x="1625038" y="100013"/>
                </a:cubicBezTo>
                <a:cubicBezTo>
                  <a:pt x="1622513" y="106363"/>
                  <a:pt x="1608622" y="112713"/>
                  <a:pt x="1595994" y="112713"/>
                </a:cubicBezTo>
                <a:cubicBezTo>
                  <a:pt x="1582103" y="112713"/>
                  <a:pt x="1572001" y="106363"/>
                  <a:pt x="1574526" y="100013"/>
                </a:cubicBezTo>
                <a:cubicBezTo>
                  <a:pt x="1578315" y="92393"/>
                  <a:pt x="1590943" y="87313"/>
                  <a:pt x="1604834" y="87313"/>
                </a:cubicBezTo>
                <a:close/>
                <a:moveTo>
                  <a:pt x="1544509" y="87313"/>
                </a:moveTo>
                <a:cubicBezTo>
                  <a:pt x="1558399" y="87313"/>
                  <a:pt x="1567239" y="92393"/>
                  <a:pt x="1564713" y="100013"/>
                </a:cubicBezTo>
                <a:cubicBezTo>
                  <a:pt x="1562188" y="106363"/>
                  <a:pt x="1548297" y="112713"/>
                  <a:pt x="1534406" y="112713"/>
                </a:cubicBezTo>
                <a:cubicBezTo>
                  <a:pt x="1520515" y="112713"/>
                  <a:pt x="1511676" y="106363"/>
                  <a:pt x="1514201" y="100013"/>
                </a:cubicBezTo>
                <a:cubicBezTo>
                  <a:pt x="1516727" y="92393"/>
                  <a:pt x="1530618" y="87313"/>
                  <a:pt x="1544509" y="87313"/>
                </a:cubicBezTo>
                <a:close/>
                <a:moveTo>
                  <a:pt x="1181476" y="87313"/>
                </a:moveTo>
                <a:cubicBezTo>
                  <a:pt x="1195058" y="87313"/>
                  <a:pt x="1203701" y="92393"/>
                  <a:pt x="1199997" y="100013"/>
                </a:cubicBezTo>
                <a:cubicBezTo>
                  <a:pt x="1196292" y="106363"/>
                  <a:pt x="1182710" y="112713"/>
                  <a:pt x="1169128" y="112713"/>
                </a:cubicBezTo>
                <a:cubicBezTo>
                  <a:pt x="1155546" y="112713"/>
                  <a:pt x="1148138" y="106363"/>
                  <a:pt x="1150607" y="100013"/>
                </a:cubicBezTo>
                <a:cubicBezTo>
                  <a:pt x="1154312" y="92393"/>
                  <a:pt x="1167894" y="87313"/>
                  <a:pt x="1181476" y="87313"/>
                </a:cubicBezTo>
                <a:close/>
                <a:moveTo>
                  <a:pt x="1121013" y="87313"/>
                </a:moveTo>
                <a:cubicBezTo>
                  <a:pt x="1134679" y="87313"/>
                  <a:pt x="1143376" y="92393"/>
                  <a:pt x="1139649" y="100013"/>
                </a:cubicBezTo>
                <a:cubicBezTo>
                  <a:pt x="1135922" y="106363"/>
                  <a:pt x="1121013" y="112713"/>
                  <a:pt x="1107347" y="112713"/>
                </a:cubicBezTo>
                <a:cubicBezTo>
                  <a:pt x="1093680" y="112713"/>
                  <a:pt x="1086226" y="106363"/>
                  <a:pt x="1089953" y="100013"/>
                </a:cubicBezTo>
                <a:cubicBezTo>
                  <a:pt x="1093680" y="92393"/>
                  <a:pt x="1107347" y="87313"/>
                  <a:pt x="1121013" y="87313"/>
                </a:cubicBezTo>
                <a:close/>
                <a:moveTo>
                  <a:pt x="1060473" y="87313"/>
                </a:moveTo>
                <a:cubicBezTo>
                  <a:pt x="1074055" y="87313"/>
                  <a:pt x="1081464" y="92393"/>
                  <a:pt x="1077760" y="100013"/>
                </a:cubicBezTo>
                <a:cubicBezTo>
                  <a:pt x="1074055" y="106363"/>
                  <a:pt x="1060473" y="112713"/>
                  <a:pt x="1046891" y="112713"/>
                </a:cubicBezTo>
                <a:cubicBezTo>
                  <a:pt x="1033309" y="112713"/>
                  <a:pt x="1025901" y="106363"/>
                  <a:pt x="1029605" y="100013"/>
                </a:cubicBezTo>
                <a:cubicBezTo>
                  <a:pt x="1033309" y="92393"/>
                  <a:pt x="1046891" y="87313"/>
                  <a:pt x="1060473" y="87313"/>
                </a:cubicBezTo>
                <a:close/>
                <a:moveTo>
                  <a:pt x="1000017" y="87313"/>
                </a:moveTo>
                <a:cubicBezTo>
                  <a:pt x="1013684" y="87313"/>
                  <a:pt x="1021138" y="92393"/>
                  <a:pt x="1017411" y="100013"/>
                </a:cubicBezTo>
                <a:cubicBezTo>
                  <a:pt x="1013684" y="106363"/>
                  <a:pt x="998775" y="112713"/>
                  <a:pt x="985109" y="112713"/>
                </a:cubicBezTo>
                <a:cubicBezTo>
                  <a:pt x="971442" y="112713"/>
                  <a:pt x="963988" y="106363"/>
                  <a:pt x="968957" y="100013"/>
                </a:cubicBezTo>
                <a:cubicBezTo>
                  <a:pt x="972685" y="92393"/>
                  <a:pt x="986351" y="87313"/>
                  <a:pt x="1000017" y="87313"/>
                </a:cubicBezTo>
                <a:close/>
                <a:moveTo>
                  <a:pt x="939692" y="87313"/>
                </a:moveTo>
                <a:cubicBezTo>
                  <a:pt x="953359" y="87313"/>
                  <a:pt x="960813" y="92393"/>
                  <a:pt x="957086" y="100013"/>
                </a:cubicBezTo>
                <a:cubicBezTo>
                  <a:pt x="952116" y="106363"/>
                  <a:pt x="938450" y="112713"/>
                  <a:pt x="924784" y="112713"/>
                </a:cubicBezTo>
                <a:cubicBezTo>
                  <a:pt x="911117" y="112713"/>
                  <a:pt x="903663" y="106363"/>
                  <a:pt x="907390" y="100013"/>
                </a:cubicBezTo>
                <a:cubicBezTo>
                  <a:pt x="912360" y="92393"/>
                  <a:pt x="926026" y="87313"/>
                  <a:pt x="939692" y="87313"/>
                </a:cubicBezTo>
                <a:close/>
                <a:moveTo>
                  <a:pt x="879243" y="87313"/>
                </a:moveTo>
                <a:cubicBezTo>
                  <a:pt x="892990" y="87313"/>
                  <a:pt x="900489" y="92393"/>
                  <a:pt x="895490" y="100013"/>
                </a:cubicBezTo>
                <a:cubicBezTo>
                  <a:pt x="891741" y="106363"/>
                  <a:pt x="876744" y="112713"/>
                  <a:pt x="862997" y="112713"/>
                </a:cubicBezTo>
                <a:cubicBezTo>
                  <a:pt x="849249" y="112713"/>
                  <a:pt x="841751" y="106363"/>
                  <a:pt x="846750" y="100013"/>
                </a:cubicBezTo>
                <a:cubicBezTo>
                  <a:pt x="851749" y="92393"/>
                  <a:pt x="865496" y="87313"/>
                  <a:pt x="879243" y="87313"/>
                </a:cubicBezTo>
                <a:close/>
                <a:moveTo>
                  <a:pt x="2152562" y="57150"/>
                </a:moveTo>
                <a:cubicBezTo>
                  <a:pt x="2166617" y="57150"/>
                  <a:pt x="2176839" y="62497"/>
                  <a:pt x="2175561" y="70518"/>
                </a:cubicBezTo>
                <a:cubicBezTo>
                  <a:pt x="2174284" y="77203"/>
                  <a:pt x="2162784" y="82550"/>
                  <a:pt x="2148728" y="82550"/>
                </a:cubicBezTo>
                <a:cubicBezTo>
                  <a:pt x="2134673" y="82550"/>
                  <a:pt x="2124451" y="77203"/>
                  <a:pt x="2125729" y="70518"/>
                </a:cubicBezTo>
                <a:cubicBezTo>
                  <a:pt x="2127007" y="62497"/>
                  <a:pt x="2138506" y="57150"/>
                  <a:pt x="2152562" y="57150"/>
                </a:cubicBezTo>
                <a:close/>
                <a:moveTo>
                  <a:pt x="2093515" y="57150"/>
                </a:moveTo>
                <a:cubicBezTo>
                  <a:pt x="2106292" y="57150"/>
                  <a:pt x="2116514" y="62497"/>
                  <a:pt x="2115236" y="70518"/>
                </a:cubicBezTo>
                <a:cubicBezTo>
                  <a:pt x="2113959" y="77203"/>
                  <a:pt x="2102459" y="82550"/>
                  <a:pt x="2088403" y="82550"/>
                </a:cubicBezTo>
                <a:cubicBezTo>
                  <a:pt x="2074348" y="82550"/>
                  <a:pt x="2064126" y="77203"/>
                  <a:pt x="2065404" y="70518"/>
                </a:cubicBezTo>
                <a:cubicBezTo>
                  <a:pt x="2066682" y="62497"/>
                  <a:pt x="2079459" y="57150"/>
                  <a:pt x="2093515" y="57150"/>
                </a:cubicBezTo>
                <a:close/>
                <a:moveTo>
                  <a:pt x="2033359" y="57150"/>
                </a:moveTo>
                <a:cubicBezTo>
                  <a:pt x="2047495" y="57150"/>
                  <a:pt x="2057776" y="62497"/>
                  <a:pt x="2056491" y="70518"/>
                </a:cubicBezTo>
                <a:cubicBezTo>
                  <a:pt x="2055206" y="77203"/>
                  <a:pt x="2042355" y="82550"/>
                  <a:pt x="2028218" y="82550"/>
                </a:cubicBezTo>
                <a:cubicBezTo>
                  <a:pt x="2014082" y="82550"/>
                  <a:pt x="2003801" y="77203"/>
                  <a:pt x="2006371" y="70518"/>
                </a:cubicBezTo>
                <a:cubicBezTo>
                  <a:pt x="2007656" y="62497"/>
                  <a:pt x="2019223" y="57150"/>
                  <a:pt x="2033359" y="57150"/>
                </a:cubicBezTo>
                <a:close/>
                <a:moveTo>
                  <a:pt x="1974453" y="57150"/>
                </a:moveTo>
                <a:cubicBezTo>
                  <a:pt x="1987230" y="57150"/>
                  <a:pt x="1997452" y="62497"/>
                  <a:pt x="1996174" y="70518"/>
                </a:cubicBezTo>
                <a:cubicBezTo>
                  <a:pt x="1994897" y="77203"/>
                  <a:pt x="1982119" y="82550"/>
                  <a:pt x="1968064" y="82550"/>
                </a:cubicBezTo>
                <a:cubicBezTo>
                  <a:pt x="1954008" y="82550"/>
                  <a:pt x="1945064" y="77203"/>
                  <a:pt x="1946342" y="70518"/>
                </a:cubicBezTo>
                <a:cubicBezTo>
                  <a:pt x="1947620" y="62497"/>
                  <a:pt x="1960397" y="57150"/>
                  <a:pt x="1974453" y="57150"/>
                </a:cubicBezTo>
                <a:close/>
                <a:moveTo>
                  <a:pt x="1914128" y="57150"/>
                </a:moveTo>
                <a:cubicBezTo>
                  <a:pt x="1928183" y="57150"/>
                  <a:pt x="1937127" y="62497"/>
                  <a:pt x="1935849" y="70518"/>
                </a:cubicBezTo>
                <a:cubicBezTo>
                  <a:pt x="1934572" y="77203"/>
                  <a:pt x="1921794" y="82550"/>
                  <a:pt x="1907739" y="82550"/>
                </a:cubicBezTo>
                <a:cubicBezTo>
                  <a:pt x="1893683" y="82550"/>
                  <a:pt x="1884739" y="77203"/>
                  <a:pt x="1886017" y="70518"/>
                </a:cubicBezTo>
                <a:cubicBezTo>
                  <a:pt x="1888572" y="62497"/>
                  <a:pt x="1900072" y="57150"/>
                  <a:pt x="1914128" y="57150"/>
                </a:cubicBezTo>
                <a:close/>
                <a:moveTo>
                  <a:pt x="1854350" y="57150"/>
                </a:moveTo>
                <a:cubicBezTo>
                  <a:pt x="1866823" y="57150"/>
                  <a:pt x="1876802" y="62497"/>
                  <a:pt x="1874307" y="70518"/>
                </a:cubicBezTo>
                <a:cubicBezTo>
                  <a:pt x="1873060" y="77203"/>
                  <a:pt x="1860587" y="82550"/>
                  <a:pt x="1846866" y="82550"/>
                </a:cubicBezTo>
                <a:cubicBezTo>
                  <a:pt x="1833145" y="82550"/>
                  <a:pt x="1824414" y="77203"/>
                  <a:pt x="1825661" y="70518"/>
                </a:cubicBezTo>
                <a:cubicBezTo>
                  <a:pt x="1828156" y="62497"/>
                  <a:pt x="1840629" y="57150"/>
                  <a:pt x="1854350" y="57150"/>
                </a:cubicBezTo>
                <a:close/>
                <a:moveTo>
                  <a:pt x="1794025" y="57150"/>
                </a:moveTo>
                <a:cubicBezTo>
                  <a:pt x="1807746" y="57150"/>
                  <a:pt x="1816477" y="62497"/>
                  <a:pt x="1815230" y="70518"/>
                </a:cubicBezTo>
                <a:cubicBezTo>
                  <a:pt x="1812735" y="77203"/>
                  <a:pt x="1800262" y="82550"/>
                  <a:pt x="1786541" y="82550"/>
                </a:cubicBezTo>
                <a:cubicBezTo>
                  <a:pt x="1772820" y="82550"/>
                  <a:pt x="1764089" y="77203"/>
                  <a:pt x="1766584" y="70518"/>
                </a:cubicBezTo>
                <a:cubicBezTo>
                  <a:pt x="1767831" y="62497"/>
                  <a:pt x="1780304" y="57150"/>
                  <a:pt x="1794025" y="57150"/>
                </a:cubicBezTo>
                <a:close/>
                <a:moveTo>
                  <a:pt x="1733889" y="57150"/>
                </a:moveTo>
                <a:cubicBezTo>
                  <a:pt x="1747697" y="57150"/>
                  <a:pt x="1757739" y="62497"/>
                  <a:pt x="1755228" y="70518"/>
                </a:cubicBezTo>
                <a:cubicBezTo>
                  <a:pt x="1752718" y="77203"/>
                  <a:pt x="1740166" y="82550"/>
                  <a:pt x="1726358" y="82550"/>
                </a:cubicBezTo>
                <a:cubicBezTo>
                  <a:pt x="1712551" y="82550"/>
                  <a:pt x="1703764" y="77203"/>
                  <a:pt x="1706274" y="70518"/>
                </a:cubicBezTo>
                <a:cubicBezTo>
                  <a:pt x="1708785" y="62497"/>
                  <a:pt x="1721337" y="57150"/>
                  <a:pt x="1733889" y="57150"/>
                </a:cubicBezTo>
                <a:close/>
                <a:moveTo>
                  <a:pt x="1674820" y="57150"/>
                </a:moveTo>
                <a:cubicBezTo>
                  <a:pt x="1688627" y="57150"/>
                  <a:pt x="1697414" y="62497"/>
                  <a:pt x="1694903" y="70518"/>
                </a:cubicBezTo>
                <a:cubicBezTo>
                  <a:pt x="1692393" y="77203"/>
                  <a:pt x="1679841" y="82550"/>
                  <a:pt x="1666033" y="82550"/>
                </a:cubicBezTo>
                <a:cubicBezTo>
                  <a:pt x="1653481" y="82550"/>
                  <a:pt x="1643439" y="77203"/>
                  <a:pt x="1645949" y="70518"/>
                </a:cubicBezTo>
                <a:cubicBezTo>
                  <a:pt x="1648460" y="62497"/>
                  <a:pt x="1661012" y="57150"/>
                  <a:pt x="1674820" y="57150"/>
                </a:cubicBezTo>
                <a:close/>
                <a:moveTo>
                  <a:pt x="1614495" y="57150"/>
                </a:moveTo>
                <a:cubicBezTo>
                  <a:pt x="1628302" y="57150"/>
                  <a:pt x="1637089" y="62497"/>
                  <a:pt x="1634578" y="70518"/>
                </a:cubicBezTo>
                <a:cubicBezTo>
                  <a:pt x="1632068" y="77203"/>
                  <a:pt x="1619516" y="82550"/>
                  <a:pt x="1605708" y="82550"/>
                </a:cubicBezTo>
                <a:cubicBezTo>
                  <a:pt x="1593156" y="82550"/>
                  <a:pt x="1583114" y="77203"/>
                  <a:pt x="1585624" y="70518"/>
                </a:cubicBezTo>
                <a:cubicBezTo>
                  <a:pt x="1588135" y="62497"/>
                  <a:pt x="1601942" y="57150"/>
                  <a:pt x="1614495" y="57150"/>
                </a:cubicBezTo>
                <a:close/>
                <a:moveTo>
                  <a:pt x="2039679" y="28575"/>
                </a:moveTo>
                <a:cubicBezTo>
                  <a:pt x="2052379" y="28575"/>
                  <a:pt x="2062539" y="33588"/>
                  <a:pt x="2061269" y="39855"/>
                </a:cubicBezTo>
                <a:cubicBezTo>
                  <a:pt x="2059999" y="46121"/>
                  <a:pt x="2048569" y="52388"/>
                  <a:pt x="2034599" y="52388"/>
                </a:cubicBezTo>
                <a:cubicBezTo>
                  <a:pt x="2020629" y="52388"/>
                  <a:pt x="2011739" y="46121"/>
                  <a:pt x="2013009" y="39855"/>
                </a:cubicBezTo>
                <a:cubicBezTo>
                  <a:pt x="2014279" y="33588"/>
                  <a:pt x="2025709" y="28575"/>
                  <a:pt x="2039679" y="28575"/>
                </a:cubicBezTo>
                <a:close/>
                <a:moveTo>
                  <a:pt x="1980803" y="28575"/>
                </a:moveTo>
                <a:cubicBezTo>
                  <a:pt x="1993580" y="28575"/>
                  <a:pt x="2003802" y="33588"/>
                  <a:pt x="2002524" y="39855"/>
                </a:cubicBezTo>
                <a:cubicBezTo>
                  <a:pt x="2001247" y="46121"/>
                  <a:pt x="1988469" y="52388"/>
                  <a:pt x="1975691" y="52388"/>
                </a:cubicBezTo>
                <a:cubicBezTo>
                  <a:pt x="1961636" y="52388"/>
                  <a:pt x="1951414" y="46121"/>
                  <a:pt x="1952692" y="39855"/>
                </a:cubicBezTo>
                <a:cubicBezTo>
                  <a:pt x="1955247" y="33588"/>
                  <a:pt x="1966747" y="28575"/>
                  <a:pt x="1980803" y="28575"/>
                </a:cubicBezTo>
                <a:close/>
                <a:moveTo>
                  <a:pt x="1921174" y="28575"/>
                </a:moveTo>
                <a:cubicBezTo>
                  <a:pt x="1933564" y="28575"/>
                  <a:pt x="1943476" y="33588"/>
                  <a:pt x="1942237" y="39855"/>
                </a:cubicBezTo>
                <a:cubicBezTo>
                  <a:pt x="1940998" y="46121"/>
                  <a:pt x="1928608" y="52388"/>
                  <a:pt x="1914979" y="52388"/>
                </a:cubicBezTo>
                <a:cubicBezTo>
                  <a:pt x="1901349" y="52388"/>
                  <a:pt x="1892676" y="46121"/>
                  <a:pt x="1893915" y="39855"/>
                </a:cubicBezTo>
                <a:cubicBezTo>
                  <a:pt x="1896393" y="33588"/>
                  <a:pt x="1907544" y="28575"/>
                  <a:pt x="1921174" y="28575"/>
                </a:cubicBezTo>
                <a:close/>
                <a:moveTo>
                  <a:pt x="1862437" y="28575"/>
                </a:moveTo>
                <a:cubicBezTo>
                  <a:pt x="1874827" y="28575"/>
                  <a:pt x="1884739" y="33588"/>
                  <a:pt x="1883500" y="39855"/>
                </a:cubicBezTo>
                <a:cubicBezTo>
                  <a:pt x="1881022" y="46121"/>
                  <a:pt x="1868632" y="52388"/>
                  <a:pt x="1856242" y="52388"/>
                </a:cubicBezTo>
                <a:cubicBezTo>
                  <a:pt x="1842612" y="52388"/>
                  <a:pt x="1833939" y="46121"/>
                  <a:pt x="1835178" y="39855"/>
                </a:cubicBezTo>
                <a:cubicBezTo>
                  <a:pt x="1837656" y="33588"/>
                  <a:pt x="1848807" y="28575"/>
                  <a:pt x="1862437" y="28575"/>
                </a:cubicBezTo>
                <a:close/>
                <a:moveTo>
                  <a:pt x="1803550" y="28575"/>
                </a:moveTo>
                <a:cubicBezTo>
                  <a:pt x="1816023" y="28575"/>
                  <a:pt x="1826002" y="33588"/>
                  <a:pt x="1823507" y="39855"/>
                </a:cubicBezTo>
                <a:cubicBezTo>
                  <a:pt x="1822260" y="46121"/>
                  <a:pt x="1809787" y="52388"/>
                  <a:pt x="1796066" y="52388"/>
                </a:cubicBezTo>
                <a:cubicBezTo>
                  <a:pt x="1783593" y="52388"/>
                  <a:pt x="1773614" y="46121"/>
                  <a:pt x="1776109" y="39855"/>
                </a:cubicBezTo>
                <a:cubicBezTo>
                  <a:pt x="1777356" y="33588"/>
                  <a:pt x="1789829" y="28575"/>
                  <a:pt x="1803550" y="28575"/>
                </a:cubicBezTo>
                <a:close/>
                <a:moveTo>
                  <a:pt x="1744812" y="28575"/>
                </a:moveTo>
                <a:cubicBezTo>
                  <a:pt x="1757285" y="28575"/>
                  <a:pt x="1767264" y="33588"/>
                  <a:pt x="1764769" y="39855"/>
                </a:cubicBezTo>
                <a:cubicBezTo>
                  <a:pt x="1763522" y="46121"/>
                  <a:pt x="1751049" y="52388"/>
                  <a:pt x="1737328" y="52388"/>
                </a:cubicBezTo>
                <a:cubicBezTo>
                  <a:pt x="1723607" y="52388"/>
                  <a:pt x="1714876" y="46121"/>
                  <a:pt x="1717371" y="39855"/>
                </a:cubicBezTo>
                <a:cubicBezTo>
                  <a:pt x="1718618" y="33588"/>
                  <a:pt x="1731091" y="28575"/>
                  <a:pt x="1744812" y="28575"/>
                </a:cubicBezTo>
                <a:close/>
                <a:moveTo>
                  <a:pt x="2045890" y="0"/>
                </a:moveTo>
                <a:cubicBezTo>
                  <a:pt x="2058667" y="0"/>
                  <a:pt x="2068889" y="4939"/>
                  <a:pt x="2067611" y="11113"/>
                </a:cubicBezTo>
                <a:cubicBezTo>
                  <a:pt x="2066334" y="17286"/>
                  <a:pt x="2053556" y="22225"/>
                  <a:pt x="2040778" y="22225"/>
                </a:cubicBezTo>
                <a:cubicBezTo>
                  <a:pt x="2026723" y="22225"/>
                  <a:pt x="2016501" y="17286"/>
                  <a:pt x="2019057" y="11113"/>
                </a:cubicBezTo>
                <a:cubicBezTo>
                  <a:pt x="2020334" y="4939"/>
                  <a:pt x="2031834" y="0"/>
                  <a:pt x="2045890" y="0"/>
                </a:cubicBezTo>
                <a:close/>
                <a:moveTo>
                  <a:pt x="1987291" y="0"/>
                </a:moveTo>
                <a:cubicBezTo>
                  <a:pt x="2001261" y="0"/>
                  <a:pt x="2010151" y="4939"/>
                  <a:pt x="2008881" y="11113"/>
                </a:cubicBezTo>
                <a:cubicBezTo>
                  <a:pt x="2007611" y="17286"/>
                  <a:pt x="1994911" y="22225"/>
                  <a:pt x="1982211" y="22225"/>
                </a:cubicBezTo>
                <a:cubicBezTo>
                  <a:pt x="1968241" y="22225"/>
                  <a:pt x="1959351" y="17286"/>
                  <a:pt x="1960621" y="11113"/>
                </a:cubicBezTo>
                <a:cubicBezTo>
                  <a:pt x="1961891" y="4939"/>
                  <a:pt x="1974591" y="0"/>
                  <a:pt x="1987291" y="0"/>
                </a:cubicBezTo>
                <a:close/>
                <a:moveTo>
                  <a:pt x="1929112" y="0"/>
                </a:moveTo>
                <a:cubicBezTo>
                  <a:pt x="1941502" y="0"/>
                  <a:pt x="1951414" y="4939"/>
                  <a:pt x="1948936" y="11113"/>
                </a:cubicBezTo>
                <a:cubicBezTo>
                  <a:pt x="1947697" y="17286"/>
                  <a:pt x="1936546" y="22225"/>
                  <a:pt x="1922917" y="22225"/>
                </a:cubicBezTo>
                <a:cubicBezTo>
                  <a:pt x="1909287" y="22225"/>
                  <a:pt x="1900614" y="17286"/>
                  <a:pt x="1901853" y="11113"/>
                </a:cubicBezTo>
                <a:cubicBezTo>
                  <a:pt x="1904331" y="4939"/>
                  <a:pt x="1915482" y="0"/>
                  <a:pt x="1929112" y="0"/>
                </a:cubicBezTo>
                <a:close/>
                <a:moveTo>
                  <a:pt x="1870374" y="0"/>
                </a:moveTo>
                <a:cubicBezTo>
                  <a:pt x="1884003" y="0"/>
                  <a:pt x="1892676" y="4939"/>
                  <a:pt x="1891437" y="11113"/>
                </a:cubicBezTo>
                <a:cubicBezTo>
                  <a:pt x="1888959" y="17286"/>
                  <a:pt x="1877808" y="22225"/>
                  <a:pt x="1864179" y="22225"/>
                </a:cubicBezTo>
                <a:cubicBezTo>
                  <a:pt x="1850549" y="22225"/>
                  <a:pt x="1841876" y="17286"/>
                  <a:pt x="1844354" y="11113"/>
                </a:cubicBezTo>
                <a:cubicBezTo>
                  <a:pt x="1845593" y="4939"/>
                  <a:pt x="1857983" y="0"/>
                  <a:pt x="187037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eblySleek UI Semilight"/>
              <a:ea typeface="+mn-ea"/>
              <a:cs typeface="Arial"/>
              <a:sym typeface="Arial"/>
            </a:endParaRPr>
          </a:p>
        </p:txBody>
      </p:sp>
      <p:sp>
        <p:nvSpPr>
          <p:cNvPr id="90" name="Teardrop 89">
            <a:extLst>
              <a:ext uri="{FF2B5EF4-FFF2-40B4-BE49-F238E27FC236}">
                <a16:creationId xmlns:a16="http://schemas.microsoft.com/office/drawing/2014/main" id="{ED3BF671-13AE-4B74-8634-14999B38CD1E}"/>
              </a:ext>
            </a:extLst>
          </p:cNvPr>
          <p:cNvSpPr/>
          <p:nvPr/>
        </p:nvSpPr>
        <p:spPr>
          <a:xfrm rot="8100000">
            <a:off x="7684818" y="1753605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5F83684-56DB-4B23-9A46-A03E69F3A6F7}"/>
              </a:ext>
            </a:extLst>
          </p:cNvPr>
          <p:cNvSpPr txBox="1"/>
          <p:nvPr/>
        </p:nvSpPr>
        <p:spPr>
          <a:xfrm>
            <a:off x="6989461" y="1602887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NEPAL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5B25866-42CB-4AFD-8389-4C01D371E557}"/>
              </a:ext>
            </a:extLst>
          </p:cNvPr>
          <p:cNvSpPr txBox="1"/>
          <p:nvPr/>
        </p:nvSpPr>
        <p:spPr>
          <a:xfrm>
            <a:off x="6299296" y="216508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DUBAI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5A6CD0F-ACCD-4AC1-8720-924A3962E1D0}"/>
              </a:ext>
            </a:extLst>
          </p:cNvPr>
          <p:cNvSpPr txBox="1"/>
          <p:nvPr/>
        </p:nvSpPr>
        <p:spPr>
          <a:xfrm>
            <a:off x="5920691" y="241985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OMAN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E2A84F7-5634-41A9-B2DC-B074A63EDECF}"/>
              </a:ext>
            </a:extLst>
          </p:cNvPr>
          <p:cNvSpPr txBox="1"/>
          <p:nvPr/>
        </p:nvSpPr>
        <p:spPr>
          <a:xfrm>
            <a:off x="7373128" y="225619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BANLADESH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7C05E3D-AED8-48B5-B851-49AC89E7F8AB}"/>
              </a:ext>
            </a:extLst>
          </p:cNvPr>
          <p:cNvSpPr txBox="1"/>
          <p:nvPr/>
        </p:nvSpPr>
        <p:spPr>
          <a:xfrm>
            <a:off x="7728675" y="2780313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MALAYSIA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6BF4CEC-F9C8-49C5-AE8C-A9F770D5EE12}"/>
              </a:ext>
            </a:extLst>
          </p:cNvPr>
          <p:cNvSpPr txBox="1"/>
          <p:nvPr/>
        </p:nvSpPr>
        <p:spPr>
          <a:xfrm>
            <a:off x="8479121" y="259459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PHILIPPINES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93EF63C-EFA2-41CA-8D54-36A0156C3F01}"/>
              </a:ext>
            </a:extLst>
          </p:cNvPr>
          <p:cNvSpPr txBox="1"/>
          <p:nvPr/>
        </p:nvSpPr>
        <p:spPr>
          <a:xfrm>
            <a:off x="8348016" y="2991162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SINGAPORE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4367A72-CCD5-4AD8-9A01-F1D83C07969F}"/>
              </a:ext>
            </a:extLst>
          </p:cNvPr>
          <p:cNvSpPr txBox="1"/>
          <p:nvPr/>
        </p:nvSpPr>
        <p:spPr>
          <a:xfrm>
            <a:off x="6558405" y="2865512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MALDIVES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E4BAE27-B215-41C6-AAB8-58E85574B165}"/>
              </a:ext>
            </a:extLst>
          </p:cNvPr>
          <p:cNvSpPr txBox="1"/>
          <p:nvPr/>
        </p:nvSpPr>
        <p:spPr>
          <a:xfrm>
            <a:off x="7084107" y="2639605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SRILANKA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266F9DA-EA15-41D1-AA5A-DF0781711BBE}"/>
              </a:ext>
            </a:extLst>
          </p:cNvPr>
          <p:cNvSpPr txBox="1"/>
          <p:nvPr/>
        </p:nvSpPr>
        <p:spPr>
          <a:xfrm>
            <a:off x="8068484" y="1995125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MYANMAR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24C5012-289E-4D34-B48A-C9E12A065CD6}"/>
              </a:ext>
            </a:extLst>
          </p:cNvPr>
          <p:cNvSpPr txBox="1"/>
          <p:nvPr/>
        </p:nvSpPr>
        <p:spPr>
          <a:xfrm>
            <a:off x="7613618" y="175359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BHUTAN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665D98E-F442-4F77-B286-276FAF879359}"/>
              </a:ext>
            </a:extLst>
          </p:cNvPr>
          <p:cNvSpPr txBox="1"/>
          <p:nvPr/>
        </p:nvSpPr>
        <p:spPr>
          <a:xfrm>
            <a:off x="3615555" y="232267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all" spc="2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  <a:sym typeface="Arial"/>
              </a:rPr>
              <a:t>TUNISIA</a:t>
            </a:r>
          </a:p>
        </p:txBody>
      </p:sp>
      <p:sp>
        <p:nvSpPr>
          <p:cNvPr id="103" name="Teardrop 102">
            <a:extLst>
              <a:ext uri="{FF2B5EF4-FFF2-40B4-BE49-F238E27FC236}">
                <a16:creationId xmlns:a16="http://schemas.microsoft.com/office/drawing/2014/main" id="{6A39342C-B5D6-4FAA-8CE8-CA4B140CC34C}"/>
              </a:ext>
            </a:extLst>
          </p:cNvPr>
          <p:cNvSpPr/>
          <p:nvPr/>
        </p:nvSpPr>
        <p:spPr>
          <a:xfrm rot="8100000">
            <a:off x="7879997" y="177843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04" name="Teardrop 103">
            <a:extLst>
              <a:ext uri="{FF2B5EF4-FFF2-40B4-BE49-F238E27FC236}">
                <a16:creationId xmlns:a16="http://schemas.microsoft.com/office/drawing/2014/main" id="{76EF1F59-AAD2-4B7E-99CB-69F2A585B24C}"/>
              </a:ext>
            </a:extLst>
          </p:cNvPr>
          <p:cNvSpPr/>
          <p:nvPr/>
        </p:nvSpPr>
        <p:spPr>
          <a:xfrm rot="8100000">
            <a:off x="7993411" y="202655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05" name="Teardrop 104">
            <a:extLst>
              <a:ext uri="{FF2B5EF4-FFF2-40B4-BE49-F238E27FC236}">
                <a16:creationId xmlns:a16="http://schemas.microsoft.com/office/drawing/2014/main" id="{D5C8DF8D-A166-4B90-9129-E8232B09E8EE}"/>
              </a:ext>
            </a:extLst>
          </p:cNvPr>
          <p:cNvSpPr/>
          <p:nvPr/>
        </p:nvSpPr>
        <p:spPr>
          <a:xfrm rot="8100000">
            <a:off x="7846935" y="2412227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06" name="Teardrop 105">
            <a:extLst>
              <a:ext uri="{FF2B5EF4-FFF2-40B4-BE49-F238E27FC236}">
                <a16:creationId xmlns:a16="http://schemas.microsoft.com/office/drawing/2014/main" id="{30D1EE32-8EAA-40B3-8F8C-72F04D91D931}"/>
              </a:ext>
            </a:extLst>
          </p:cNvPr>
          <p:cNvSpPr/>
          <p:nvPr/>
        </p:nvSpPr>
        <p:spPr>
          <a:xfrm rot="8100000">
            <a:off x="9134528" y="2378034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07" name="Teardrop 106">
            <a:extLst>
              <a:ext uri="{FF2B5EF4-FFF2-40B4-BE49-F238E27FC236}">
                <a16:creationId xmlns:a16="http://schemas.microsoft.com/office/drawing/2014/main" id="{FD2D4E5C-3CAB-4B5B-BCB6-E52209656173}"/>
              </a:ext>
            </a:extLst>
          </p:cNvPr>
          <p:cNvSpPr/>
          <p:nvPr/>
        </p:nvSpPr>
        <p:spPr>
          <a:xfrm rot="8100000">
            <a:off x="6976310" y="197147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08" name="Teardrop 107">
            <a:extLst>
              <a:ext uri="{FF2B5EF4-FFF2-40B4-BE49-F238E27FC236}">
                <a16:creationId xmlns:a16="http://schemas.microsoft.com/office/drawing/2014/main" id="{DD6B306C-19D1-4FBF-974F-FECEA3EFA9A8}"/>
              </a:ext>
            </a:extLst>
          </p:cNvPr>
          <p:cNvSpPr/>
          <p:nvPr/>
        </p:nvSpPr>
        <p:spPr>
          <a:xfrm rot="8100000">
            <a:off x="8377317" y="2518244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09" name="Teardrop 108">
            <a:extLst>
              <a:ext uri="{FF2B5EF4-FFF2-40B4-BE49-F238E27FC236}">
                <a16:creationId xmlns:a16="http://schemas.microsoft.com/office/drawing/2014/main" id="{FBD25BF3-439D-44DD-85D2-B191FDDA566C}"/>
              </a:ext>
            </a:extLst>
          </p:cNvPr>
          <p:cNvSpPr/>
          <p:nvPr/>
        </p:nvSpPr>
        <p:spPr>
          <a:xfrm rot="8100000">
            <a:off x="8969535" y="2757101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0" name="Teardrop 109">
            <a:extLst>
              <a:ext uri="{FF2B5EF4-FFF2-40B4-BE49-F238E27FC236}">
                <a16:creationId xmlns:a16="http://schemas.microsoft.com/office/drawing/2014/main" id="{ABF16577-0A96-4079-90CC-18FA672E10DB}"/>
              </a:ext>
            </a:extLst>
          </p:cNvPr>
          <p:cNvSpPr/>
          <p:nvPr/>
        </p:nvSpPr>
        <p:spPr>
          <a:xfrm rot="8100000">
            <a:off x="7188362" y="2611205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1" name="Teardrop 110">
            <a:extLst>
              <a:ext uri="{FF2B5EF4-FFF2-40B4-BE49-F238E27FC236}">
                <a16:creationId xmlns:a16="http://schemas.microsoft.com/office/drawing/2014/main" id="{5855AFD5-1BDB-4756-88B1-5F100EF8F37F}"/>
              </a:ext>
            </a:extLst>
          </p:cNvPr>
          <p:cNvSpPr/>
          <p:nvPr/>
        </p:nvSpPr>
        <p:spPr>
          <a:xfrm rot="8100000">
            <a:off x="6656842" y="221938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2" name="Teardrop 111">
            <a:extLst>
              <a:ext uri="{FF2B5EF4-FFF2-40B4-BE49-F238E27FC236}">
                <a16:creationId xmlns:a16="http://schemas.microsoft.com/office/drawing/2014/main" id="{9D9CE016-3EAC-4A3C-9BD8-27DB2CA5F78D}"/>
              </a:ext>
            </a:extLst>
          </p:cNvPr>
          <p:cNvSpPr/>
          <p:nvPr/>
        </p:nvSpPr>
        <p:spPr>
          <a:xfrm rot="8100000">
            <a:off x="8313606" y="195393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3" name="Teardrop 112">
            <a:extLst>
              <a:ext uri="{FF2B5EF4-FFF2-40B4-BE49-F238E27FC236}">
                <a16:creationId xmlns:a16="http://schemas.microsoft.com/office/drawing/2014/main" id="{36884080-E797-4865-8B74-CC327BAAD5E5}"/>
              </a:ext>
            </a:extLst>
          </p:cNvPr>
          <p:cNvSpPr/>
          <p:nvPr/>
        </p:nvSpPr>
        <p:spPr>
          <a:xfrm rot="8100000">
            <a:off x="4262880" y="205047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4" name="Teardrop 113">
            <a:extLst>
              <a:ext uri="{FF2B5EF4-FFF2-40B4-BE49-F238E27FC236}">
                <a16:creationId xmlns:a16="http://schemas.microsoft.com/office/drawing/2014/main" id="{5535FF34-F9F0-4F2F-BDF6-72E22BF20778}"/>
              </a:ext>
            </a:extLst>
          </p:cNvPr>
          <p:cNvSpPr/>
          <p:nvPr/>
        </p:nvSpPr>
        <p:spPr>
          <a:xfrm rot="8100000">
            <a:off x="7614848" y="2002935"/>
            <a:ext cx="16039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5" name="Teardrop 114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6775307" y="3583477"/>
            <a:ext cx="16039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6843250" y="3484037"/>
            <a:ext cx="1285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 -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Headquarters</a:t>
            </a:r>
          </a:p>
        </p:txBody>
      </p:sp>
      <p:sp>
        <p:nvSpPr>
          <p:cNvPr id="117" name="Teardrop 116">
            <a:extLst>
              <a:ext uri="{FF2B5EF4-FFF2-40B4-BE49-F238E27FC236}">
                <a16:creationId xmlns:a16="http://schemas.microsoft.com/office/drawing/2014/main" id="{04544E56-0306-4A18-B94E-EDD849FC7974}"/>
              </a:ext>
            </a:extLst>
          </p:cNvPr>
          <p:cNvSpPr/>
          <p:nvPr/>
        </p:nvSpPr>
        <p:spPr>
          <a:xfrm rot="8100000">
            <a:off x="6763054" y="3885281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31F6455-0E32-4F85-BB4D-B424DDC974DE}"/>
              </a:ext>
            </a:extLst>
          </p:cNvPr>
          <p:cNvSpPr txBox="1"/>
          <p:nvPr/>
        </p:nvSpPr>
        <p:spPr>
          <a:xfrm>
            <a:off x="6831528" y="3814158"/>
            <a:ext cx="274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 -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Cohesive global reach</a:t>
            </a:r>
          </a:p>
        </p:txBody>
      </p:sp>
      <p:sp>
        <p:nvSpPr>
          <p:cNvPr id="119" name="Teardrop 118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860351" y="6287902"/>
            <a:ext cx="15575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953924" y="6245525"/>
            <a:ext cx="4349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CS-4, 5 &amp; 6, 4th Floor, Ansal Plaza, Sector 3 Vaishali, Ghaziabad (Uttar Pradesh.) 201010 </a:t>
            </a:r>
          </a:p>
        </p:txBody>
      </p:sp>
      <p:pic>
        <p:nvPicPr>
          <p:cNvPr id="73" name="Picture 7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8485418E-716A-4C3D-87E4-F451E4D2F65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0" r="18813"/>
          <a:stretch/>
        </p:blipFill>
        <p:spPr>
          <a:xfrm>
            <a:off x="8113041" y="5253354"/>
            <a:ext cx="515574" cy="552773"/>
          </a:xfrm>
          <a:prstGeom prst="rect">
            <a:avLst/>
          </a:prstGeom>
          <a:effectLst>
            <a:reflection stA="99000" endPos="25000" dist="50800" dir="5400000" sy="-100000" algn="bl" rotWithShape="0"/>
          </a:effectLst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7"/>
          <a:stretch/>
        </p:blipFill>
        <p:spPr>
          <a:xfrm>
            <a:off x="8887549" y="5178413"/>
            <a:ext cx="407508" cy="682764"/>
          </a:xfrm>
          <a:prstGeom prst="rect">
            <a:avLst/>
          </a:prstGeom>
          <a:effectLst>
            <a:reflection stA="99000" endPos="14000" dist="50800" dir="5400000" sy="-100000" algn="bl" rotWithShape="0"/>
          </a:effectLst>
        </p:spPr>
      </p:pic>
      <p:sp>
        <p:nvSpPr>
          <p:cNvPr id="76" name="Teardrop 75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5323446" y="6290300"/>
            <a:ext cx="155752" cy="160391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77" name="Teardrop 76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7819966" y="1985120"/>
            <a:ext cx="128721" cy="132555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5449724" y="6251621"/>
            <a:ext cx="4349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169, FIE, 1st Floor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Patparganj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 Industrial Area, Delhi-110092, India</a:t>
            </a:r>
          </a:p>
        </p:txBody>
      </p:sp>
      <p:sp>
        <p:nvSpPr>
          <p:cNvPr id="79" name="Teardrop 78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8174462" y="3581836"/>
            <a:ext cx="155752" cy="160391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+mn-cs"/>
              <a:sym typeface="Arial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8248378" y="3484037"/>
            <a:ext cx="214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 -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Arial"/>
              </a:rPr>
              <a:t>Registered Office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8868945" y="1838606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Enterprise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823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92F94BB-6D1A-3DB0-F91D-8DF0B3C07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575455"/>
            <a:ext cx="8652933" cy="1048279"/>
          </a:xfrm>
        </p:spPr>
        <p:txBody>
          <a:bodyPr/>
          <a:lstStyle/>
          <a:p>
            <a:r>
              <a:rPr lang="en-US" dirty="0"/>
              <a:t>Improve Employee Efficiency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737149C-3360-DC7C-B85E-4889031E1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3623734"/>
            <a:ext cx="8652933" cy="956733"/>
          </a:xfrm>
        </p:spPr>
        <p:txBody>
          <a:bodyPr/>
          <a:lstStyle/>
          <a:p>
            <a:r>
              <a:rPr lang="en-US" dirty="0"/>
              <a:t>From must-have to nice-to-have, Yeastar P-Series include 100+ enterprise-level features as standard, with small business cost.</a:t>
            </a:r>
          </a:p>
        </p:txBody>
      </p:sp>
    </p:spTree>
    <p:extLst>
      <p:ext uri="{BB962C8B-B14F-4D97-AF65-F5344CB8AC3E}">
        <p14:creationId xmlns:p14="http://schemas.microsoft.com/office/powerpoint/2010/main" val="267548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AB4A5-D797-50A0-5544-177D99BE3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7CA392B2-B34C-762D-EB7A-FA09A0CD6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38" y="2190400"/>
            <a:ext cx="3188821" cy="62310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6767AD2-3B35-92D1-4EE4-88365240FF72}"/>
              </a:ext>
            </a:extLst>
          </p:cNvPr>
          <p:cNvGrpSpPr/>
          <p:nvPr/>
        </p:nvGrpSpPr>
        <p:grpSpPr>
          <a:xfrm>
            <a:off x="4780351" y="1001402"/>
            <a:ext cx="6767655" cy="3062597"/>
            <a:chOff x="4780351" y="1001402"/>
            <a:chExt cx="6767655" cy="3062597"/>
          </a:xfrm>
        </p:grpSpPr>
        <p:pic>
          <p:nvPicPr>
            <p:cNvPr id="20" name="Picture 19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223BBAEE-6F09-2F53-379C-0D7E69961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8636" y="1001402"/>
              <a:ext cx="4929925" cy="3062597"/>
            </a:xfrm>
            <a:prstGeom prst="rect">
              <a:avLst/>
            </a:prstGeom>
          </p:spPr>
        </p:pic>
        <p:pic>
          <p:nvPicPr>
            <p:cNvPr id="23" name="Picture 22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39E36B2A-AE69-A1FC-EDAC-A5840BDC9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04769" y="1860809"/>
              <a:ext cx="3043237" cy="1903897"/>
            </a:xfrm>
            <a:prstGeom prst="rect">
              <a:avLst/>
            </a:prstGeom>
          </p:spPr>
        </p:pic>
        <p:pic>
          <p:nvPicPr>
            <p:cNvPr id="24" name="Picture 23" descr="A close-up of a logo&#10;&#10;Description automatically generated">
              <a:extLst>
                <a:ext uri="{FF2B5EF4-FFF2-40B4-BE49-F238E27FC236}">
                  <a16:creationId xmlns:a16="http://schemas.microsoft.com/office/drawing/2014/main" id="{4FC851D6-6C47-C8F6-F2B9-5D13EEB32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14057" y="2572146"/>
              <a:ext cx="1723979" cy="482714"/>
            </a:xfrm>
            <a:prstGeom prst="roundRect">
              <a:avLst>
                <a:gd name="adj" fmla="val 25437"/>
              </a:avLst>
            </a:prstGeom>
            <a:effectLst>
              <a:outerShdw blurRad="381000" sx="102000" sy="102000" algn="ctr" rotWithShape="0">
                <a:prstClr val="black">
                  <a:alpha val="5000"/>
                </a:prstClr>
              </a:outerShdw>
            </a:effectLst>
          </p:spPr>
        </p:pic>
        <p:pic>
          <p:nvPicPr>
            <p:cNvPr id="25" name="Picture 24" descr="A blurry image of a person's face&#10;&#10;Description automatically generated">
              <a:extLst>
                <a:ext uri="{FF2B5EF4-FFF2-40B4-BE49-F238E27FC236}">
                  <a16:creationId xmlns:a16="http://schemas.microsoft.com/office/drawing/2014/main" id="{DF294044-4792-E2D2-24BF-7B9C89402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0351" y="2027350"/>
              <a:ext cx="724494" cy="1572306"/>
            </a:xfrm>
            <a:prstGeom prst="rect">
              <a:avLst/>
            </a:prstGeom>
          </p:spPr>
        </p:pic>
        <p:pic>
          <p:nvPicPr>
            <p:cNvPr id="26" name="Picture 25" descr="A person waving his hand&#10;&#10;Description automatically generated">
              <a:extLst>
                <a:ext uri="{FF2B5EF4-FFF2-40B4-BE49-F238E27FC236}">
                  <a16:creationId xmlns:a16="http://schemas.microsoft.com/office/drawing/2014/main" id="{48F61088-69EB-63D9-BE11-4AD933DAC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91484" y="2205352"/>
              <a:ext cx="1230898" cy="818562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89A1619-8107-904E-4354-8EE13BDA4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Linkus UC Clients</a:t>
            </a:r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099B744-43FB-B158-516A-0A4BA4D5CD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Stay Connected Anywhere Anytime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D642C43-EA26-4498-4A9F-7E894BE362AF}"/>
              </a:ext>
            </a:extLst>
          </p:cNvPr>
          <p:cNvSpPr/>
          <p:nvPr/>
        </p:nvSpPr>
        <p:spPr>
          <a:xfrm>
            <a:off x="623888" y="3618514"/>
            <a:ext cx="3529898" cy="2605077"/>
          </a:xfrm>
          <a:prstGeom prst="roundRect">
            <a:avLst>
              <a:gd name="adj" fmla="val 76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EBADCDE-1393-C4D9-F4D5-ADBF52B51D0B}"/>
              </a:ext>
            </a:extLst>
          </p:cNvPr>
          <p:cNvSpPr/>
          <p:nvPr/>
        </p:nvSpPr>
        <p:spPr>
          <a:xfrm>
            <a:off x="4331050" y="3618514"/>
            <a:ext cx="3529898" cy="2605077"/>
          </a:xfrm>
          <a:prstGeom prst="roundRect">
            <a:avLst>
              <a:gd name="adj" fmla="val 76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925F6A3-A583-153B-12C3-636EB2596C62}"/>
              </a:ext>
            </a:extLst>
          </p:cNvPr>
          <p:cNvSpPr/>
          <p:nvPr/>
        </p:nvSpPr>
        <p:spPr>
          <a:xfrm>
            <a:off x="8038212" y="3618514"/>
            <a:ext cx="3529898" cy="2605077"/>
          </a:xfrm>
          <a:prstGeom prst="roundRect">
            <a:avLst>
              <a:gd name="adj" fmla="val 76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69D9469-4171-BD0D-38E9-4068970EC2C2}"/>
              </a:ext>
            </a:extLst>
          </p:cNvPr>
          <p:cNvGraphicFramePr>
            <a:graphicFrameLocks noGrp="1"/>
          </p:cNvGraphicFramePr>
          <p:nvPr/>
        </p:nvGraphicFramePr>
        <p:xfrm>
          <a:off x="950786" y="3914846"/>
          <a:ext cx="2918482" cy="2186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8482">
                  <a:extLst>
                    <a:ext uri="{9D8B030D-6E8A-4147-A177-3AD203B41FA5}">
                      <a16:colId xmlns:a16="http://schemas.microsoft.com/office/drawing/2014/main" val="187757809"/>
                    </a:ext>
                  </a:extLst>
                </a:gridCol>
              </a:tblGrid>
              <a:tr h="448144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All office extension features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021023"/>
                  </a:ext>
                </a:extLst>
              </a:tr>
              <a:tr h="147341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000"/>
                        </a:spcBef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Handle calls, chat with teams, audio/ video conference, message with customers, listen to call recordings,  check voicemails, 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send and receive faxes directly,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nd more, all in one simple app.</a:t>
                      </a:r>
                    </a:p>
                  </a:txBody>
                  <a:tcPr marL="0" marR="0" marT="180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121217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D005CFF-2AD6-3DE4-D17C-4A7372398CE0}"/>
              </a:ext>
            </a:extLst>
          </p:cNvPr>
          <p:cNvGraphicFramePr>
            <a:graphicFrameLocks noGrp="1"/>
          </p:cNvGraphicFramePr>
          <p:nvPr/>
        </p:nvGraphicFramePr>
        <p:xfrm>
          <a:off x="4622305" y="3914846"/>
          <a:ext cx="2918482" cy="1930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8482">
                  <a:extLst>
                    <a:ext uri="{9D8B030D-6E8A-4147-A177-3AD203B41FA5}">
                      <a16:colId xmlns:a16="http://schemas.microsoft.com/office/drawing/2014/main" val="187757809"/>
                    </a:ext>
                  </a:extLst>
                </a:gridCol>
              </a:tblGrid>
              <a:tr h="448144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All contacts in one place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021023"/>
                  </a:ext>
                </a:extLst>
              </a:tr>
              <a:tr h="147341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000"/>
                        </a:spcBef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With PBX-native contact management, intuitive phonebooks, and cross-system contacts  synchronization, manage all your contacts in one place.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1212178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A96D811-EBC9-2311-0D7D-39BD6D138288}"/>
              </a:ext>
            </a:extLst>
          </p:cNvPr>
          <p:cNvGraphicFramePr>
            <a:graphicFrameLocks noGrp="1"/>
          </p:cNvGraphicFramePr>
          <p:nvPr/>
        </p:nvGraphicFramePr>
        <p:xfrm>
          <a:off x="8358373" y="3914846"/>
          <a:ext cx="2882841" cy="2229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2841">
                  <a:extLst>
                    <a:ext uri="{9D8B030D-6E8A-4147-A177-3AD203B41FA5}">
                      <a16:colId xmlns:a16="http://schemas.microsoft.com/office/drawing/2014/main" val="187757809"/>
                    </a:ext>
                  </a:extLst>
                </a:gridCol>
              </a:tblGrid>
              <a:tr h="448144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Easily switch devices 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021023"/>
                  </a:ext>
                </a:extLst>
              </a:tr>
              <a:tr h="147341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000"/>
                        </a:spcBef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Use the app on your web, mobile, or desktop and flip calls seamlessly between devices.</a:t>
                      </a:r>
                    </a:p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6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Web/Mobile/Desktop Clients</a:t>
                      </a:r>
                    </a:p>
                    <a:p>
                      <a:pPr marL="180000" indent="-180000">
                        <a:lnSpc>
                          <a:spcPct val="110000"/>
                        </a:lnSpc>
                        <a:spcBef>
                          <a:spcPts val="2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Lightweight Google Chrome Extension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1212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7503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C1BD0C60-DD6F-3029-F7D6-06955B6D5792}"/>
              </a:ext>
            </a:extLst>
          </p:cNvPr>
          <p:cNvSpPr/>
          <p:nvPr/>
        </p:nvSpPr>
        <p:spPr>
          <a:xfrm rot="5400000">
            <a:off x="6345952" y="4525802"/>
            <a:ext cx="348891" cy="23261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75D08A-9B0C-656F-C6B9-262F563FE14F}"/>
              </a:ext>
            </a:extLst>
          </p:cNvPr>
          <p:cNvCxnSpPr>
            <a:cxnSpLocks/>
          </p:cNvCxnSpPr>
          <p:nvPr/>
        </p:nvCxnSpPr>
        <p:spPr>
          <a:xfrm>
            <a:off x="5357301" y="5521344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8605A2B-2767-85A1-CB4F-34C6F5494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</a:t>
            </a:r>
            <a:r>
              <a:rPr lang="en-US" altLang="zh-CN" dirty="0"/>
              <a:t>Receptionist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10A9F9-73CA-9A22-DB30-C99164E650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53594"/>
            <a:ext cx="10944225" cy="572371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Never miss a call or a customer. Yeastar AI Receptionist answers, understands, and routes every inbound call, automatically, around the clock</a:t>
            </a:r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BC70DE48-C399-E614-7B68-7574448D6466}"/>
              </a:ext>
            </a:extLst>
          </p:cNvPr>
          <p:cNvSpPr/>
          <p:nvPr/>
        </p:nvSpPr>
        <p:spPr>
          <a:xfrm rot="5400000">
            <a:off x="6282995" y="1340408"/>
            <a:ext cx="364743" cy="221613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A522A88-57AE-AC5A-F226-D194D39DFCA9}"/>
              </a:ext>
            </a:extLst>
          </p:cNvPr>
          <p:cNvCxnSpPr>
            <a:cxnSpLocks/>
          </p:cNvCxnSpPr>
          <p:nvPr/>
        </p:nvCxnSpPr>
        <p:spPr>
          <a:xfrm>
            <a:off x="5357303" y="2290656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EE7FA997-2335-3F1A-722F-8298D562706D}"/>
              </a:ext>
            </a:extLst>
          </p:cNvPr>
          <p:cNvSpPr/>
          <p:nvPr/>
        </p:nvSpPr>
        <p:spPr>
          <a:xfrm rot="5400000">
            <a:off x="6760821" y="1961018"/>
            <a:ext cx="348890" cy="315593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E2773A-01F4-6745-5621-0B5D7B37C5F6}"/>
              </a:ext>
            </a:extLst>
          </p:cNvPr>
          <p:cNvCxnSpPr>
            <a:cxnSpLocks/>
          </p:cNvCxnSpPr>
          <p:nvPr/>
        </p:nvCxnSpPr>
        <p:spPr>
          <a:xfrm>
            <a:off x="5357302" y="3366348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6C49EF7F-5D77-C211-D7F0-A39964734CBA}"/>
              </a:ext>
            </a:extLst>
          </p:cNvPr>
          <p:cNvSpPr/>
          <p:nvPr/>
        </p:nvSpPr>
        <p:spPr>
          <a:xfrm rot="5400000">
            <a:off x="6533778" y="3272456"/>
            <a:ext cx="345774" cy="269873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FF9007A-5FB6-FDD2-874F-3B9DD6C369E7}"/>
              </a:ext>
            </a:extLst>
          </p:cNvPr>
          <p:cNvCxnSpPr>
            <a:cxnSpLocks/>
          </p:cNvCxnSpPr>
          <p:nvPr/>
        </p:nvCxnSpPr>
        <p:spPr>
          <a:xfrm>
            <a:off x="5357301" y="4452705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AF86AC7-5E48-C80A-357E-B7179B130264}"/>
              </a:ext>
            </a:extLst>
          </p:cNvPr>
          <p:cNvSpPr txBox="1">
            <a:spLocks/>
          </p:cNvSpPr>
          <p:nvPr/>
        </p:nvSpPr>
        <p:spPr>
          <a:xfrm>
            <a:off x="5452532" y="2266103"/>
            <a:ext cx="6112741" cy="4243788"/>
          </a:xfrm>
          <a:prstGeom prst="rect">
            <a:avLst/>
          </a:prstGeom>
        </p:spPr>
        <p:txBody>
          <a:bodyPr lIns="0" rIns="0"/>
          <a:lstStyle>
            <a:lvl1pPr marL="180000" indent="-1800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24/7 Call Answering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Handles calls outside business hours, during peak traffic, or when agents are unavailable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Knowledge-Driven Interactions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Answers caller questions in real time by referencing your uploaded documents or indexed website content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Intent-Based Call Routing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Transfers calls to the right extension or department based on caller intent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Performance Insights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Track every AI Receptionist call via CDR and Call Reports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039D797-9CC4-2E4F-300C-C8354B8E7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724" y="2266103"/>
            <a:ext cx="4345954" cy="424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396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1D2A2-2212-8543-EEAC-0949A26AA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02A814-5A2D-5583-F479-9D75A2459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AI Receptionist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67F112-5F4E-3FB1-249A-35F661D52BBB}"/>
              </a:ext>
            </a:extLst>
          </p:cNvPr>
          <p:cNvGrpSpPr/>
          <p:nvPr/>
        </p:nvGrpSpPr>
        <p:grpSpPr>
          <a:xfrm>
            <a:off x="6956953" y="1916832"/>
            <a:ext cx="4611159" cy="4037148"/>
            <a:chOff x="6956953" y="1916832"/>
            <a:chExt cx="4611159" cy="4037148"/>
          </a:xfrm>
        </p:grpSpPr>
        <p:sp>
          <p:nvSpPr>
            <p:cNvPr id="6" name="Text Placeholder 15">
              <a:extLst>
                <a:ext uri="{FF2B5EF4-FFF2-40B4-BE49-F238E27FC236}">
                  <a16:creationId xmlns:a16="http://schemas.microsoft.com/office/drawing/2014/main" id="{24651F05-AE39-F18E-E6C5-CA7233C8D176}"/>
                </a:ext>
              </a:extLst>
            </p:cNvPr>
            <p:cNvSpPr txBox="1">
              <a:spLocks/>
            </p:cNvSpPr>
            <p:nvPr/>
          </p:nvSpPr>
          <p:spPr>
            <a:xfrm>
              <a:off x="6956953" y="1916832"/>
              <a:ext cx="4611159" cy="4037148"/>
            </a:xfrm>
            <a:prstGeom prst="roundRect">
              <a:avLst>
                <a:gd name="adj" fmla="val 11767"/>
              </a:avLst>
            </a:prstGeom>
            <a:solidFill>
              <a:schemeClr val="accent1"/>
            </a:solidFill>
          </p:spPr>
          <p:txBody>
            <a:bodyPr lIns="576000" tIns="612000" rIns="324000" bIns="360000" anchor="ctr"/>
            <a:lstStyle>
              <a:lvl1pPr marL="0" indent="0" algn="l" defTabSz="914400" rtl="0" eaLnBrk="1" latinLnBrk="0" hangingPunct="1">
                <a:lnSpc>
                  <a:spcPct val="120000"/>
                </a:lnSpc>
                <a:spcBef>
                  <a:spcPts val="1000"/>
                </a:spcBef>
                <a:buFontTx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6EE1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2428574-B741-2737-FD16-2A08FB6E8458}"/>
                </a:ext>
              </a:extLst>
            </p:cNvPr>
            <p:cNvGrpSpPr/>
            <p:nvPr/>
          </p:nvGrpSpPr>
          <p:grpSpPr>
            <a:xfrm>
              <a:off x="7498078" y="2194276"/>
              <a:ext cx="3753017" cy="3482257"/>
              <a:chOff x="7513981" y="2186117"/>
              <a:chExt cx="3753017" cy="34822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3E52B1CE-01BD-6E07-C0DE-04A017645559}"/>
                  </a:ext>
                </a:extLst>
              </p:cNvPr>
              <p:cNvSpPr/>
              <p:nvPr/>
            </p:nvSpPr>
            <p:spPr>
              <a:xfrm>
                <a:off x="7513983" y="2186117"/>
                <a:ext cx="3753015" cy="72406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7000">
                    <a:schemeClr val="bg1"/>
                  </a:gs>
                  <a:gs pos="0">
                    <a:schemeClr val="bg1">
                      <a:alpha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EE1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Humanized Interaction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6EE1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E5577B9F-8B18-400C-BF9A-80D283C888A0}"/>
                  </a:ext>
                </a:extLst>
              </p:cNvPr>
              <p:cNvSpPr/>
              <p:nvPr/>
            </p:nvSpPr>
            <p:spPr>
              <a:xfrm>
                <a:off x="7513981" y="3105516"/>
                <a:ext cx="3753015" cy="72406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7000">
                    <a:schemeClr val="bg1"/>
                  </a:gs>
                  <a:gs pos="0">
                    <a:schemeClr val="bg1">
                      <a:alpha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EE1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Intention Recognize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6EE1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57C594DC-FF4D-935D-7C36-39522A3FB9EE}"/>
                  </a:ext>
                </a:extLst>
              </p:cNvPr>
              <p:cNvSpPr/>
              <p:nvPr/>
            </p:nvSpPr>
            <p:spPr>
              <a:xfrm>
                <a:off x="7513981" y="4024915"/>
                <a:ext cx="3753015" cy="72406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7000">
                    <a:schemeClr val="bg1"/>
                  </a:gs>
                  <a:gs pos="0">
                    <a:schemeClr val="bg1">
                      <a:alpha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EE1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Knowledge Base</a:t>
                </a:r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24B149C-067E-E05B-0FFD-3620995531C7}"/>
                  </a:ext>
                </a:extLst>
              </p:cNvPr>
              <p:cNvSpPr/>
              <p:nvPr/>
            </p:nvSpPr>
            <p:spPr>
              <a:xfrm>
                <a:off x="7513981" y="4944314"/>
                <a:ext cx="3753015" cy="72406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7000">
                    <a:schemeClr val="bg1"/>
                  </a:gs>
                  <a:gs pos="0">
                    <a:schemeClr val="bg1">
                      <a:alpha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EE1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Reporting</a:t>
                </a:r>
              </a:p>
            </p:txBody>
          </p:sp>
        </p:grpSp>
      </p:grpSp>
      <p:sp>
        <p:nvSpPr>
          <p:cNvPr id="9" name="副标题 7">
            <a:extLst>
              <a:ext uri="{FF2B5EF4-FFF2-40B4-BE49-F238E27FC236}">
                <a16:creationId xmlns:a16="http://schemas.microsoft.com/office/drawing/2014/main" id="{F9E4584C-44D9-9C2D-86D6-5320592E2F3B}"/>
              </a:ext>
            </a:extLst>
          </p:cNvPr>
          <p:cNvSpPr txBox="1">
            <a:spLocks/>
          </p:cNvSpPr>
          <p:nvPr/>
        </p:nvSpPr>
        <p:spPr>
          <a:xfrm>
            <a:off x="623887" y="1476390"/>
            <a:ext cx="10944225" cy="40466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Intelligent Call Handling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9" name="Picture 18" descr="A group of people holding devices&#10;&#10;AI-generated content may be incorrect.">
            <a:extLst>
              <a:ext uri="{FF2B5EF4-FFF2-40B4-BE49-F238E27FC236}">
                <a16:creationId xmlns:a16="http://schemas.microsoft.com/office/drawing/2014/main" id="{772347CB-B798-511E-AC20-2544064D4A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8" y="1916831"/>
            <a:ext cx="7177154" cy="4037149"/>
          </a:xfrm>
          <a:prstGeom prst="roundRect">
            <a:avLst>
              <a:gd name="adj" fmla="val 5439"/>
            </a:avLst>
          </a:prstGeom>
        </p:spPr>
      </p:pic>
    </p:spTree>
    <p:extLst>
      <p:ext uri="{BB962C8B-B14F-4D97-AF65-F5344CB8AC3E}">
        <p14:creationId xmlns:p14="http://schemas.microsoft.com/office/powerpoint/2010/main" val="2721951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B9C81-697D-2427-378D-F3A119D2F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B313C-3045-8C1D-2268-91F911A2E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Transcription &amp; AI 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D33004-83A6-0571-8C96-875614AEFD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Unlock Insights from Every Conversation: Turn calls into text and actionable summaries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12AB33C1-C7A7-3067-F411-161A5A49D47A}"/>
              </a:ext>
            </a:extLst>
          </p:cNvPr>
          <p:cNvSpPr/>
          <p:nvPr/>
        </p:nvSpPr>
        <p:spPr>
          <a:xfrm rot="5400000">
            <a:off x="7793182" y="1500533"/>
            <a:ext cx="345270" cy="253164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8DCDA6B-3C81-FCC7-57A9-5601D27ED2A1}"/>
              </a:ext>
            </a:extLst>
          </p:cNvPr>
          <p:cNvCxnSpPr>
            <a:cxnSpLocks/>
          </p:cNvCxnSpPr>
          <p:nvPr/>
        </p:nvCxnSpPr>
        <p:spPr>
          <a:xfrm>
            <a:off x="6699996" y="2598802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F71F238F-BE4F-32DA-D031-074A5C93FFF9}"/>
              </a:ext>
            </a:extLst>
          </p:cNvPr>
          <p:cNvSpPr/>
          <p:nvPr/>
        </p:nvSpPr>
        <p:spPr>
          <a:xfrm rot="5400000">
            <a:off x="7853316" y="2723068"/>
            <a:ext cx="324677" cy="26313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BD9B2A-6BFB-B8BD-1412-497CD2A4821C}"/>
              </a:ext>
            </a:extLst>
          </p:cNvPr>
          <p:cNvCxnSpPr>
            <a:cxnSpLocks/>
          </p:cNvCxnSpPr>
          <p:nvPr/>
        </p:nvCxnSpPr>
        <p:spPr>
          <a:xfrm>
            <a:off x="6699995" y="3853988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FFCE89F4-8C92-94BD-D08D-7F1DB1F9878D}"/>
              </a:ext>
            </a:extLst>
          </p:cNvPr>
          <p:cNvSpPr/>
          <p:nvPr/>
        </p:nvSpPr>
        <p:spPr>
          <a:xfrm rot="5400000">
            <a:off x="7782793" y="4036930"/>
            <a:ext cx="338729" cy="250433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5B164BC-97C0-34C4-A8AA-6D326A823DFB}"/>
              </a:ext>
            </a:extLst>
          </p:cNvPr>
          <p:cNvCxnSpPr>
            <a:cxnSpLocks/>
          </p:cNvCxnSpPr>
          <p:nvPr/>
        </p:nvCxnSpPr>
        <p:spPr>
          <a:xfrm>
            <a:off x="6699994" y="5116457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8006A76-D5E8-AB95-7FE0-05E9ED32D852}"/>
              </a:ext>
            </a:extLst>
          </p:cNvPr>
          <p:cNvSpPr txBox="1">
            <a:spLocks/>
          </p:cNvSpPr>
          <p:nvPr/>
        </p:nvSpPr>
        <p:spPr>
          <a:xfrm>
            <a:off x="6795226" y="2574249"/>
            <a:ext cx="4389240" cy="3124900"/>
          </a:xfrm>
          <a:prstGeom prst="rect">
            <a:avLst/>
          </a:prstGeom>
        </p:spPr>
        <p:txBody>
          <a:bodyPr lIns="0" rIns="0"/>
          <a:lstStyle>
            <a:lvl1pPr marL="180000" indent="-1800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25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Real-time Transcription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Live speech-to-text for instant conversation translation.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25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AI-generated Summaries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Instant key points, notes, and actions for every call.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25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Searchable Intelligence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Search &amp; review information with call log.</a:t>
            </a:r>
          </a:p>
        </p:txBody>
      </p:sp>
      <p:pic>
        <p:nvPicPr>
          <p:cNvPr id="11" name="Picture 10" descr="A person sitting at a table with a computer and a cup of coffee&#10;&#10;AI-generated content may be incorrect.">
            <a:extLst>
              <a:ext uri="{FF2B5EF4-FFF2-40B4-BE49-F238E27FC236}">
                <a16:creationId xmlns:a16="http://schemas.microsoft.com/office/drawing/2014/main" id="{080199FD-ACDE-6751-514E-77046594C6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6" y="2287568"/>
            <a:ext cx="5589531" cy="372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780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04FE2-3849-495A-E610-9A4E2CD40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AI Voicemail Transcription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474509-025D-6892-263E-8318C8ADA8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Read Messages at a Glance: Convert voicemails to readable text instantly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3B7FC2C6-3ACB-70C5-0019-62FD36DFBCFF}"/>
              </a:ext>
            </a:extLst>
          </p:cNvPr>
          <p:cNvSpPr/>
          <p:nvPr/>
        </p:nvSpPr>
        <p:spPr>
          <a:xfrm rot="5400000">
            <a:off x="7898281" y="1405597"/>
            <a:ext cx="335107" cy="273168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FBE6AF-9BA5-E118-AE18-57025C38E43D}"/>
              </a:ext>
            </a:extLst>
          </p:cNvPr>
          <p:cNvCxnSpPr>
            <a:cxnSpLocks/>
          </p:cNvCxnSpPr>
          <p:nvPr/>
        </p:nvCxnSpPr>
        <p:spPr>
          <a:xfrm>
            <a:off x="6699996" y="2598802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45604E03-1FAB-28A8-93C4-27A45AFB632D}"/>
              </a:ext>
            </a:extLst>
          </p:cNvPr>
          <p:cNvSpPr/>
          <p:nvPr/>
        </p:nvSpPr>
        <p:spPr>
          <a:xfrm rot="5400000">
            <a:off x="7794822" y="2467907"/>
            <a:ext cx="341999" cy="253165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781306-04D4-DAE2-12EA-57383CCDD593}"/>
              </a:ext>
            </a:extLst>
          </p:cNvPr>
          <p:cNvCxnSpPr>
            <a:cxnSpLocks/>
          </p:cNvCxnSpPr>
          <p:nvPr/>
        </p:nvCxnSpPr>
        <p:spPr>
          <a:xfrm>
            <a:off x="6699995" y="3557654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68F3DD51-F11F-5D01-92A3-DA6F81F7EBD7}"/>
              </a:ext>
            </a:extLst>
          </p:cNvPr>
          <p:cNvSpPr/>
          <p:nvPr/>
        </p:nvSpPr>
        <p:spPr>
          <a:xfrm rot="5400000">
            <a:off x="7759261" y="3782868"/>
            <a:ext cx="336919" cy="245545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CFD728C-A4A3-8798-39CF-23F2FFD87B3E}"/>
              </a:ext>
            </a:extLst>
          </p:cNvPr>
          <p:cNvCxnSpPr>
            <a:cxnSpLocks/>
          </p:cNvCxnSpPr>
          <p:nvPr/>
        </p:nvCxnSpPr>
        <p:spPr>
          <a:xfrm>
            <a:off x="6699994" y="4837054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95FEE09-EF8C-61A1-9D8F-03B13DCBF5D9}"/>
              </a:ext>
            </a:extLst>
          </p:cNvPr>
          <p:cNvSpPr txBox="1">
            <a:spLocks/>
          </p:cNvSpPr>
          <p:nvPr/>
        </p:nvSpPr>
        <p:spPr>
          <a:xfrm>
            <a:off x="6795226" y="2574249"/>
            <a:ext cx="4304991" cy="3124900"/>
          </a:xfrm>
          <a:prstGeom prst="rect">
            <a:avLst/>
          </a:prstGeom>
        </p:spPr>
        <p:txBody>
          <a:bodyPr lIns="0" rIns="0"/>
          <a:lstStyle>
            <a:lvl1pPr marL="180000" indent="-1800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25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AI-Powered Transcription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Accurately transcribe voicemails using STT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25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Multi-Platform Delivery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Receive transcriptions via Linkus UC Clients (web/desktop/mobile) or email directly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25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Time-Saving Efficiency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Scan messages in seconds — no listening required</a:t>
            </a:r>
          </a:p>
        </p:txBody>
      </p:sp>
      <p:pic>
        <p:nvPicPr>
          <p:cNvPr id="16" name="Picture 15" descr="A person sitting at a computer&#10;&#10;AI-generated content may be incorrect.">
            <a:extLst>
              <a:ext uri="{FF2B5EF4-FFF2-40B4-BE49-F238E27FC236}">
                <a16:creationId xmlns:a16="http://schemas.microsoft.com/office/drawing/2014/main" id="{2DA59BBF-6A2A-38B8-9D3A-1D40CD6293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8" y="2276475"/>
            <a:ext cx="5589533" cy="372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01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id="{B7C78CA8-BD50-EF04-E5D0-6B39E507E095}"/>
              </a:ext>
            </a:extLst>
          </p:cNvPr>
          <p:cNvSpPr/>
          <p:nvPr/>
        </p:nvSpPr>
        <p:spPr>
          <a:xfrm rot="5400000">
            <a:off x="8135651" y="942890"/>
            <a:ext cx="342000" cy="210014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4" name="Rectangle: Top Corners Rounded 33">
            <a:extLst>
              <a:ext uri="{FF2B5EF4-FFF2-40B4-BE49-F238E27FC236}">
                <a16:creationId xmlns:a16="http://schemas.microsoft.com/office/drawing/2014/main" id="{57E269C8-049C-AAD5-BF36-1FBD058703B4}"/>
              </a:ext>
            </a:extLst>
          </p:cNvPr>
          <p:cNvSpPr/>
          <p:nvPr/>
        </p:nvSpPr>
        <p:spPr>
          <a:xfrm rot="5400000">
            <a:off x="7816564" y="2403524"/>
            <a:ext cx="342000" cy="146197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5" name="Rectangle: Top Corners Rounded 34">
            <a:extLst>
              <a:ext uri="{FF2B5EF4-FFF2-40B4-BE49-F238E27FC236}">
                <a16:creationId xmlns:a16="http://schemas.microsoft.com/office/drawing/2014/main" id="{BF47A49D-4F11-9ABD-55AD-FF9D0B93B600}"/>
              </a:ext>
            </a:extLst>
          </p:cNvPr>
          <p:cNvSpPr/>
          <p:nvPr/>
        </p:nvSpPr>
        <p:spPr>
          <a:xfrm rot="5400000">
            <a:off x="8384888" y="2983557"/>
            <a:ext cx="342000" cy="259862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6" name="Rectangle: Top Corners Rounded 35">
            <a:extLst>
              <a:ext uri="{FF2B5EF4-FFF2-40B4-BE49-F238E27FC236}">
                <a16:creationId xmlns:a16="http://schemas.microsoft.com/office/drawing/2014/main" id="{C66F3FAA-8417-05F4-CBAF-B4E97A517C21}"/>
              </a:ext>
            </a:extLst>
          </p:cNvPr>
          <p:cNvSpPr/>
          <p:nvPr/>
        </p:nvSpPr>
        <p:spPr>
          <a:xfrm rot="5400000">
            <a:off x="8491250" y="4014650"/>
            <a:ext cx="342000" cy="281134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E7BC36-F277-D1CF-EB8A-BBFE3E87F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Easy Call Control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6717A7-B87A-CE00-B699-02AE6EA42E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Your visual, intuitive tools to handle daily calls with ease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FBFCB0-769C-64D6-C710-B051834965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72061" y="1799976"/>
            <a:ext cx="4196051" cy="4544070"/>
          </a:xfrm>
        </p:spPr>
        <p:txBody>
          <a:bodyPr/>
          <a:lstStyle/>
          <a:p>
            <a:pPr marL="0" indent="0">
              <a:spcBef>
                <a:spcPts val="1500"/>
              </a:spcBef>
              <a:buNone/>
            </a:pPr>
            <a:r>
              <a:rPr lang="en-US" b="1" dirty="0"/>
              <a:t>Automatic Routing</a:t>
            </a:r>
          </a:p>
          <a:p>
            <a:pPr marL="0" indent="0">
              <a:buNone/>
            </a:pPr>
            <a:r>
              <a:rPr lang="en-US" dirty="0"/>
              <a:t>Inbound/outbound based on trunk, numbers, time condition, user presence, etc.</a:t>
            </a:r>
          </a:p>
          <a:p>
            <a:pPr marL="0" indent="0">
              <a:spcBef>
                <a:spcPts val="1500"/>
              </a:spcBef>
              <a:buNone/>
            </a:pPr>
            <a:r>
              <a:rPr lang="en-US" b="1" dirty="0"/>
              <a:t>All Features</a:t>
            </a:r>
          </a:p>
          <a:p>
            <a:pPr marL="0" indent="0">
              <a:buNone/>
            </a:pPr>
            <a:r>
              <a:rPr lang="en-US" dirty="0"/>
              <a:t>IVR, call transfer, hold, mute, park, pickup, merge, monitor, record, and many more.</a:t>
            </a:r>
          </a:p>
          <a:p>
            <a:pPr marL="0" indent="0">
              <a:spcBef>
                <a:spcPts val="1500"/>
              </a:spcBef>
              <a:buNone/>
            </a:pPr>
            <a:r>
              <a:rPr lang="en-US" b="1" dirty="0"/>
              <a:t>Intuitive Operator Panel</a:t>
            </a:r>
          </a:p>
          <a:p>
            <a:pPr marL="0" indent="0">
              <a:buNone/>
            </a:pPr>
            <a:r>
              <a:rPr lang="en-US" dirty="0"/>
              <a:t>Web panel to manage calls based on the availability of all call destinations</a:t>
            </a:r>
          </a:p>
          <a:p>
            <a:pPr marL="0" indent="0">
              <a:spcBef>
                <a:spcPts val="1500"/>
              </a:spcBef>
              <a:buNone/>
            </a:pPr>
            <a:r>
              <a:rPr lang="en-US" b="1" dirty="0"/>
              <a:t>Desk Phone Control (CTI)</a:t>
            </a:r>
          </a:p>
          <a:p>
            <a:pPr marL="0" indent="0">
              <a:buNone/>
            </a:pPr>
            <a:r>
              <a:rPr lang="en-US" altLang="zh-CN" dirty="0"/>
              <a:t>Connect Linkus with your IP Phone to control calls on computer.</a:t>
            </a:r>
            <a:endParaRPr lang="en-US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1244ABF-B4E8-0406-C191-E554175301FB}"/>
              </a:ext>
            </a:extLst>
          </p:cNvPr>
          <p:cNvCxnSpPr>
            <a:cxnSpLocks/>
          </p:cNvCxnSpPr>
          <p:nvPr/>
        </p:nvCxnSpPr>
        <p:spPr>
          <a:xfrm>
            <a:off x="7256578" y="1816883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07A667F-0A3F-971D-6503-3CB96B7E0CAC}"/>
              </a:ext>
            </a:extLst>
          </p:cNvPr>
          <p:cNvCxnSpPr>
            <a:cxnSpLocks/>
          </p:cNvCxnSpPr>
          <p:nvPr/>
        </p:nvCxnSpPr>
        <p:spPr>
          <a:xfrm>
            <a:off x="7256578" y="2958428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2D50209-167B-8AB7-8216-765FA28E5471}"/>
              </a:ext>
            </a:extLst>
          </p:cNvPr>
          <p:cNvCxnSpPr>
            <a:cxnSpLocks/>
          </p:cNvCxnSpPr>
          <p:nvPr/>
        </p:nvCxnSpPr>
        <p:spPr>
          <a:xfrm>
            <a:off x="7256578" y="4106787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CA09AB0-55D5-74E8-1197-2886C30EA07F}"/>
              </a:ext>
            </a:extLst>
          </p:cNvPr>
          <p:cNvCxnSpPr>
            <a:cxnSpLocks/>
          </p:cNvCxnSpPr>
          <p:nvPr/>
        </p:nvCxnSpPr>
        <p:spPr>
          <a:xfrm>
            <a:off x="7256578" y="5244242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504D176-6139-9DB0-E676-18CCA1BF45BC}"/>
              </a:ext>
            </a:extLst>
          </p:cNvPr>
          <p:cNvGrpSpPr/>
          <p:nvPr/>
        </p:nvGrpSpPr>
        <p:grpSpPr>
          <a:xfrm>
            <a:off x="47157" y="2132961"/>
            <a:ext cx="6834467" cy="4211085"/>
            <a:chOff x="47157" y="2132961"/>
            <a:chExt cx="6834467" cy="4211085"/>
          </a:xfrm>
        </p:grpSpPr>
        <p:sp>
          <p:nvSpPr>
            <p:cNvPr id="5" name="Rectangle: Single Corner Rounded 4">
              <a:extLst>
                <a:ext uri="{FF2B5EF4-FFF2-40B4-BE49-F238E27FC236}">
                  <a16:creationId xmlns:a16="http://schemas.microsoft.com/office/drawing/2014/main" id="{7257DE88-D74E-65C1-32B9-8D043B611B1D}"/>
                </a:ext>
              </a:extLst>
            </p:cNvPr>
            <p:cNvSpPr/>
            <p:nvPr/>
          </p:nvSpPr>
          <p:spPr>
            <a:xfrm flipH="1">
              <a:off x="1218195" y="2234315"/>
              <a:ext cx="5091327" cy="3647957"/>
            </a:xfrm>
            <a:prstGeom prst="round1Rect">
              <a:avLst>
                <a:gd name="adj" fmla="val 6228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27466FC-D3A1-B0E3-DF42-FB60A42A01A8}"/>
                </a:ext>
              </a:extLst>
            </p:cNvPr>
            <p:cNvCxnSpPr>
              <a:cxnSpLocks/>
            </p:cNvCxnSpPr>
            <p:nvPr/>
          </p:nvCxnSpPr>
          <p:spPr>
            <a:xfrm>
              <a:off x="434472" y="6344046"/>
              <a:ext cx="2694369" cy="0"/>
            </a:xfrm>
            <a:prstGeom prst="line">
              <a:avLst/>
            </a:prstGeom>
            <a:ln w="19050">
              <a:gradFill flip="none" rotWithShape="1">
                <a:gsLst>
                  <a:gs pos="0">
                    <a:schemeClr val="accent3">
                      <a:alpha val="0"/>
                    </a:schemeClr>
                  </a:gs>
                  <a:gs pos="46000">
                    <a:schemeClr val="accent3"/>
                  </a:gs>
                  <a:gs pos="62000">
                    <a:schemeClr val="accent3"/>
                  </a:gs>
                  <a:gs pos="100000">
                    <a:schemeClr val="accent3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 descr="A black screen with white text&#10;&#10;Description automatically generated">
              <a:extLst>
                <a:ext uri="{FF2B5EF4-FFF2-40B4-BE49-F238E27FC236}">
                  <a16:creationId xmlns:a16="http://schemas.microsoft.com/office/drawing/2014/main" id="{C78B2544-E603-77D6-A4FC-8DBADB50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3205" y="2190101"/>
              <a:ext cx="5209379" cy="3692169"/>
            </a:xfrm>
            <a:prstGeom prst="roundRect">
              <a:avLst>
                <a:gd name="adj" fmla="val 3805"/>
              </a:avLst>
            </a:prstGeom>
            <a:ln w="28575">
              <a:solidFill>
                <a:srgbClr val="E8ECEF"/>
              </a:solidFill>
            </a:ln>
          </p:spPr>
        </p:pic>
        <p:pic>
          <p:nvPicPr>
            <p:cNvPr id="16" name="Picture 15" descr="A screenshot of a phone&#10;&#10;Description automatically generated">
              <a:extLst>
                <a:ext uri="{FF2B5EF4-FFF2-40B4-BE49-F238E27FC236}">
                  <a16:creationId xmlns:a16="http://schemas.microsoft.com/office/drawing/2014/main" id="{98C0805E-D12E-1930-FF05-40CBB9814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46413" y="4441421"/>
              <a:ext cx="1207543" cy="1804286"/>
            </a:xfrm>
            <a:prstGeom prst="roundRect">
              <a:avLst>
                <a:gd name="adj" fmla="val 7349"/>
              </a:avLst>
            </a:prstGeom>
            <a:ln w="12700">
              <a:solidFill>
                <a:srgbClr val="E8ECEF"/>
              </a:solidFill>
            </a:ln>
          </p:spPr>
        </p:pic>
        <p:pic>
          <p:nvPicPr>
            <p:cNvPr id="7" name="Picture 6" descr="A person in a suit holding a computer&#10;&#10;Description automatically generated">
              <a:extLst>
                <a:ext uri="{FF2B5EF4-FFF2-40B4-BE49-F238E27FC236}">
                  <a16:creationId xmlns:a16="http://schemas.microsoft.com/office/drawing/2014/main" id="{14C6748F-5786-74FA-A4CD-31DBCAE87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57" y="2529584"/>
              <a:ext cx="3579060" cy="3799427"/>
            </a:xfrm>
            <a:prstGeom prst="rect">
              <a:avLst/>
            </a:prstGeom>
          </p:spPr>
        </p:pic>
        <p:pic>
          <p:nvPicPr>
            <p:cNvPr id="6" name="Picture 5" descr="A black screen with white text&#10;&#10;Description automatically generated">
              <a:extLst>
                <a:ext uri="{FF2B5EF4-FFF2-40B4-BE49-F238E27FC236}">
                  <a16:creationId xmlns:a16="http://schemas.microsoft.com/office/drawing/2014/main" id="{DB42A2F8-5A1E-7CE7-C0C1-5C432401A8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864" y="5044504"/>
              <a:ext cx="1237913" cy="246348"/>
            </a:xfrm>
            <a:prstGeom prst="roundRect">
              <a:avLst>
                <a:gd name="adj" fmla="val 50000"/>
              </a:avLst>
            </a:prstGeom>
            <a:ln w="9525">
              <a:solidFill>
                <a:srgbClr val="E8ECEF"/>
              </a:solidFill>
            </a:ln>
          </p:spPr>
        </p:pic>
        <p:pic>
          <p:nvPicPr>
            <p:cNvPr id="8" name="Picture 7" descr="A black screen with white text&#10;&#10;Description automatically generated">
              <a:extLst>
                <a:ext uri="{FF2B5EF4-FFF2-40B4-BE49-F238E27FC236}">
                  <a16:creationId xmlns:a16="http://schemas.microsoft.com/office/drawing/2014/main" id="{2ECBE08D-615A-A801-5F8C-F7A4DBDF0E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41539" y="5043644"/>
              <a:ext cx="1237913" cy="246348"/>
            </a:xfrm>
            <a:prstGeom prst="roundRect">
              <a:avLst>
                <a:gd name="adj" fmla="val 50000"/>
              </a:avLst>
            </a:prstGeom>
            <a:ln w="9525">
              <a:solidFill>
                <a:srgbClr val="E8ECEF"/>
              </a:solidFill>
            </a:ln>
          </p:spPr>
        </p:pic>
        <p:pic>
          <p:nvPicPr>
            <p:cNvPr id="9" name="Picture 8" descr="A black screen with white text&#10;&#10;Description automatically generated">
              <a:extLst>
                <a:ext uri="{FF2B5EF4-FFF2-40B4-BE49-F238E27FC236}">
                  <a16:creationId xmlns:a16="http://schemas.microsoft.com/office/drawing/2014/main" id="{04DFC9C9-2C48-19C4-1F78-5130A95505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0138" y="5043644"/>
              <a:ext cx="1237913" cy="246348"/>
            </a:xfrm>
            <a:prstGeom prst="roundRect">
              <a:avLst>
                <a:gd name="adj" fmla="val 50000"/>
              </a:avLst>
            </a:prstGeom>
            <a:ln w="9525">
              <a:solidFill>
                <a:srgbClr val="E8ECEF"/>
              </a:solidFill>
            </a:ln>
          </p:spPr>
        </p:pic>
        <p:pic>
          <p:nvPicPr>
            <p:cNvPr id="12" name="Picture 11" descr="A black screen with white text&#10;&#10;Description automatically generated">
              <a:extLst>
                <a:ext uri="{FF2B5EF4-FFF2-40B4-BE49-F238E27FC236}">
                  <a16:creationId xmlns:a16="http://schemas.microsoft.com/office/drawing/2014/main" id="{E574C3EF-7472-163F-5EF4-212D868496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84255" y="5043644"/>
              <a:ext cx="1237913" cy="246348"/>
            </a:xfrm>
            <a:prstGeom prst="roundRect">
              <a:avLst>
                <a:gd name="adj" fmla="val 50000"/>
              </a:avLst>
            </a:prstGeom>
            <a:ln w="9525">
              <a:solidFill>
                <a:srgbClr val="E8ECEF"/>
              </a:solidFill>
            </a:ln>
          </p:spPr>
        </p:pic>
        <p:pic>
          <p:nvPicPr>
            <p:cNvPr id="13" name="Picture 12" descr="A black screen with white text&#10;&#10;Description automatically generated">
              <a:extLst>
                <a:ext uri="{FF2B5EF4-FFF2-40B4-BE49-F238E27FC236}">
                  <a16:creationId xmlns:a16="http://schemas.microsoft.com/office/drawing/2014/main" id="{9A133A31-BB3C-4507-FBFB-79CA537B93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03211" y="2132961"/>
              <a:ext cx="2078413" cy="282758"/>
            </a:xfrm>
            <a:prstGeom prst="roundRect">
              <a:avLst>
                <a:gd name="adj" fmla="val 50000"/>
              </a:avLst>
            </a:prstGeom>
            <a:ln w="9525">
              <a:solidFill>
                <a:srgbClr val="E8ECEF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3226664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11FB1-4601-0288-CA38-A1424DE19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Single Corner Rounded 2">
            <a:extLst>
              <a:ext uri="{FF2B5EF4-FFF2-40B4-BE49-F238E27FC236}">
                <a16:creationId xmlns:a16="http://schemas.microsoft.com/office/drawing/2014/main" id="{22ADE9D7-9D86-8D61-5D05-C72540976CA1}"/>
              </a:ext>
            </a:extLst>
          </p:cNvPr>
          <p:cNvSpPr/>
          <p:nvPr/>
        </p:nvSpPr>
        <p:spPr>
          <a:xfrm flipH="1">
            <a:off x="5513831" y="2488671"/>
            <a:ext cx="6678166" cy="4369329"/>
          </a:xfrm>
          <a:prstGeom prst="round1Rect">
            <a:avLst>
              <a:gd name="adj" fmla="val 62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F2E375-02E0-D6B0-5FC9-68870E2C6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Operator Panel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42FC967-55E2-E595-681A-363E6F81FD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1490170"/>
            <a:ext cx="8384646" cy="63496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1600" dirty="0"/>
              <a:t>The web-based operator panel gives you a  graphical, holistic view and complete control of the call  activities in your company in real-time.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874D5FB-1026-6D7B-037E-842E32449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793475"/>
            <a:ext cx="3769203" cy="3280066"/>
          </a:xfrm>
        </p:spPr>
        <p:txBody>
          <a:bodyPr/>
          <a:lstStyle/>
          <a:p>
            <a:pPr>
              <a:spcBef>
                <a:spcPts val="2500"/>
              </a:spcBef>
            </a:pPr>
            <a:r>
              <a:rPr lang="en-US" sz="1400" dirty="0"/>
              <a:t>Inbound/outbound call activities in one view </a:t>
            </a:r>
          </a:p>
          <a:p>
            <a:pPr>
              <a:spcBef>
                <a:spcPts val="2500"/>
              </a:spcBef>
            </a:pPr>
            <a:r>
              <a:rPr lang="en-US" sz="1400" dirty="0"/>
              <a:t>Real-time state of available call destinations </a:t>
            </a:r>
          </a:p>
          <a:p>
            <a:pPr>
              <a:spcBef>
                <a:spcPts val="2500"/>
              </a:spcBef>
            </a:pPr>
            <a:r>
              <a:rPr lang="en-US" sz="1400" dirty="0"/>
              <a:t>Drag-and-drop call distribution </a:t>
            </a:r>
          </a:p>
          <a:p>
            <a:pPr>
              <a:spcBef>
                <a:spcPts val="2500"/>
              </a:spcBef>
            </a:pPr>
            <a:r>
              <a:rPr lang="en-US" sz="1400" dirty="0"/>
              <a:t>Advanced call control with clicks </a:t>
            </a:r>
          </a:p>
          <a:p>
            <a:pPr>
              <a:spcBef>
                <a:spcPts val="2500"/>
              </a:spcBef>
            </a:pPr>
            <a:r>
              <a:rPr lang="en-US" sz="1400" dirty="0"/>
              <a:t>Ideal for companies that have receptionist and supervision  requirements to achieve next-level call management efficiency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1621D8B-B95E-ED05-8127-787670B1DD3B}"/>
              </a:ext>
            </a:extLst>
          </p:cNvPr>
          <p:cNvCxnSpPr>
            <a:cxnSpLocks/>
          </p:cNvCxnSpPr>
          <p:nvPr/>
        </p:nvCxnSpPr>
        <p:spPr>
          <a:xfrm>
            <a:off x="612775" y="2705672"/>
            <a:ext cx="3639185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DB3A7E-B0A4-FE2A-E323-79B604BE7A21}"/>
              </a:ext>
            </a:extLst>
          </p:cNvPr>
          <p:cNvCxnSpPr>
            <a:cxnSpLocks/>
          </p:cNvCxnSpPr>
          <p:nvPr/>
        </p:nvCxnSpPr>
        <p:spPr>
          <a:xfrm>
            <a:off x="612774" y="3254312"/>
            <a:ext cx="36396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56DFA12-D834-D4C8-EBD1-1D8BDA5F3C2F}"/>
              </a:ext>
            </a:extLst>
          </p:cNvPr>
          <p:cNvCxnSpPr>
            <a:cxnSpLocks/>
          </p:cNvCxnSpPr>
          <p:nvPr/>
        </p:nvCxnSpPr>
        <p:spPr>
          <a:xfrm>
            <a:off x="612774" y="3828352"/>
            <a:ext cx="36396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54C2DFA-AC34-3268-91F9-735E494A8F24}"/>
              </a:ext>
            </a:extLst>
          </p:cNvPr>
          <p:cNvCxnSpPr>
            <a:cxnSpLocks/>
          </p:cNvCxnSpPr>
          <p:nvPr/>
        </p:nvCxnSpPr>
        <p:spPr>
          <a:xfrm>
            <a:off x="612774" y="4407472"/>
            <a:ext cx="36396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39CFBAB-E219-7D9C-96E5-627C5CD1EF88}"/>
              </a:ext>
            </a:extLst>
          </p:cNvPr>
          <p:cNvCxnSpPr>
            <a:cxnSpLocks/>
          </p:cNvCxnSpPr>
          <p:nvPr/>
        </p:nvCxnSpPr>
        <p:spPr>
          <a:xfrm>
            <a:off x="612774" y="4961192"/>
            <a:ext cx="36396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E386471-A74A-B77C-F7A7-97E530E679CC}"/>
              </a:ext>
            </a:extLst>
          </p:cNvPr>
          <p:cNvCxnSpPr>
            <a:cxnSpLocks/>
          </p:cNvCxnSpPr>
          <p:nvPr/>
        </p:nvCxnSpPr>
        <p:spPr>
          <a:xfrm>
            <a:off x="612774" y="6085979"/>
            <a:ext cx="36396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40819B9-0DA0-A8CB-DF0C-DD566029B4CA}"/>
              </a:ext>
            </a:extLst>
          </p:cNvPr>
          <p:cNvGrpSpPr/>
          <p:nvPr/>
        </p:nvGrpSpPr>
        <p:grpSpPr>
          <a:xfrm>
            <a:off x="5222790" y="2397661"/>
            <a:ext cx="6969209" cy="4460339"/>
            <a:chOff x="5222790" y="2397661"/>
            <a:chExt cx="6969209" cy="4460339"/>
          </a:xfrm>
        </p:grpSpPr>
        <p:pic>
          <p:nvPicPr>
            <p:cNvPr id="10" name="Picture Placeholder 8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8984C415-AB74-83E6-BD8A-B3A214BC22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92720" y="2397661"/>
              <a:ext cx="6599279" cy="4460339"/>
            </a:xfrm>
            <a:custGeom>
              <a:avLst/>
              <a:gdLst>
                <a:gd name="connsiteX0" fmla="*/ 212134 w 6599279"/>
                <a:gd name="connsiteY0" fmla="*/ 0 h 4460339"/>
                <a:gd name="connsiteX1" fmla="*/ 6599279 w 6599279"/>
                <a:gd name="connsiteY1" fmla="*/ 0 h 4460339"/>
                <a:gd name="connsiteX2" fmla="*/ 6599279 w 6599279"/>
                <a:gd name="connsiteY2" fmla="*/ 4460339 h 4460339"/>
                <a:gd name="connsiteX3" fmla="*/ 0 w 6599279"/>
                <a:gd name="connsiteY3" fmla="*/ 4460339 h 4460339"/>
                <a:gd name="connsiteX4" fmla="*/ 0 w 6599279"/>
                <a:gd name="connsiteY4" fmla="*/ 212134 h 4460339"/>
                <a:gd name="connsiteX5" fmla="*/ 212134 w 6599279"/>
                <a:gd name="connsiteY5" fmla="*/ 0 h 446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99279" h="4460339">
                  <a:moveTo>
                    <a:pt x="212134" y="0"/>
                  </a:moveTo>
                  <a:lnTo>
                    <a:pt x="6599279" y="0"/>
                  </a:lnTo>
                  <a:lnTo>
                    <a:pt x="6599279" y="4460339"/>
                  </a:lnTo>
                  <a:lnTo>
                    <a:pt x="0" y="4460339"/>
                  </a:lnTo>
                  <a:lnTo>
                    <a:pt x="0" y="212134"/>
                  </a:lnTo>
                  <a:cubicBezTo>
                    <a:pt x="0" y="94976"/>
                    <a:pt x="94976" y="0"/>
                    <a:pt x="212134" y="0"/>
                  </a:cubicBezTo>
                  <a:close/>
                </a:path>
              </a:pathLst>
            </a:custGeom>
            <a:ln w="12700">
              <a:solidFill>
                <a:srgbClr val="E7E8EB"/>
              </a:solidFill>
            </a:ln>
          </p:spPr>
        </p:pic>
        <p:pic>
          <p:nvPicPr>
            <p:cNvPr id="13" name="Picture 12" descr="A black and white text&#10;&#10;Description automatically generated">
              <a:extLst>
                <a:ext uri="{FF2B5EF4-FFF2-40B4-BE49-F238E27FC236}">
                  <a16:creationId xmlns:a16="http://schemas.microsoft.com/office/drawing/2014/main" id="{84233A01-3071-6FED-92E3-A88A97638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2790" y="5782981"/>
              <a:ext cx="1403379" cy="342000"/>
            </a:xfrm>
            <a:prstGeom prst="roundRect">
              <a:avLst>
                <a:gd name="adj" fmla="val 50000"/>
              </a:avLst>
            </a:prstGeom>
            <a:ln w="9525">
              <a:solidFill>
                <a:srgbClr val="E8ECEF"/>
              </a:solidFill>
            </a:ln>
          </p:spPr>
        </p:pic>
        <p:pic>
          <p:nvPicPr>
            <p:cNvPr id="20" name="Picture 19" descr="A black and white photo of a word&#10;&#10;Description automatically generated">
              <a:extLst>
                <a:ext uri="{FF2B5EF4-FFF2-40B4-BE49-F238E27FC236}">
                  <a16:creationId xmlns:a16="http://schemas.microsoft.com/office/drawing/2014/main" id="{46EC1670-254D-F5AB-8BDA-899CBC0EDA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72094" y="5782981"/>
              <a:ext cx="1350571" cy="342066"/>
            </a:xfrm>
            <a:prstGeom prst="roundRect">
              <a:avLst>
                <a:gd name="adj" fmla="val 50000"/>
              </a:avLst>
            </a:prstGeom>
            <a:ln w="9525">
              <a:solidFill>
                <a:srgbClr val="E8ECEF"/>
              </a:solidFill>
            </a:ln>
          </p:spPr>
        </p:pic>
        <p:pic>
          <p:nvPicPr>
            <p:cNvPr id="22" name="Picture 21" descr="A black and red text&#10;&#10;Description automatically generated">
              <a:extLst>
                <a:ext uri="{FF2B5EF4-FFF2-40B4-BE49-F238E27FC236}">
                  <a16:creationId xmlns:a16="http://schemas.microsoft.com/office/drawing/2014/main" id="{82C7D030-09E9-2706-B955-C27900700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68590" y="5782981"/>
              <a:ext cx="1503623" cy="342000"/>
            </a:xfrm>
            <a:prstGeom prst="roundRect">
              <a:avLst>
                <a:gd name="adj" fmla="val 50000"/>
              </a:avLst>
            </a:prstGeom>
            <a:ln w="9525">
              <a:solidFill>
                <a:srgbClr val="E8ECEF"/>
              </a:solidFill>
            </a:ln>
          </p:spPr>
        </p:pic>
        <p:pic>
          <p:nvPicPr>
            <p:cNvPr id="24" name="Picture 23" descr="A black and white text&#10;&#10;Description automatically generated">
              <a:extLst>
                <a:ext uri="{FF2B5EF4-FFF2-40B4-BE49-F238E27FC236}">
                  <a16:creationId xmlns:a16="http://schemas.microsoft.com/office/drawing/2014/main" id="{369FB7CD-2867-916A-EE76-9F6B74E4BC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18138" y="5782981"/>
              <a:ext cx="1421343" cy="342066"/>
            </a:xfrm>
            <a:prstGeom prst="roundRect">
              <a:avLst>
                <a:gd name="adj" fmla="val 50000"/>
              </a:avLst>
            </a:prstGeom>
            <a:ln w="9525">
              <a:solidFill>
                <a:srgbClr val="E8ECEF"/>
              </a:solidFill>
            </a:ln>
          </p:spPr>
        </p:pic>
        <p:pic>
          <p:nvPicPr>
            <p:cNvPr id="27" name="Picture 26" descr="A black text on a white background&#10;&#10;Description automatically generated">
              <a:extLst>
                <a:ext uri="{FF2B5EF4-FFF2-40B4-BE49-F238E27FC236}">
                  <a16:creationId xmlns:a16="http://schemas.microsoft.com/office/drawing/2014/main" id="{A7DEBF5E-9ED4-F6AA-4A1C-20CA8AF23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401688" y="2648072"/>
              <a:ext cx="1643934" cy="350953"/>
            </a:xfrm>
            <a:prstGeom prst="roundRect">
              <a:avLst>
                <a:gd name="adj" fmla="val 50000"/>
              </a:avLst>
            </a:prstGeom>
            <a:ln w="9525">
              <a:solidFill>
                <a:srgbClr val="E8ECEF"/>
              </a:solidFill>
            </a:ln>
          </p:spPr>
        </p:pic>
        <p:pic>
          <p:nvPicPr>
            <p:cNvPr id="28" name="Picture 27" descr="A screenshot of a phone&#10;&#10;Description automatically generated">
              <a:extLst>
                <a:ext uri="{FF2B5EF4-FFF2-40B4-BE49-F238E27FC236}">
                  <a16:creationId xmlns:a16="http://schemas.microsoft.com/office/drawing/2014/main" id="{662E6605-B0FA-5CAC-790D-B91FEF7A6E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08534" y="3556861"/>
              <a:ext cx="1102414" cy="1761179"/>
            </a:xfrm>
            <a:prstGeom prst="roundRect">
              <a:avLst>
                <a:gd name="adj" fmla="val 7349"/>
              </a:avLst>
            </a:prstGeom>
            <a:ln w="12700">
              <a:solidFill>
                <a:srgbClr val="E8ECEF"/>
              </a:solidFill>
            </a:ln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8606C6E-F5D9-EF8C-5AF3-E6C1F8822EDF}"/>
                </a:ext>
              </a:extLst>
            </p:cNvPr>
            <p:cNvSpPr/>
            <p:nvPr/>
          </p:nvSpPr>
          <p:spPr>
            <a:xfrm>
              <a:off x="12146279" y="2497670"/>
              <a:ext cx="45719" cy="1183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36942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C62F7-A10B-6023-A8AB-AAE34BE0B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Flow Designer (CFD)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A4A689-8E4D-7352-B191-53D0F837B1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Easily build call flows using a simple drag-and-drop interface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6ADD70C-5788-5313-A33F-CEC321961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887" y="2044734"/>
            <a:ext cx="6004259" cy="462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7EC62D36-F2DA-B0F9-0F5C-B0F43094915D}"/>
              </a:ext>
            </a:extLst>
          </p:cNvPr>
          <p:cNvSpPr/>
          <p:nvPr/>
        </p:nvSpPr>
        <p:spPr>
          <a:xfrm rot="5400000">
            <a:off x="7997958" y="1374558"/>
            <a:ext cx="336921" cy="24208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ACBE766-28DE-20EC-DF5E-334AF366DE2C}"/>
              </a:ext>
            </a:extLst>
          </p:cNvPr>
          <p:cNvCxnSpPr>
            <a:cxnSpLocks/>
          </p:cNvCxnSpPr>
          <p:nvPr/>
        </p:nvCxnSpPr>
        <p:spPr>
          <a:xfrm>
            <a:off x="6956011" y="2411425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C2AE346F-E60B-3A35-D4CF-98C89070F56E}"/>
              </a:ext>
            </a:extLst>
          </p:cNvPr>
          <p:cNvSpPr/>
          <p:nvPr/>
        </p:nvSpPr>
        <p:spPr>
          <a:xfrm rot="5400000">
            <a:off x="7901653" y="2317291"/>
            <a:ext cx="336920" cy="222820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7275216-8E39-8914-8D43-54CC9882F827}"/>
              </a:ext>
            </a:extLst>
          </p:cNvPr>
          <p:cNvCxnSpPr>
            <a:cxnSpLocks/>
          </p:cNvCxnSpPr>
          <p:nvPr/>
        </p:nvCxnSpPr>
        <p:spPr>
          <a:xfrm>
            <a:off x="6956010" y="3257852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DECE8EE8-B0FC-38A4-5937-75D46A14F6E6}"/>
              </a:ext>
            </a:extLst>
          </p:cNvPr>
          <p:cNvSpPr/>
          <p:nvPr/>
        </p:nvSpPr>
        <p:spPr>
          <a:xfrm rot="5400000">
            <a:off x="8068188" y="3288579"/>
            <a:ext cx="335104" cy="255946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E7F5A7E-C9B5-0C2D-A76F-41AE09E73674}"/>
              </a:ext>
            </a:extLst>
          </p:cNvPr>
          <p:cNvCxnSpPr>
            <a:cxnSpLocks/>
          </p:cNvCxnSpPr>
          <p:nvPr/>
        </p:nvCxnSpPr>
        <p:spPr>
          <a:xfrm>
            <a:off x="6956009" y="4395677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353CF498-EB7E-3CAF-0ECD-8613CBD1CB61}"/>
              </a:ext>
            </a:extLst>
          </p:cNvPr>
          <p:cNvSpPr/>
          <p:nvPr/>
        </p:nvSpPr>
        <p:spPr>
          <a:xfrm rot="5400000">
            <a:off x="7869749" y="4639228"/>
            <a:ext cx="335107" cy="21625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A03521-288F-100F-52AE-D12ECFDA23E4}"/>
              </a:ext>
            </a:extLst>
          </p:cNvPr>
          <p:cNvCxnSpPr>
            <a:cxnSpLocks/>
          </p:cNvCxnSpPr>
          <p:nvPr/>
        </p:nvCxnSpPr>
        <p:spPr>
          <a:xfrm>
            <a:off x="6956008" y="5547888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2312CF-9526-435A-0283-871D9336E8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51241" y="2386871"/>
            <a:ext cx="4196051" cy="3886513"/>
          </a:xfrm>
        </p:spPr>
        <p:txBody>
          <a:bodyPr/>
          <a:lstStyle/>
          <a:p>
            <a:pPr marL="0" indent="0">
              <a:spcBef>
                <a:spcPts val="1500"/>
              </a:spcBef>
              <a:buNone/>
            </a:pPr>
            <a:r>
              <a:rPr lang="en-US" b="1" dirty="0"/>
              <a:t>Drag-and-Drop Builder</a:t>
            </a:r>
          </a:p>
          <a:p>
            <a:pPr marL="0" indent="0">
              <a:buNone/>
            </a:pPr>
            <a:r>
              <a:rPr lang="en-US" dirty="0"/>
              <a:t>Intuitive interface for effortless call flow design</a:t>
            </a:r>
          </a:p>
          <a:p>
            <a:pPr marL="0" indent="0">
              <a:spcBef>
                <a:spcPts val="1500"/>
              </a:spcBef>
              <a:buNone/>
            </a:pPr>
            <a:r>
              <a:rPr lang="en-US" b="1" dirty="0"/>
              <a:t>Smart Routing Rules</a:t>
            </a:r>
          </a:p>
          <a:p>
            <a:pPr marL="0" indent="0">
              <a:buNone/>
            </a:pPr>
            <a:r>
              <a:rPr lang="en-US" dirty="0"/>
              <a:t>Route calls by time, caller input, language, CRM data, database authentication and more</a:t>
            </a:r>
          </a:p>
          <a:p>
            <a:pPr marL="0" indent="0">
              <a:spcBef>
                <a:spcPts val="1500"/>
              </a:spcBef>
              <a:buNone/>
            </a:pPr>
            <a:r>
              <a:rPr lang="en-US" b="1" dirty="0"/>
              <a:t>AI-Powered Interactions</a:t>
            </a:r>
          </a:p>
          <a:p>
            <a:pPr marL="0" indent="0">
              <a:buNone/>
            </a:pPr>
            <a:r>
              <a:rPr lang="en-US" dirty="0"/>
              <a:t>Use Text-to-Speech feature to create dynamic, lifelike voice prompts</a:t>
            </a:r>
          </a:p>
          <a:p>
            <a:pPr marL="0" indent="0">
              <a:spcBef>
                <a:spcPts val="1500"/>
              </a:spcBef>
              <a:buNone/>
            </a:pPr>
            <a:r>
              <a:rPr lang="en-US" b="1" dirty="0"/>
              <a:t>Pre-Built Templates</a:t>
            </a:r>
          </a:p>
          <a:p>
            <a:pPr marL="0" indent="0">
              <a:buNone/>
            </a:pPr>
            <a:r>
              <a:rPr lang="en-US" dirty="0"/>
              <a:t>Launch professional call flows in minutes</a:t>
            </a:r>
          </a:p>
        </p:txBody>
      </p:sp>
    </p:spTree>
    <p:extLst>
      <p:ext uri="{BB962C8B-B14F-4D97-AF65-F5344CB8AC3E}">
        <p14:creationId xmlns:p14="http://schemas.microsoft.com/office/powerpoint/2010/main" val="2961534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062E0-43D9-0390-0B84-1A69DA1E1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Easy Video Communications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6121A1-9CC4-0742-CF00-6D6B49A109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Meet your teams and customers instantly and securely, from anywhere</a:t>
            </a: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EFDD70D8-0193-871C-EC3C-65EA35A3880C}"/>
              </a:ext>
            </a:extLst>
          </p:cNvPr>
          <p:cNvSpPr/>
          <p:nvPr/>
        </p:nvSpPr>
        <p:spPr>
          <a:xfrm rot="5400000">
            <a:off x="8625921" y="1044030"/>
            <a:ext cx="342000" cy="379295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115AF4-817E-C078-CFAD-1D1E41608A1B}"/>
              </a:ext>
            </a:extLst>
          </p:cNvPr>
          <p:cNvCxnSpPr>
            <a:cxnSpLocks/>
          </p:cNvCxnSpPr>
          <p:nvPr/>
        </p:nvCxnSpPr>
        <p:spPr>
          <a:xfrm>
            <a:off x="6900443" y="2764428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DE268186-59DC-F4DD-8B02-42860C6E811E}"/>
              </a:ext>
            </a:extLst>
          </p:cNvPr>
          <p:cNvSpPr/>
          <p:nvPr/>
        </p:nvSpPr>
        <p:spPr>
          <a:xfrm rot="5400000">
            <a:off x="7627700" y="3538247"/>
            <a:ext cx="342000" cy="179651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FC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02DF53-CB0A-D4E6-9CE8-AEA24E96A8E2}"/>
              </a:ext>
            </a:extLst>
          </p:cNvPr>
          <p:cNvCxnSpPr>
            <a:cxnSpLocks/>
          </p:cNvCxnSpPr>
          <p:nvPr/>
        </p:nvCxnSpPr>
        <p:spPr>
          <a:xfrm>
            <a:off x="6900442" y="4260425"/>
            <a:ext cx="0" cy="34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B2590-4D01-CE36-4CC2-EEB99DA6B5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1144" y="2749188"/>
            <a:ext cx="4196051" cy="2964901"/>
          </a:xfrm>
        </p:spPr>
        <p:txBody>
          <a:bodyPr/>
          <a:lstStyle/>
          <a:p>
            <a:pPr marL="0" indent="0">
              <a:spcBef>
                <a:spcPts val="1500"/>
              </a:spcBef>
              <a:buNone/>
            </a:pPr>
            <a:r>
              <a:rPr lang="en-US" b="1" dirty="0"/>
              <a:t>Integrated Web Video Conferencing</a:t>
            </a:r>
          </a:p>
          <a:p>
            <a:pPr marL="0" indent="0">
              <a:buNone/>
            </a:pPr>
            <a:r>
              <a:rPr lang="en-US" dirty="0"/>
              <a:t>Start instantly with HD audio and video, screen sharing, in-meeting chat, and complete meeting controls.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b="1" dirty="0"/>
              <a:t>1:</a:t>
            </a:r>
            <a:r>
              <a:rPr lang="en-US" altLang="zh-CN" b="1" dirty="0"/>
              <a:t>1 Video Calls</a:t>
            </a:r>
          </a:p>
          <a:p>
            <a:pPr marL="0" indent="0">
              <a:buNone/>
            </a:pPr>
            <a:r>
              <a:rPr lang="en-US" dirty="0"/>
              <a:t>Initial a new or switch an audio call to video call with a single tap, right from your mobile (iOS &amp; Android) or web browsers.</a:t>
            </a:r>
          </a:p>
        </p:txBody>
      </p:sp>
      <p:pic>
        <p:nvPicPr>
          <p:cNvPr id="11" name="Picture 10" descr="A person waving his hand&#10;&#10;Description automatically generated">
            <a:extLst>
              <a:ext uri="{FF2B5EF4-FFF2-40B4-BE49-F238E27FC236}">
                <a16:creationId xmlns:a16="http://schemas.microsoft.com/office/drawing/2014/main" id="{FCA5EEB7-0EF9-2503-0916-0DBB7125D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" y="2236713"/>
            <a:ext cx="5488306" cy="404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25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85142" y="1819656"/>
            <a:ext cx="1293560" cy="1218942"/>
            <a:chOff x="785142" y="1819656"/>
            <a:chExt cx="1293560" cy="1218942"/>
          </a:xfrm>
        </p:grpSpPr>
        <p:sp>
          <p:nvSpPr>
            <p:cNvPr id="50" name="矩形 49"/>
            <p:cNvSpPr/>
            <p:nvPr/>
          </p:nvSpPr>
          <p:spPr>
            <a:xfrm>
              <a:off x="785710" y="2106085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785142" y="1819656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426010" y="1844702"/>
            <a:ext cx="1293560" cy="1218942"/>
            <a:chOff x="2426010" y="1844702"/>
            <a:chExt cx="1293560" cy="1218942"/>
          </a:xfrm>
        </p:grpSpPr>
        <p:sp>
          <p:nvSpPr>
            <p:cNvPr id="83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84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3920503" y="1814771"/>
            <a:ext cx="1293560" cy="1218942"/>
            <a:chOff x="2426010" y="1844702"/>
            <a:chExt cx="1293560" cy="1218942"/>
          </a:xfrm>
        </p:grpSpPr>
        <p:sp>
          <p:nvSpPr>
            <p:cNvPr id="86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87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5484138" y="1809658"/>
            <a:ext cx="1293560" cy="1218942"/>
            <a:chOff x="2426010" y="1844702"/>
            <a:chExt cx="1293560" cy="1218942"/>
          </a:xfrm>
        </p:grpSpPr>
        <p:sp>
          <p:nvSpPr>
            <p:cNvPr id="121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122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7303116" y="1809658"/>
            <a:ext cx="1293560" cy="1218942"/>
            <a:chOff x="2426010" y="1844702"/>
            <a:chExt cx="1293560" cy="1218942"/>
          </a:xfrm>
        </p:grpSpPr>
        <p:sp>
          <p:nvSpPr>
            <p:cNvPr id="124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125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8865543" y="1814771"/>
            <a:ext cx="1293560" cy="1218942"/>
            <a:chOff x="2426010" y="1844702"/>
            <a:chExt cx="1293560" cy="1218942"/>
          </a:xfrm>
        </p:grpSpPr>
        <p:sp>
          <p:nvSpPr>
            <p:cNvPr id="127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128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10382503" y="1809658"/>
            <a:ext cx="1293560" cy="1218942"/>
            <a:chOff x="2426010" y="1844702"/>
            <a:chExt cx="1293560" cy="1218942"/>
          </a:xfrm>
        </p:grpSpPr>
        <p:sp>
          <p:nvSpPr>
            <p:cNvPr id="130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131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sp>
        <p:nvSpPr>
          <p:cNvPr id="147" name="圆角矩形 146"/>
          <p:cNvSpPr/>
          <p:nvPr/>
        </p:nvSpPr>
        <p:spPr>
          <a:xfrm rot="18900000">
            <a:off x="873125" y="523875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970787" y="462757"/>
            <a:ext cx="3276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S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sp>
        <p:nvSpPr>
          <p:cNvPr id="42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WeblySleek UI Semilight"/>
                <a:ea typeface="Kozuka Gothic Pro EL" panose="020B0200000000000000" charset="-128"/>
                <a:cs typeface="WeblySleek UI Semilight" panose="020B0402040204020203" charset="0"/>
                <a:sym typeface="Arial"/>
              </a:rPr>
              <a:t>Empowering Communication</a:t>
            </a:r>
          </a:p>
        </p:txBody>
      </p:sp>
      <p:sp>
        <p:nvSpPr>
          <p:cNvPr id="52" name="TextBox 8"/>
          <p:cNvSpPr txBox="1"/>
          <p:nvPr/>
        </p:nvSpPr>
        <p:spPr>
          <a:xfrm>
            <a:off x="1360931" y="468853"/>
            <a:ext cx="85563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egment</a:t>
            </a:r>
            <a:r>
              <a:rPr kumimoji="0" lang="e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 We Cater &amp; Technology Partners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E69791F5-9336-4E69-9463-7130DA7749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5" t="28903" r="17275" b="18438"/>
          <a:stretch/>
        </p:blipFill>
        <p:spPr>
          <a:xfrm>
            <a:off x="5737947" y="2313188"/>
            <a:ext cx="710062" cy="530596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570362F-015A-4C06-ACA8-86DD92AED3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9" t="27393" r="26883" b="24031"/>
          <a:stretch/>
        </p:blipFill>
        <p:spPr>
          <a:xfrm>
            <a:off x="9244136" y="2323672"/>
            <a:ext cx="522794" cy="538399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DB9FFB33-48A9-4C29-B3C8-31492A2F0F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4" t="41511" r="15557" b="27129"/>
          <a:stretch/>
        </p:blipFill>
        <p:spPr>
          <a:xfrm>
            <a:off x="7487339" y="2437198"/>
            <a:ext cx="834909" cy="382342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4EE5F96F-D202-4691-91E8-548A964222E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1" t="33135" r="17155" b="25048"/>
          <a:stretch/>
        </p:blipFill>
        <p:spPr>
          <a:xfrm>
            <a:off x="2707842" y="2424127"/>
            <a:ext cx="663246" cy="421356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D0F49885-69E8-4A31-AA44-57C161ED2E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18143" r="17750" b="17969"/>
          <a:stretch/>
        </p:blipFill>
        <p:spPr>
          <a:xfrm>
            <a:off x="1126518" y="2259200"/>
            <a:ext cx="632034" cy="585216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7AEEC57D-CED1-490C-8432-3A41CF66874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6" t="32309" r="25450" b="18411"/>
          <a:stretch/>
        </p:blipFill>
        <p:spPr>
          <a:xfrm>
            <a:off x="10707595" y="2251862"/>
            <a:ext cx="632034" cy="546202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A52306F4-7834-4AA1-885D-D9B02076178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4" t="19275" r="19965" b="15134"/>
          <a:stretch/>
        </p:blipFill>
        <p:spPr>
          <a:xfrm>
            <a:off x="4303609" y="2332669"/>
            <a:ext cx="522793" cy="546202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782601" y="1844702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Enterprise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2379753" y="1835558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Education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3922041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Healthcare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5482617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Residential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7308369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Automobile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8868945" y="1835558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Telecom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10383801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Financial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C2CED04-E106-4677-A0A2-0D24DC789BF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00" y="4429329"/>
            <a:ext cx="1235634" cy="367479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D18FD1A9-D611-4B8A-A563-6E49F67D781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102" y="5462016"/>
            <a:ext cx="1209543" cy="36432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1179DB63-238B-47E3-90ED-2F0F10F017D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302" y="5468907"/>
            <a:ext cx="1990001" cy="35053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233D21F-A74B-4F0B-80EC-31BE91FF54E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158" y="5458892"/>
            <a:ext cx="1335382" cy="370569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08" y="5406560"/>
            <a:ext cx="1900933" cy="475232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142" y="4466389"/>
            <a:ext cx="1361581" cy="293358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711" y="4424284"/>
            <a:ext cx="1361581" cy="377568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04" y="4421931"/>
            <a:ext cx="1379526" cy="402822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407" y="4446353"/>
            <a:ext cx="1701558" cy="333431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864" y="5486971"/>
            <a:ext cx="1059733" cy="2733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5ACF82-ABE3-23FC-AEFF-8F28A52A3F1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457" y="4389031"/>
            <a:ext cx="929978" cy="46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7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DCA5D2C-0B6D-DDCB-CFBE-BF21F5F109D1}"/>
              </a:ext>
            </a:extLst>
          </p:cNvPr>
          <p:cNvSpPr/>
          <p:nvPr/>
        </p:nvSpPr>
        <p:spPr>
          <a:xfrm>
            <a:off x="6112648" y="1752551"/>
            <a:ext cx="5473381" cy="1512000"/>
          </a:xfrm>
          <a:prstGeom prst="roundRect">
            <a:avLst>
              <a:gd name="adj" fmla="val 13249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47EFE520-5133-6342-E968-9E16A3AA436E}"/>
              </a:ext>
            </a:extLst>
          </p:cNvPr>
          <p:cNvSpPr/>
          <p:nvPr/>
        </p:nvSpPr>
        <p:spPr>
          <a:xfrm>
            <a:off x="635985" y="1757947"/>
            <a:ext cx="5476664" cy="1512000"/>
          </a:xfrm>
          <a:prstGeom prst="roundRect">
            <a:avLst>
              <a:gd name="adj" fmla="val 13249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40191BB-9129-147D-D28F-72C799014769}"/>
              </a:ext>
            </a:extLst>
          </p:cNvPr>
          <p:cNvSpPr/>
          <p:nvPr/>
        </p:nvSpPr>
        <p:spPr>
          <a:xfrm>
            <a:off x="6082634" y="4787811"/>
            <a:ext cx="5473381" cy="1512000"/>
          </a:xfrm>
          <a:prstGeom prst="roundRect">
            <a:avLst>
              <a:gd name="adj" fmla="val 13249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3C922B6-2ABD-DE72-0EA8-0AE21B7AB024}"/>
              </a:ext>
            </a:extLst>
          </p:cNvPr>
          <p:cNvSpPr/>
          <p:nvPr/>
        </p:nvSpPr>
        <p:spPr>
          <a:xfrm>
            <a:off x="605971" y="4793207"/>
            <a:ext cx="5476664" cy="1512000"/>
          </a:xfrm>
          <a:prstGeom prst="roundRect">
            <a:avLst>
              <a:gd name="adj" fmla="val 13249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0B4CC06D-FF2D-A120-770E-A01CC0D61E9A}"/>
              </a:ext>
            </a:extLst>
          </p:cNvPr>
          <p:cNvSpPr/>
          <p:nvPr/>
        </p:nvSpPr>
        <p:spPr>
          <a:xfrm>
            <a:off x="635985" y="3274187"/>
            <a:ext cx="5473381" cy="1512000"/>
          </a:xfrm>
          <a:prstGeom prst="roundRect">
            <a:avLst>
              <a:gd name="adj" fmla="val 13249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0E94D6CD-8219-F655-0F58-71A87AF0DEA7}"/>
              </a:ext>
            </a:extLst>
          </p:cNvPr>
          <p:cNvSpPr/>
          <p:nvPr/>
        </p:nvSpPr>
        <p:spPr>
          <a:xfrm>
            <a:off x="6118472" y="3283823"/>
            <a:ext cx="5476664" cy="1512000"/>
          </a:xfrm>
          <a:prstGeom prst="roundRect">
            <a:avLst>
              <a:gd name="adj" fmla="val 13249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E9853A0D-F8BB-4C47-06C6-11611502B1C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35547" y="1969920"/>
            <a:ext cx="754062" cy="754062"/>
          </a:xfrm>
        </p:spPr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5A59C7A7-1FBE-E1A5-198F-16E7816F083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52480" y="3445236"/>
            <a:ext cx="754062" cy="754062"/>
          </a:xfrm>
        </p:spPr>
      </p:pic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BA2D9B65-9251-2459-1AA4-9B04FA1A67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44016" y="4996758"/>
            <a:ext cx="754062" cy="754062"/>
          </a:xfr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401E4E84-D7EE-3B5A-0BE1-640ADB123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Collaboration &amp; Productivity Features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14A4D7A-6BE9-0A81-EDB9-506C290927B7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1439319" y="2104694"/>
            <a:ext cx="3703651" cy="344322"/>
          </a:xfrm>
        </p:spPr>
        <p:txBody>
          <a:bodyPr/>
          <a:lstStyle/>
          <a:p>
            <a:r>
              <a:rPr lang="en-US" dirty="0"/>
              <a:t>Team Chat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9ADB874-664F-E8E8-B94F-F65EDDACD479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439318" y="2458652"/>
            <a:ext cx="4284149" cy="605166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CN" dirty="0"/>
              <a:t>Chat with your colleagues 1-to-1 or in group and continue the conversations from and devices.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966FD47-1CA5-6377-43C4-6850392F5C05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1456252" y="3591225"/>
            <a:ext cx="3703651" cy="344322"/>
          </a:xfrm>
        </p:spPr>
        <p:txBody>
          <a:bodyPr/>
          <a:lstStyle/>
          <a:p>
            <a:r>
              <a:rPr lang="en-US" dirty="0"/>
              <a:t>File </a:t>
            </a:r>
            <a:r>
              <a:rPr lang="en-US" altLang="zh-CN" dirty="0"/>
              <a:t>Sharing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C4D34A6-F5E8-0E5F-4A21-9874060CC2F1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1456251" y="3945183"/>
            <a:ext cx="4284149" cy="605166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Share files, documents, images, etc. during chats with colleagues for easier collaboration.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589ACFB-1787-A887-8041-1AD39F2EF390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1447788" y="5124795"/>
            <a:ext cx="3703651" cy="344322"/>
          </a:xfrm>
        </p:spPr>
        <p:txBody>
          <a:bodyPr/>
          <a:lstStyle/>
          <a:p>
            <a:r>
              <a:rPr lang="en-US" dirty="0"/>
              <a:t>Presence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86C75EF-979D-9769-BD32-998B26339F4D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447787" y="5478753"/>
            <a:ext cx="4284149" cy="605166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Let your colleagues know if you are available at a glance with colored presence indicators.</a:t>
            </a:r>
          </a:p>
        </p:txBody>
      </p:sp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73F425FF-0CD2-9529-F4C7-D02B2856C4D4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171917" y="1969920"/>
            <a:ext cx="754062" cy="754062"/>
          </a:xfrm>
        </p:spPr>
      </p:pic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577C939E-01B6-0A7B-4441-DB733D33F55B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171917" y="3445236"/>
            <a:ext cx="754062" cy="754062"/>
          </a:xfrm>
        </p:spPr>
      </p:pic>
      <p:pic>
        <p:nvPicPr>
          <p:cNvPr id="39" name="Picture Placeholder 38">
            <a:extLst>
              <a:ext uri="{FF2B5EF4-FFF2-40B4-BE49-F238E27FC236}">
                <a16:creationId xmlns:a16="http://schemas.microsoft.com/office/drawing/2014/main" id="{20C76D16-3A7D-AB39-8EA3-A847760943AD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180385" y="4996758"/>
            <a:ext cx="754062" cy="754062"/>
          </a:xfrm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D085D29-3C6B-A2ED-DD8B-140FCCDC8155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6918023" y="2104694"/>
            <a:ext cx="3703651" cy="344322"/>
          </a:xfrm>
        </p:spPr>
        <p:txBody>
          <a:bodyPr/>
          <a:lstStyle/>
          <a:p>
            <a:r>
              <a:rPr lang="en-US" dirty="0"/>
              <a:t>Contacts Management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3B57F39-71FA-FC7F-98DD-9EEEFC3390D4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6918022" y="2458652"/>
            <a:ext cx="4284149" cy="605166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Manage personal or shared external contacts. Create native one or sync from CRM or database.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7955BCE-2B3C-0C74-7AB7-DB8A443564B3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918023" y="3591225"/>
            <a:ext cx="3703651" cy="344322"/>
          </a:xfrm>
        </p:spPr>
        <p:txBody>
          <a:bodyPr/>
          <a:lstStyle/>
          <a:p>
            <a:r>
              <a:rPr lang="en-US" dirty="0"/>
              <a:t>Function Keys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A30D4CF-9F01-F68F-6A03-AC29A4102AEF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6918022" y="3945183"/>
            <a:ext cx="4284149" cy="605166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Set up feature shortcuts to speed dial, intercom, BLF monitoring, and more.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4067FBB1-D5AF-46DC-BF5F-A2A382C18424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6926491" y="5124795"/>
            <a:ext cx="3703651" cy="344322"/>
          </a:xfrm>
        </p:spPr>
        <p:txBody>
          <a:bodyPr/>
          <a:lstStyle/>
          <a:p>
            <a:r>
              <a:rPr lang="en-US" dirty="0"/>
              <a:t>Daily Apps Integration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3AD9672-EB10-2C1B-9CA2-86F761FA560B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6926490" y="5478753"/>
            <a:ext cx="4284149" cy="605166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Integrate the Microsoft Teams, Outlook, popular CRMs, and more.</a:t>
            </a:r>
          </a:p>
        </p:txBody>
      </p:sp>
    </p:spTree>
    <p:extLst>
      <p:ext uri="{BB962C8B-B14F-4D97-AF65-F5344CB8AC3E}">
        <p14:creationId xmlns:p14="http://schemas.microsoft.com/office/powerpoint/2010/main" val="39860153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BED2DA8-4FEE-E996-FE9F-8AD88CAB0F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Boost Customer Engagement &amp; Sales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0E55D9E-9A9C-996C-88EC-D07746323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67" y="4052236"/>
            <a:ext cx="6189133" cy="1029903"/>
          </a:xfrm>
        </p:spPr>
        <p:txBody>
          <a:bodyPr/>
          <a:lstStyle/>
          <a:p>
            <a:r>
              <a:rPr lang="en-US" dirty="0"/>
              <a:t>Let your customer contact your company on the communication channel of their choice, and empower your call agents, supports, and sales to work smarter.</a:t>
            </a:r>
          </a:p>
        </p:txBody>
      </p:sp>
    </p:spTree>
    <p:extLst>
      <p:ext uri="{BB962C8B-B14F-4D97-AF65-F5344CB8AC3E}">
        <p14:creationId xmlns:p14="http://schemas.microsoft.com/office/powerpoint/2010/main" val="20865576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E6CB5-D2CB-36FD-B7B8-487CFE870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783A1-C7B9-E495-081A-85C667A6A1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666" y="3767906"/>
            <a:ext cx="3095204" cy="1916614"/>
          </a:xfrm>
          <a:prstGeom prst="roundRect">
            <a:avLst>
              <a:gd name="adj" fmla="val 3554"/>
            </a:avLst>
          </a:prstGeom>
          <a:solidFill>
            <a:schemeClr val="bg1"/>
          </a:solidFill>
          <a:ln w="38100">
            <a:solidFill>
              <a:srgbClr val="F5F7FA"/>
            </a:solidFill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5F6CF8-AD35-1A46-AA9E-9A1519DA9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09530"/>
            <a:ext cx="3809999" cy="1150180"/>
          </a:xfrm>
        </p:spPr>
        <p:txBody>
          <a:bodyPr/>
          <a:lstStyle/>
          <a:p>
            <a:r>
              <a:rPr lang="en-US" altLang="zh-CN" dirty="0"/>
              <a:t>Built in</a:t>
            </a:r>
            <a:r>
              <a:rPr lang="en-US" dirty="0"/>
              <a:t> Call Center Solution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14A87DD-15C4-609F-9B5F-19C804C9E8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2192133"/>
            <a:ext cx="3134218" cy="126544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1400" dirty="0"/>
              <a:t>Deliver exceptional customer services with all the agent and supervisor tools that drive faster call resolution and boost agent productivity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0C5E46-AC5A-8C6D-8821-12841DE9B4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30261" y="1160463"/>
            <a:ext cx="2993073" cy="4778324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en-US" altLang="zh-CN" sz="1800" b="1" dirty="0"/>
              <a:t>Benefits</a:t>
            </a:r>
            <a:endParaRPr lang="en-US" sz="1800" b="1" dirty="0"/>
          </a:p>
          <a:p>
            <a:pPr>
              <a:spcBef>
                <a:spcPts val="800"/>
              </a:spcBef>
            </a:pPr>
            <a:r>
              <a:rPr lang="en-US" dirty="0"/>
              <a:t>Allow agents to work anywhere</a:t>
            </a:r>
          </a:p>
          <a:p>
            <a:pPr>
              <a:spcBef>
                <a:spcPts val="800"/>
              </a:spcBef>
            </a:pPr>
            <a:r>
              <a:rPr lang="en-US" dirty="0"/>
              <a:t>Handle volume &amp; resolve swiftly</a:t>
            </a:r>
          </a:p>
          <a:p>
            <a:pPr>
              <a:spcBef>
                <a:spcPts val="800"/>
              </a:spcBef>
            </a:pPr>
            <a:r>
              <a:rPr lang="en-US" dirty="0"/>
              <a:t>Empowered agents and managers</a:t>
            </a:r>
          </a:p>
          <a:p>
            <a:pPr>
              <a:spcBef>
                <a:spcPts val="800"/>
              </a:spcBef>
            </a:pPr>
            <a:r>
              <a:rPr lang="en-US" dirty="0"/>
              <a:t>Additional omnichannel support</a:t>
            </a:r>
          </a:p>
          <a:p>
            <a:pPr>
              <a:spcBef>
                <a:spcPts val="800"/>
              </a:spcBef>
            </a:pPr>
            <a:r>
              <a:rPr lang="en-US" dirty="0"/>
              <a:t>Reduce IT dependency</a:t>
            </a:r>
          </a:p>
          <a:p>
            <a:pPr>
              <a:spcBef>
                <a:spcPts val="800"/>
              </a:spcBef>
            </a:pPr>
            <a:r>
              <a:rPr lang="en-US" dirty="0"/>
              <a:t>Compliant with data privacy and security standards: GDPR, PCI, ISO 27001, etc.</a:t>
            </a:r>
          </a:p>
        </p:txBody>
      </p:sp>
      <p:pic>
        <p:nvPicPr>
          <p:cNvPr id="9" name="Picture Placeholder 8" descr="A person wearing headphones and using a computer&#10;&#10;Description automatically generated">
            <a:extLst>
              <a:ext uri="{FF2B5EF4-FFF2-40B4-BE49-F238E27FC236}">
                <a16:creationId xmlns:a16="http://schemas.microsoft.com/office/drawing/2014/main" id="{D8E922BC-09C8-C3AF-6455-FB2AAB5BA22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14278" y="632447"/>
            <a:ext cx="3558598" cy="5593101"/>
          </a:xfrm>
        </p:spPr>
      </p:pic>
      <p:pic>
        <p:nvPicPr>
          <p:cNvPr id="11" name="Picture 10" descr="A person wearing headphones and using a computer&#10;&#10;Description automatically generated">
            <a:extLst>
              <a:ext uri="{FF2B5EF4-FFF2-40B4-BE49-F238E27FC236}">
                <a16:creationId xmlns:a16="http://schemas.microsoft.com/office/drawing/2014/main" id="{F87C0CB2-073B-B767-A739-58EF31E5BC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013162" y="229961"/>
            <a:ext cx="6059713" cy="5995587"/>
          </a:xfrm>
          <a:prstGeom prst="roundRect">
            <a:avLst>
              <a:gd name="adj" fmla="val 6996"/>
            </a:avLst>
          </a:prstGeom>
        </p:spPr>
      </p:pic>
    </p:spTree>
    <p:extLst>
      <p:ext uri="{BB962C8B-B14F-4D97-AF65-F5344CB8AC3E}">
        <p14:creationId xmlns:p14="http://schemas.microsoft.com/office/powerpoint/2010/main" val="18581070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Single Corner Rounded 15">
            <a:extLst>
              <a:ext uri="{FF2B5EF4-FFF2-40B4-BE49-F238E27FC236}">
                <a16:creationId xmlns:a16="http://schemas.microsoft.com/office/drawing/2014/main" id="{1107EEE9-8172-1EC1-D9A6-BC653F6B3E30}"/>
              </a:ext>
            </a:extLst>
          </p:cNvPr>
          <p:cNvSpPr/>
          <p:nvPr/>
        </p:nvSpPr>
        <p:spPr>
          <a:xfrm flipH="1">
            <a:off x="5043635" y="2312989"/>
            <a:ext cx="7148363" cy="4545011"/>
          </a:xfrm>
          <a:prstGeom prst="round1Rect">
            <a:avLst>
              <a:gd name="adj" fmla="val 62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846F17-D096-A605-5C77-41CD61765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Operational Queue Panel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EEA209-2CFA-51DD-5EB4-0A29F450F3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Handle your daily call center operations efficiently through a single interface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F42CDE-0D40-6046-0177-8CE4A8E212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488671"/>
            <a:ext cx="4151489" cy="3878257"/>
          </a:xfrm>
        </p:spPr>
        <p:txBody>
          <a:bodyPr/>
          <a:lstStyle/>
          <a:p>
            <a:r>
              <a:rPr lang="en-US" dirty="0"/>
              <a:t>Manage agent status: login/out, pause/</a:t>
            </a:r>
            <a:r>
              <a:rPr lang="en-US" dirty="0" err="1"/>
              <a:t>unpause</a:t>
            </a:r>
            <a:endParaRPr lang="en-US" dirty="0"/>
          </a:p>
          <a:p>
            <a:r>
              <a:rPr lang="en-US" dirty="0"/>
              <a:t>Handle queued calls: drag-and-drop distribute &amp; transfer</a:t>
            </a:r>
          </a:p>
          <a:p>
            <a:r>
              <a:rPr lang="en-US" dirty="0"/>
              <a:t>Live agent coaching: click to listen-in, whisper, barge-in monitor</a:t>
            </a:r>
          </a:p>
          <a:p>
            <a:r>
              <a:rPr lang="en-US" dirty="0"/>
              <a:t>Track &amp; label missed call processing results</a:t>
            </a:r>
          </a:p>
          <a:p>
            <a:r>
              <a:rPr lang="en-US" dirty="0"/>
              <a:t>Display real-time active/waiting queued call list</a:t>
            </a:r>
          </a:p>
          <a:p>
            <a:r>
              <a:rPr lang="en-US" dirty="0"/>
              <a:t>Display Real-time queue performance metrics at individual, group or aggregated level</a:t>
            </a:r>
          </a:p>
        </p:txBody>
      </p:sp>
      <p:pic>
        <p:nvPicPr>
          <p:cNvPr id="13" name="Picture Placeholder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C5FC355-ECE3-FD4B-DDB5-BDDC09F450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72075" y="2203450"/>
            <a:ext cx="7019925" cy="4654550"/>
          </a:xfrm>
        </p:spPr>
      </p:pic>
    </p:spTree>
    <p:extLst>
      <p:ext uri="{BB962C8B-B14F-4D97-AF65-F5344CB8AC3E}">
        <p14:creationId xmlns:p14="http://schemas.microsoft.com/office/powerpoint/2010/main" val="16807540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F76E9E12-1752-364F-56CD-13D07645C970}"/>
              </a:ext>
            </a:extLst>
          </p:cNvPr>
          <p:cNvGraphicFramePr>
            <a:graphicFrameLocks noGrp="1"/>
          </p:cNvGraphicFramePr>
          <p:nvPr/>
        </p:nvGraphicFramePr>
        <p:xfrm>
          <a:off x="623887" y="2405064"/>
          <a:ext cx="4035986" cy="3938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5986">
                  <a:extLst>
                    <a:ext uri="{9D8B030D-6E8A-4147-A177-3AD203B41FA5}">
                      <a16:colId xmlns:a16="http://schemas.microsoft.com/office/drawing/2014/main" val="3951225319"/>
                    </a:ext>
                  </a:extLst>
                </a:gridCol>
              </a:tblGrid>
              <a:tr h="846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217847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2419101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739450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4766298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988872"/>
                  </a:ext>
                </a:extLst>
              </a:tr>
            </a:tbl>
          </a:graphicData>
        </a:graphic>
      </p:graphicFrame>
      <p:sp>
        <p:nvSpPr>
          <p:cNvPr id="16" name="Rectangle: Single Corner Rounded 15">
            <a:extLst>
              <a:ext uri="{FF2B5EF4-FFF2-40B4-BE49-F238E27FC236}">
                <a16:creationId xmlns:a16="http://schemas.microsoft.com/office/drawing/2014/main" id="{1107EEE9-8172-1EC1-D9A6-BC653F6B3E30}"/>
              </a:ext>
            </a:extLst>
          </p:cNvPr>
          <p:cNvSpPr/>
          <p:nvPr/>
        </p:nvSpPr>
        <p:spPr>
          <a:xfrm flipH="1">
            <a:off x="4985885" y="2488671"/>
            <a:ext cx="7206111" cy="4369329"/>
          </a:xfrm>
          <a:prstGeom prst="round1Rect">
            <a:avLst>
              <a:gd name="adj" fmla="val 62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846F17-D096-A605-5C77-41CD61765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altLang="zh-CN" dirty="0"/>
              <a:t>allboard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EEA209-2CFA-51DD-5EB4-0A29F450F3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Allow your manager and agents see call stats &amp; KPI performance at a glance anytime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F42CDE-0D40-6046-0177-8CE4A8E212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7" y="2488671"/>
            <a:ext cx="4035986" cy="3878257"/>
          </a:xfrm>
        </p:spPr>
        <p:txBody>
          <a:bodyPr/>
          <a:lstStyle/>
          <a:p>
            <a:pPr>
              <a:spcBef>
                <a:spcPts val="2000"/>
              </a:spcBef>
            </a:pPr>
            <a:r>
              <a:rPr lang="en-US" dirty="0"/>
              <a:t>Track real-time stats of one or multiple queues</a:t>
            </a:r>
          </a:p>
          <a:p>
            <a:pPr>
              <a:spcBef>
                <a:spcPts val="2000"/>
              </a:spcBef>
            </a:pPr>
            <a:r>
              <a:rPr lang="en-US" altLang="zh-CN" dirty="0"/>
              <a:t>17 key performance metrics including SLA, Missed Rate, Waiting Call Number, etc.</a:t>
            </a:r>
          </a:p>
          <a:p>
            <a:pPr>
              <a:spcBef>
                <a:spcPts val="2000"/>
              </a:spcBef>
            </a:pPr>
            <a:r>
              <a:rPr lang="en-US" dirty="0"/>
              <a:t>Two customizable styles of view: widget-based view &amp; list view</a:t>
            </a:r>
          </a:p>
          <a:p>
            <a:pPr>
              <a:spcBef>
                <a:spcPts val="2000"/>
              </a:spcBef>
            </a:pPr>
            <a:r>
              <a:rPr lang="en-US" dirty="0"/>
              <a:t>Automatic notification on reaching SLA threshold</a:t>
            </a:r>
          </a:p>
          <a:p>
            <a:pPr>
              <a:spcBef>
                <a:spcPts val="2000"/>
              </a:spcBef>
            </a:pPr>
            <a:r>
              <a:rPr lang="en-US"/>
              <a:t>Easily spot </a:t>
            </a:r>
            <a:r>
              <a:rPr lang="en-US" dirty="0"/>
              <a:t>the emerging trend at a glance</a:t>
            </a:r>
          </a:p>
        </p:txBody>
      </p:sp>
      <p:pic>
        <p:nvPicPr>
          <p:cNvPr id="12" name="Picture Placeholder 11" descr="A screenshot of a computer&#10;&#10;Description automatically generated">
            <a:extLst>
              <a:ext uri="{FF2B5EF4-FFF2-40B4-BE49-F238E27FC236}">
                <a16:creationId xmlns:a16="http://schemas.microsoft.com/office/drawing/2014/main" id="{C8CBC5CA-8791-4B6A-5CE0-A5DE538EEA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1425" y="2397125"/>
            <a:ext cx="7140575" cy="4460875"/>
          </a:xfrm>
        </p:spPr>
      </p:pic>
    </p:spTree>
    <p:extLst>
      <p:ext uri="{BB962C8B-B14F-4D97-AF65-F5344CB8AC3E}">
        <p14:creationId xmlns:p14="http://schemas.microsoft.com/office/powerpoint/2010/main" val="5836225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C9A2E-C8E6-E470-0404-728C1B705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Single Corner Rounded 15">
            <a:extLst>
              <a:ext uri="{FF2B5EF4-FFF2-40B4-BE49-F238E27FC236}">
                <a16:creationId xmlns:a16="http://schemas.microsoft.com/office/drawing/2014/main" id="{2F6A160F-96C4-0051-134C-7A59B06FF6C6}"/>
              </a:ext>
            </a:extLst>
          </p:cNvPr>
          <p:cNvSpPr/>
          <p:nvPr/>
        </p:nvSpPr>
        <p:spPr>
          <a:xfrm flipH="1">
            <a:off x="5197641" y="2488671"/>
            <a:ext cx="6651057" cy="4369329"/>
          </a:xfrm>
          <a:prstGeom prst="round1Rect">
            <a:avLst>
              <a:gd name="adj" fmla="val 62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344095-4965-29E7-07CD-C46C869BD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Outbound Call Center Solution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B95073-0BC5-866B-7068-45AFBF2294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66317"/>
            <a:ext cx="10944225" cy="40466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altLang="zh-CN" sz="1700" dirty="0"/>
              <a:t>S</a:t>
            </a:r>
            <a:r>
              <a:rPr lang="en-US" sz="1700" dirty="0"/>
              <a:t>upercharge your proactive outreach efforts with advanced dialing automation and easy campaign management.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A482D5-E3CB-9F91-77C2-7C89BEA42A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7" y="3429000"/>
            <a:ext cx="4035986" cy="2937928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en-US" dirty="0"/>
              <a:t>Auto Dialers (Progressive Dialer, Power Dialer, Agentless Dialer)</a:t>
            </a:r>
          </a:p>
          <a:p>
            <a:pPr>
              <a:spcBef>
                <a:spcPts val="1000"/>
              </a:spcBef>
            </a:pPr>
            <a:r>
              <a:rPr lang="en-US" dirty="0"/>
              <a:t>Outbound Campaign Management</a:t>
            </a:r>
          </a:p>
          <a:p>
            <a:pPr>
              <a:spcBef>
                <a:spcPts val="1000"/>
              </a:spcBef>
            </a:pPr>
            <a:r>
              <a:rPr lang="en-US" dirty="0"/>
              <a:t>Campaign Wallboard</a:t>
            </a:r>
          </a:p>
          <a:p>
            <a:pPr>
              <a:spcBef>
                <a:spcPts val="1000"/>
              </a:spcBef>
            </a:pPr>
            <a:r>
              <a:rPr lang="en-US" dirty="0"/>
              <a:t>Agent-based Call Inbox  </a:t>
            </a:r>
          </a:p>
          <a:p>
            <a:pPr>
              <a:spcBef>
                <a:spcPts val="1000"/>
              </a:spcBef>
            </a:pPr>
            <a:r>
              <a:rPr lang="en-US" dirty="0"/>
              <a:t>DNC L</a:t>
            </a:r>
            <a:r>
              <a:rPr lang="en-US" altLang="zh-CN" dirty="0"/>
              <a:t>ists &amp; Attempt Control</a:t>
            </a:r>
            <a:endParaRPr lang="en-US" dirty="0"/>
          </a:p>
          <a:p>
            <a:pPr>
              <a:spcBef>
                <a:spcPts val="1000"/>
              </a:spcBef>
            </a:pPr>
            <a:r>
              <a:rPr lang="en-US" dirty="0"/>
              <a:t>And more..</a:t>
            </a:r>
          </a:p>
        </p:txBody>
      </p:sp>
      <p:pic>
        <p:nvPicPr>
          <p:cNvPr id="8" name="Picture Placeholder 7" descr="A screenshot of a chat&#10;&#10;AI-generated content may be incorrect.">
            <a:extLst>
              <a:ext uri="{FF2B5EF4-FFF2-40B4-BE49-F238E27FC236}">
                <a16:creationId xmlns:a16="http://schemas.microsoft.com/office/drawing/2014/main" id="{8EAD47FB-3378-7901-024E-842B5D36DB2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170"/>
          <a:stretch/>
        </p:blipFill>
        <p:spPr>
          <a:xfrm>
            <a:off x="4775200" y="2175933"/>
            <a:ext cx="7416799" cy="4682069"/>
          </a:xfr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67575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316D1CA-8812-20F8-CFAE-5C56C258F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Built-in Auto Dialers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05F0923-9D98-21E5-CB90-6490E5557057}"/>
              </a:ext>
            </a:extLst>
          </p:cNvPr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r>
              <a:rPr lang="en-US" dirty="0"/>
              <a:t>Progressive Dialer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C316E2F8-2E54-CE26-6C6F-DAA4AA89AC61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en-US" sz="1600" dirty="0"/>
              <a:t>Dial one-on-one for high-quality lead-agent connections.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60BF999-A545-6D59-667F-3CB85D9995BA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en-US" dirty="0"/>
              <a:t>Power Dialer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10598CC0-B393-FCBA-620C-7463914C16E1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en-US" sz="1600" dirty="0"/>
              <a:t>Adjust dialing rates to maximize calls and minimize drop-offs.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85C748C1-2FD1-77BC-E7C7-5AA30969C36C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Agentless Dialer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EEFCAD32-EA89-75F3-F5EC-CC417BD833FF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sz="1600" dirty="0"/>
              <a:t>Deliver messages or telemarketing without live agents, enabling rapid outreach.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7C38074-9075-5C80-79DA-A1E00B5EF9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700" dirty="0"/>
              <a:t>Automate calls, reduce workload, and maximize engagement with 3 auto dialer modes for your campaign needs.</a:t>
            </a:r>
          </a:p>
        </p:txBody>
      </p:sp>
      <p:pic>
        <p:nvPicPr>
          <p:cNvPr id="10" name="Picture 9" descr="A screenshot of a phone&#10;&#10;AI-generated content may be incorrect." hidden="1">
            <a:extLst>
              <a:ext uri="{FF2B5EF4-FFF2-40B4-BE49-F238E27FC236}">
                <a16:creationId xmlns:a16="http://schemas.microsoft.com/office/drawing/2014/main" id="{69F54468-3B5C-10B5-458C-2272A5A38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9118" y="1437885"/>
            <a:ext cx="13201960" cy="4301284"/>
          </a:xfrm>
          <a:prstGeom prst="rect">
            <a:avLst/>
          </a:prstGeom>
        </p:spPr>
      </p:pic>
      <p:pic>
        <p:nvPicPr>
          <p:cNvPr id="20" name="Picture 19" descr="A phone dialer with a blue phone and a blue button&#10;&#10;AI-generated content may be incorrect.">
            <a:extLst>
              <a:ext uri="{FF2B5EF4-FFF2-40B4-BE49-F238E27FC236}">
                <a16:creationId xmlns:a16="http://schemas.microsoft.com/office/drawing/2014/main" id="{0BF25F92-D385-73CF-E0E4-04AC41824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73" y="2276475"/>
            <a:ext cx="7134282" cy="3529122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472F2E40-BA37-BBF6-42D4-A78781D3AD22}"/>
              </a:ext>
            </a:extLst>
          </p:cNvPr>
          <p:cNvSpPr/>
          <p:nvPr/>
        </p:nvSpPr>
        <p:spPr>
          <a:xfrm>
            <a:off x="7526422" y="2485882"/>
            <a:ext cx="72000" cy="7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1BDF1E2-4499-9BA5-116F-9CD048F2010C}"/>
              </a:ext>
            </a:extLst>
          </p:cNvPr>
          <p:cNvSpPr/>
          <p:nvPr/>
        </p:nvSpPr>
        <p:spPr>
          <a:xfrm>
            <a:off x="7526422" y="3914957"/>
            <a:ext cx="72000" cy="7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3C33D17-6A0E-032D-6584-E3C911DB1B78}"/>
              </a:ext>
            </a:extLst>
          </p:cNvPr>
          <p:cNvSpPr/>
          <p:nvPr/>
        </p:nvSpPr>
        <p:spPr>
          <a:xfrm>
            <a:off x="7526422" y="5315734"/>
            <a:ext cx="72000" cy="7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95106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9BDEC4F-5468-E3AC-6955-D2808BAC6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Real-time Outbound Campaign Wallboard</a:t>
            </a: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9C80DCDC-B3F2-A9F0-8CD9-0692AF5DBD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64769"/>
            <a:ext cx="10944225" cy="40466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Discover up-to-the-minute outbound campaign performance metrics, detailed dialing logs, and call disposition summary — all from a single, intuitive wallboard.</a:t>
            </a:r>
          </a:p>
        </p:txBody>
      </p:sp>
      <p:pic>
        <p:nvPicPr>
          <p:cNvPr id="19" name="Picture Placeholder 1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CA81A20-DB9E-876E-6996-DE91692646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2987" y="2271677"/>
            <a:ext cx="6195126" cy="4072413"/>
          </a:xfr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3D34091-18FD-A8EC-1213-F8BE67F29F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285963"/>
            <a:ext cx="4749098" cy="4058127"/>
          </a:xfrm>
        </p:spPr>
        <p:txBody>
          <a:bodyPr/>
          <a:lstStyle/>
          <a:p>
            <a:r>
              <a:rPr lang="en-US" dirty="0"/>
              <a:t>Track outbound campaign statistics </a:t>
            </a:r>
          </a:p>
          <a:p>
            <a:r>
              <a:rPr lang="en-US" dirty="0"/>
              <a:t>Monitor live KPIs: connect rate, abandon rate, and more </a:t>
            </a:r>
          </a:p>
          <a:p>
            <a:r>
              <a:rPr lang="en-US" dirty="0"/>
              <a:t>Visualize dial results &amp; dispositions summary </a:t>
            </a:r>
          </a:p>
          <a:p>
            <a:r>
              <a:rPr lang="en-US" dirty="0"/>
              <a:t>Filter and search dialing logs in seconds </a:t>
            </a:r>
          </a:p>
          <a:p>
            <a:r>
              <a:rPr lang="en-US" dirty="0"/>
              <a:t>Track queue agents' status in one place</a:t>
            </a:r>
          </a:p>
        </p:txBody>
      </p:sp>
    </p:spTree>
    <p:extLst>
      <p:ext uri="{BB962C8B-B14F-4D97-AF65-F5344CB8AC3E}">
        <p14:creationId xmlns:p14="http://schemas.microsoft.com/office/powerpoint/2010/main" val="3175807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B278C73-883B-B724-8CEA-8065D5E23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Agent-based Call Inbox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8E21993-559F-EDFA-DEB3-612F49726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52695"/>
            <a:ext cx="10944225" cy="40466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Streamline operations with a unified operation hub for agents, combining complete view of all assigned campaign calls, contact details, and related operations in one place.</a:t>
            </a:r>
          </a:p>
        </p:txBody>
      </p:sp>
      <p:pic>
        <p:nvPicPr>
          <p:cNvPr id="11" name="Picture Placeholder 10" descr="A screenshot of a chat&#10;&#10;AI-generated content may be incorrect.">
            <a:extLst>
              <a:ext uri="{FF2B5EF4-FFF2-40B4-BE49-F238E27FC236}">
                <a16:creationId xmlns:a16="http://schemas.microsoft.com/office/drawing/2014/main" id="{CE10B8F6-EC7B-EDB3-4493-A21B3294E8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8" y="2276475"/>
            <a:ext cx="6195126" cy="3949076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CB26B5-9863-91AF-7A18-401DF15A5B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19014" y="2276475"/>
            <a:ext cx="4749098" cy="3934790"/>
          </a:xfrm>
        </p:spPr>
        <p:txBody>
          <a:bodyPr lIns="360000" tIns="540000" rIns="360000"/>
          <a:lstStyle/>
          <a:p>
            <a:pPr>
              <a:lnSpc>
                <a:spcPct val="120000"/>
              </a:lnSpc>
              <a:spcBef>
                <a:spcPts val="1500"/>
              </a:spcBef>
              <a:buClr>
                <a:schemeClr val="accent1"/>
              </a:buClr>
            </a:pPr>
            <a:r>
              <a:rPr lang="en-US" dirty="0"/>
              <a:t>View real-time active/waiting calls </a:t>
            </a:r>
          </a:p>
          <a:p>
            <a:pPr>
              <a:lnSpc>
                <a:spcPct val="120000"/>
              </a:lnSpc>
              <a:spcBef>
                <a:spcPts val="1500"/>
              </a:spcBef>
              <a:buClr>
                <a:schemeClr val="accent1"/>
              </a:buClr>
            </a:pPr>
            <a:r>
              <a:rPr lang="en-US" dirty="0"/>
              <a:t>Answer, hang up, or manage assigned calls </a:t>
            </a:r>
          </a:p>
          <a:p>
            <a:pPr>
              <a:lnSpc>
                <a:spcPct val="120000"/>
              </a:lnSpc>
              <a:spcBef>
                <a:spcPts val="1500"/>
              </a:spcBef>
              <a:buClr>
                <a:schemeClr val="accent1"/>
              </a:buClr>
            </a:pPr>
            <a:r>
              <a:rPr lang="en-US" dirty="0"/>
              <a:t>Access detailed customer information </a:t>
            </a:r>
          </a:p>
          <a:p>
            <a:pPr>
              <a:lnSpc>
                <a:spcPct val="120000"/>
              </a:lnSpc>
              <a:spcBef>
                <a:spcPts val="1500"/>
              </a:spcBef>
              <a:buClr>
                <a:schemeClr val="accent1"/>
              </a:buClr>
            </a:pPr>
            <a:r>
              <a:rPr lang="en-US" dirty="0"/>
              <a:t>Label call outcomes and add remarks </a:t>
            </a:r>
          </a:p>
          <a:p>
            <a:pPr>
              <a:lnSpc>
                <a:spcPct val="120000"/>
              </a:lnSpc>
              <a:spcBef>
                <a:spcPts val="1500"/>
              </a:spcBef>
              <a:buClr>
                <a:schemeClr val="accent1"/>
              </a:buClr>
            </a:pPr>
            <a:r>
              <a:rPr lang="en-US" dirty="0"/>
              <a:t>Schedule an automatic callback</a:t>
            </a:r>
          </a:p>
        </p:txBody>
      </p:sp>
    </p:spTree>
    <p:extLst>
      <p:ext uri="{BB962C8B-B14F-4D97-AF65-F5344CB8AC3E}">
        <p14:creationId xmlns:p14="http://schemas.microsoft.com/office/powerpoint/2010/main" val="201131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AFF95C55-634D-CF25-5D4B-368794614B60}"/>
              </a:ext>
            </a:extLst>
          </p:cNvPr>
          <p:cNvSpPr/>
          <p:nvPr/>
        </p:nvSpPr>
        <p:spPr>
          <a:xfrm>
            <a:off x="0" y="1476390"/>
            <a:ext cx="12192000" cy="5372986"/>
          </a:xfrm>
          <a:prstGeom prst="round2SameRect">
            <a:avLst>
              <a:gd name="adj1" fmla="val 5718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84A3B27-D0A7-E4DA-56CB-ED848B741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All-inclusive Call Center Features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54647B6-7837-BF76-A32F-FA3558CCD985}"/>
              </a:ext>
            </a:extLst>
          </p:cNvPr>
          <p:cNvGraphicFramePr>
            <a:graphicFrameLocks noGrp="1"/>
          </p:cNvGraphicFramePr>
          <p:nvPr/>
        </p:nvGraphicFramePr>
        <p:xfrm>
          <a:off x="623887" y="1679258"/>
          <a:ext cx="10944226" cy="4504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1483">
                  <a:extLst>
                    <a:ext uri="{9D8B030D-6E8A-4147-A177-3AD203B41FA5}">
                      <a16:colId xmlns:a16="http://schemas.microsoft.com/office/drawing/2014/main" val="1176217855"/>
                    </a:ext>
                  </a:extLst>
                </a:gridCol>
                <a:gridCol w="2901077">
                  <a:extLst>
                    <a:ext uri="{9D8B030D-6E8A-4147-A177-3AD203B41FA5}">
                      <a16:colId xmlns:a16="http://schemas.microsoft.com/office/drawing/2014/main" val="727312417"/>
                    </a:ext>
                  </a:extLst>
                </a:gridCol>
                <a:gridCol w="2726620">
                  <a:extLst>
                    <a:ext uri="{9D8B030D-6E8A-4147-A177-3AD203B41FA5}">
                      <a16:colId xmlns:a16="http://schemas.microsoft.com/office/drawing/2014/main" val="1110640904"/>
                    </a:ext>
                  </a:extLst>
                </a:gridCol>
                <a:gridCol w="2695046">
                  <a:extLst>
                    <a:ext uri="{9D8B030D-6E8A-4147-A177-3AD203B41FA5}">
                      <a16:colId xmlns:a16="http://schemas.microsoft.com/office/drawing/2014/main" val="1366554855"/>
                    </a:ext>
                  </a:extLst>
                </a:gridCol>
              </a:tblGrid>
              <a:tr h="363466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Self-service</a:t>
                      </a:r>
                    </a:p>
                    <a:p>
                      <a:pPr marL="108000" indent="-108000" algn="l" fontAlgn="ctr" latinLnBrk="0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Interactive Voice Response (IVR)</a:t>
                      </a:r>
                    </a:p>
                    <a:p>
                      <a:pPr marL="216000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Multi-level</a:t>
                      </a:r>
                    </a:p>
                    <a:p>
                      <a:pPr marL="216000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Multi-lingual</a:t>
                      </a:r>
                    </a:p>
                    <a:p>
                      <a:pPr marL="216000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condition-based </a:t>
                      </a:r>
                    </a:p>
                    <a:p>
                      <a:pPr marL="21600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Custom Greetings &amp; Voice Prompts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Visual Call Flow Designer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13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6EE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Quality Assurance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PCI-compliant Call Recording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Call Monitor, Whisper, Barge-in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Post Call Surveys</a:t>
                      </a:r>
                      <a:r>
                        <a:rPr kumimoji="0" lang="en-US" altLang="zh-C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en-US" altLang="zh-C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1600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endParaRPr lang="en-US" sz="1200" b="0" kern="12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216000" marT="22125" marB="221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6EE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kumimoji="0" lang="en-US" altLang="zh-C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6EE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all Queue Treatment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6EE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Automatic Call Distribution (ACD)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Skill-based Routing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Priority Queue &amp; Acceleration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Automatic Queue Callback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Queue Ring Strategies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Liner (Fixed Order)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Ring All (Simultaneous)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Rrmemory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(Rotary)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Fewest Answered 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Least Recent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Random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Music on Hold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Custom Voice Prompts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Queue Position Announcement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Estimated Wait Time Announcement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zh-CN" sz="1400" b="0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216000" marT="22125" marB="221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noProof="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Agent Experience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Web-based UX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Dynamic &amp; Statistic Agents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Queue Panel</a:t>
                      </a:r>
                      <a:r>
                        <a:rPr lang="en-US" altLang="zh-CN" sz="1400" b="0" kern="1200" noProof="0" dirty="0">
                          <a:solidFill>
                            <a:srgbClr val="FFA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14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b="0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Missed Call Disposition</a:t>
                      </a:r>
                      <a:r>
                        <a:rPr lang="en-US" altLang="zh-CN" sz="1400" b="0" kern="1200" noProof="0" dirty="0">
                          <a:solidFill>
                            <a:srgbClr val="FFA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14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b="0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b="0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Screenpop</a:t>
                      </a:r>
                      <a:endParaRPr lang="en-US" sz="1300" b="0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Call </a:t>
                      </a:r>
                      <a:r>
                        <a:rPr lang="en-US" altLang="zh-CN" sz="13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Note</a:t>
                      </a:r>
                      <a:r>
                        <a:rPr lang="en-US" altLang="zh-CN" sz="1200" b="0" kern="1200" noProof="0" dirty="0">
                          <a:solidFill>
                            <a:srgbClr val="FFA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1300" b="0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Contact Record Display</a:t>
                      </a:r>
                      <a:r>
                        <a:rPr lang="en-US" altLang="zh-CN" sz="1400" b="0" kern="1200" noProof="0" dirty="0">
                          <a:solidFill>
                            <a:srgbClr val="FFA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endParaRPr lang="en-US" sz="1400" b="0" kern="1200" noProof="0" dirty="0">
                        <a:solidFill>
                          <a:srgbClr val="FFA3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Linkus UC Clients 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lang="en-US" sz="1400" b="0" kern="120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Browser-based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lang="en-US" sz="1400" b="0" kern="120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Windows, MacOS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lang="en-US" sz="1400" b="0" kern="120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iOS &amp; Android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Computer Telephony Integration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Voicemail Announcement</a:t>
                      </a:r>
                      <a:r>
                        <a:rPr lang="en-US" altLang="zh-CN" sz="1400" b="0" kern="1200" noProof="0" dirty="0">
                          <a:solidFill>
                            <a:srgbClr val="FFA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1400" b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zh-CN" sz="1400" b="0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216000" marT="22125" marB="221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Outbound Call Capabilities  </a:t>
                      </a:r>
                    </a:p>
                    <a:p>
                      <a:pPr marL="10800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 Dialer  </a:t>
                      </a:r>
                    </a:p>
                    <a:p>
                      <a:pPr marL="216000" lvl="1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Progressive Dialer</a:t>
                      </a:r>
                    </a:p>
                    <a:p>
                      <a:pPr marL="216000" lvl="1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Dialer </a:t>
                      </a:r>
                    </a:p>
                    <a:p>
                      <a:pPr marL="216000" lvl="1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Agentless Dialer</a:t>
                      </a:r>
                    </a:p>
                    <a:p>
                      <a:pPr marL="10800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Outbound Campaign Call Inbox  </a:t>
                      </a:r>
                    </a:p>
                    <a:p>
                      <a:pPr marL="216000" lvl="1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Assigned Outbound Call List </a:t>
                      </a:r>
                    </a:p>
                    <a:p>
                      <a:pPr marL="216000" lvl="1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Customer Details </a:t>
                      </a:r>
                    </a:p>
                    <a:p>
                      <a:pPr marL="216000" lvl="1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Call Disposition </a:t>
                      </a:r>
                    </a:p>
                    <a:p>
                      <a:pPr marL="216000" lvl="1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Scheduled Callback </a:t>
                      </a:r>
                    </a:p>
                    <a:p>
                      <a:pPr marL="10800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Outbound Campaign Wallboard  </a:t>
                      </a:r>
                    </a:p>
                    <a:p>
                      <a:pPr marL="216000" lvl="1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Performance Metric </a:t>
                      </a:r>
                    </a:p>
                    <a:p>
                      <a:pPr marL="216000" lvl="1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Dialing Logs </a:t>
                      </a:r>
                    </a:p>
                    <a:p>
                      <a:pPr marL="216000" lvl="1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Dial Result Summary</a:t>
                      </a:r>
                    </a:p>
                    <a:p>
                      <a:pPr marL="10800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Campaign Management </a:t>
                      </a:r>
                    </a:p>
                    <a:p>
                      <a:pPr marL="216000" lvl="1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Campaign General Settings </a:t>
                      </a:r>
                    </a:p>
                    <a:p>
                      <a:pPr marL="216000" lvl="1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Outbound Queue Management </a:t>
                      </a:r>
                    </a:p>
                    <a:p>
                      <a:pPr marL="216000" lvl="1" indent="-144000" algn="l" defTabSz="914400" rtl="0" eaLnBrk="1" fontAlgn="ctr" latinLnBrk="0" hangingPunct="1">
                        <a:lnSpc>
                          <a:spcPct val="120000"/>
                        </a:lnSpc>
                        <a:buClr>
                          <a:schemeClr val="bg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-"/>
                      </a:pPr>
                      <a:r>
                        <a:rPr lang="en-US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Local Presence DOD</a:t>
                      </a:r>
                    </a:p>
                  </a:txBody>
                  <a:tcPr marL="0" marR="216000" marT="22125" marB="221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46265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79E53B4-0C5C-A691-C390-85B85390C42D}"/>
              </a:ext>
            </a:extLst>
          </p:cNvPr>
          <p:cNvSpPr txBox="1"/>
          <p:nvPr/>
        </p:nvSpPr>
        <p:spPr>
          <a:xfrm>
            <a:off x="525656" y="6528839"/>
            <a:ext cx="6096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A3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*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B6BAC3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These 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B6BAC3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features are available on Enterprise Plan or above.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B6BAC3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DB7F2A-E689-141B-CC80-911F9ECD4EF0}"/>
              </a:ext>
            </a:extLst>
          </p:cNvPr>
          <p:cNvCxnSpPr>
            <a:cxnSpLocks/>
          </p:cNvCxnSpPr>
          <p:nvPr/>
        </p:nvCxnSpPr>
        <p:spPr>
          <a:xfrm>
            <a:off x="3108604" y="1679258"/>
            <a:ext cx="0" cy="478800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93F734-12BC-4542-3084-DC7FA07F1D59}"/>
              </a:ext>
            </a:extLst>
          </p:cNvPr>
          <p:cNvCxnSpPr>
            <a:cxnSpLocks/>
          </p:cNvCxnSpPr>
          <p:nvPr/>
        </p:nvCxnSpPr>
        <p:spPr>
          <a:xfrm>
            <a:off x="6019979" y="1679258"/>
            <a:ext cx="0" cy="478800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CB53D9-E3EE-0B2B-30A2-628EC8EC2205}"/>
              </a:ext>
            </a:extLst>
          </p:cNvPr>
          <p:cNvCxnSpPr>
            <a:cxnSpLocks/>
          </p:cNvCxnSpPr>
          <p:nvPr/>
        </p:nvCxnSpPr>
        <p:spPr>
          <a:xfrm>
            <a:off x="8727175" y="1679258"/>
            <a:ext cx="0" cy="478800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8421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图片 67" descr="资源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90" y="2487295"/>
            <a:ext cx="10948670" cy="279400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65000"/>
                <a:alpha val="57000"/>
              </a:schemeClr>
            </a:outerShdw>
          </a:effectLst>
        </p:spPr>
      </p:pic>
      <p:sp>
        <p:nvSpPr>
          <p:cNvPr id="61" name="文本框 60"/>
          <p:cNvSpPr txBox="1"/>
          <p:nvPr/>
        </p:nvSpPr>
        <p:spPr>
          <a:xfrm>
            <a:off x="1681480" y="4021455"/>
            <a:ext cx="4991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Arial"/>
                <a:sym typeface="Arial"/>
              </a:rPr>
              <a:t>2011~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Arial"/>
                <a:sym typeface="Arial"/>
              </a:rPr>
              <a:t>2013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2941320" y="4901565"/>
            <a:ext cx="53784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Arial"/>
                <a:sym typeface="Arial"/>
              </a:rPr>
              <a:t>2014</a:t>
            </a:r>
          </a:p>
        </p:txBody>
      </p:sp>
      <p:sp>
        <p:nvSpPr>
          <p:cNvPr id="64" name="Rectangle 116"/>
          <p:cNvSpPr/>
          <p:nvPr/>
        </p:nvSpPr>
        <p:spPr>
          <a:xfrm>
            <a:off x="3585833" y="5088246"/>
            <a:ext cx="2078377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ea"/>
                <a:hlinkClick r:id="" action="ppaction://noaction"/>
              </a:rPr>
              <a:t>Answering Units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+mn-ea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Luxury design with top materials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Smartphone as answering unit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Home automation integration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HD quality sound with ambient noise suppression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Arial"/>
            </a:endParaRPr>
          </a:p>
        </p:txBody>
      </p:sp>
      <p:sp>
        <p:nvSpPr>
          <p:cNvPr id="71" name="Rectangle 116"/>
          <p:cNvSpPr/>
          <p:nvPr/>
        </p:nvSpPr>
        <p:spPr>
          <a:xfrm>
            <a:off x="5890895" y="2071370"/>
            <a:ext cx="2449196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rId4" action="ppaction://hlinksldjump"/>
              </a:rPr>
              <a:t>Unified Communications</a:t>
            </a:r>
            <a:endParaRPr kumimoji="0" lang="en-IN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Upto 5000 Extension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Redundancy, voicemail, Recording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call center features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Integrated with 3 party products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Linkus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App, Auto Dialer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Automatic Call Distribution</a:t>
            </a:r>
          </a:p>
        </p:txBody>
      </p:sp>
      <p:sp>
        <p:nvSpPr>
          <p:cNvPr id="72" name="Rectangle 116"/>
          <p:cNvSpPr/>
          <p:nvPr/>
        </p:nvSpPr>
        <p:spPr>
          <a:xfrm>
            <a:off x="7312225" y="4158380"/>
            <a:ext cx="2488565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IP Access Control &amp; SW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Slimline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design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Fastest mobile access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Bluetooth, IP55 and IK07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Controller and reader in one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Encrypted two-way communication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Perfect for the office or outdoor 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Arial"/>
            </a:endParaRPr>
          </a:p>
        </p:txBody>
      </p:sp>
      <p:sp>
        <p:nvSpPr>
          <p:cNvPr id="73" name="Rectangle 116"/>
          <p:cNvSpPr/>
          <p:nvPr/>
        </p:nvSpPr>
        <p:spPr>
          <a:xfrm>
            <a:off x="8574328" y="1399667"/>
            <a:ext cx="3017520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Gateways &amp; ATAs</a:t>
            </a:r>
            <a:endParaRPr kumimoji="0" lang="en-IN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E1/T1/J1 Ports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FXS &amp; FXO Ports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Voice Conferencing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concurrent calls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Nat Traversal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Arial"/>
            </a:endParaRPr>
          </a:p>
        </p:txBody>
      </p:sp>
      <p:sp>
        <p:nvSpPr>
          <p:cNvPr id="74" name="Rectangle 116"/>
          <p:cNvSpPr/>
          <p:nvPr/>
        </p:nvSpPr>
        <p:spPr>
          <a:xfrm>
            <a:off x="9692840" y="3623266"/>
            <a:ext cx="2509520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Audio/Video Conferencing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Runs on Android 9.0 operating system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Support for up to 300 participants and 120 video feeds per session; up to 10 simultaneous sessions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video and audio recording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1080p Full-HD video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Bluetooth,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WiFi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 support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Built-in Mic/Speaker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PAN, TILT, ZOOM - camera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IPVideoTalk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 Meetings Platform</a:t>
            </a:r>
          </a:p>
        </p:txBody>
      </p:sp>
      <p:sp>
        <p:nvSpPr>
          <p:cNvPr id="77" name="Rectangle 116"/>
          <p:cNvSpPr/>
          <p:nvPr/>
        </p:nvSpPr>
        <p:spPr>
          <a:xfrm>
            <a:off x="1072514" y="5438779"/>
            <a:ext cx="2500633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  <a:hlinkClick r:id="" action="ppaction://noaction"/>
              </a:rPr>
              <a:t>SIP Door Intercom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Intercom is a first access control device you will get in touch before you enter a building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It has to look very luxury in villas or MDUs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HD audio &amp; video quality</a:t>
            </a:r>
          </a:p>
        </p:txBody>
      </p:sp>
      <p:sp>
        <p:nvSpPr>
          <p:cNvPr id="78" name="Rectangle 116"/>
          <p:cNvSpPr/>
          <p:nvPr/>
        </p:nvSpPr>
        <p:spPr>
          <a:xfrm>
            <a:off x="3203575" y="2556510"/>
            <a:ext cx="2318385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IP Video Telephony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16 SIP ac, Video Calling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Instant Messaging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Bring Your Own Device (BYOD)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Security and On-Premise Access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Employee Access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Huddle Rooms</a:t>
            </a:r>
          </a:p>
        </p:txBody>
      </p:sp>
      <p:sp>
        <p:nvSpPr>
          <p:cNvPr id="79" name="Rectangle 116"/>
          <p:cNvSpPr/>
          <p:nvPr/>
        </p:nvSpPr>
        <p:spPr>
          <a:xfrm>
            <a:off x="559435" y="2942346"/>
            <a:ext cx="2656205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  <a:hlinkClick r:id="" action="ppaction://noaction"/>
              </a:rPr>
              <a:t>IP Voice Telephony &amp;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  <a:hlinkClick r:id="" action="ppaction://noaction"/>
              </a:rPr>
              <a:t>IP Hotel Phones 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2 - 6 SIP accounts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Common-area phones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color screen, HD audio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Noise-shield technology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Enterprise-grade security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WiFi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 Cordless IP Phone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Bluetooth,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wifi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, BLF Keys </a:t>
            </a:r>
          </a:p>
        </p:txBody>
      </p:sp>
      <p:sp>
        <p:nvSpPr>
          <p:cNvPr id="147" name="圆角矩形 146"/>
          <p:cNvSpPr/>
          <p:nvPr/>
        </p:nvSpPr>
        <p:spPr>
          <a:xfrm rot="18900000">
            <a:off x="873125" y="505587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1006221" y="493714"/>
            <a:ext cx="250444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5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P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>
          <a:xfrm>
            <a:off x="559435" y="358203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209925" y="288988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1009659" y="5397511"/>
            <a:ext cx="0" cy="104076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585833" y="4801861"/>
            <a:ext cx="0" cy="113474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5890895" y="2404745"/>
            <a:ext cx="0" cy="140335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8580120" y="1581150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7310955" y="3906285"/>
            <a:ext cx="0" cy="145478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9692840" y="3263856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047"/>
          <p:cNvGrpSpPr/>
          <p:nvPr/>
        </p:nvGrpSpPr>
        <p:grpSpPr>
          <a:xfrm>
            <a:off x="437515" y="47707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13" name="Group 1047"/>
          <p:cNvGrpSpPr/>
          <p:nvPr/>
        </p:nvGrpSpPr>
        <p:grpSpPr>
          <a:xfrm>
            <a:off x="889644" y="5344171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18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20" name="Group 1047"/>
          <p:cNvGrpSpPr/>
          <p:nvPr/>
        </p:nvGrpSpPr>
        <p:grpSpPr>
          <a:xfrm>
            <a:off x="3088005" y="40976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27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3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33" name="Group 1047"/>
          <p:cNvGrpSpPr/>
          <p:nvPr/>
        </p:nvGrpSpPr>
        <p:grpSpPr>
          <a:xfrm>
            <a:off x="3463278" y="4790431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35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36" name="Group 1047"/>
          <p:cNvGrpSpPr/>
          <p:nvPr/>
        </p:nvGrpSpPr>
        <p:grpSpPr>
          <a:xfrm>
            <a:off x="5770880" y="34531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39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40" name="Group 1047"/>
          <p:cNvGrpSpPr/>
          <p:nvPr/>
        </p:nvGrpSpPr>
        <p:grpSpPr>
          <a:xfrm>
            <a:off x="7189035" y="38726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4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48" name="Group 1047"/>
          <p:cNvGrpSpPr/>
          <p:nvPr/>
        </p:nvGrpSpPr>
        <p:grpSpPr>
          <a:xfrm>
            <a:off x="8458200" y="282892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9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52" name="Group 1047"/>
          <p:cNvGrpSpPr/>
          <p:nvPr/>
        </p:nvGrpSpPr>
        <p:grpSpPr>
          <a:xfrm>
            <a:off x="9562030" y="3228296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5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6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sp>
        <p:nvSpPr>
          <p:cNvPr id="5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WeblySleek UI Semilight"/>
                <a:ea typeface="Kozuka Gothic Pro EL" panose="020B0200000000000000" charset="-128"/>
                <a:cs typeface="WeblySleek UI Semilight" panose="020B0402040204020203" charset="0"/>
                <a:sym typeface="Arial"/>
              </a:rPr>
              <a:t>Empowering Communication</a:t>
            </a:r>
          </a:p>
        </p:txBody>
      </p:sp>
      <p:sp>
        <p:nvSpPr>
          <p:cNvPr id="66" name="TextBox 8"/>
          <p:cNvSpPr txBox="1"/>
          <p:nvPr/>
        </p:nvSpPr>
        <p:spPr>
          <a:xfrm>
            <a:off x="1405508" y="490666"/>
            <a:ext cx="4365371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5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roduct</a:t>
            </a:r>
            <a:r>
              <a:rPr kumimoji="0" lang="en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 Portfolio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81" name="Shape 613">
            <a:extLst>
              <a:ext uri="{FF2B5EF4-FFF2-40B4-BE49-F238E27FC236}">
                <a16:creationId xmlns:a16="http://schemas.microsoft.com/office/drawing/2014/main" id="{C22D0B6C-8D42-4B93-9C30-C14DFD60279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23843" y="3228296"/>
            <a:ext cx="630351" cy="476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611">
            <a:extLst>
              <a:ext uri="{FF2B5EF4-FFF2-40B4-BE49-F238E27FC236}">
                <a16:creationId xmlns:a16="http://schemas.microsoft.com/office/drawing/2014/main" id="{493AD5CB-4421-43C3-B531-663119BDDDC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84228" y="3068731"/>
            <a:ext cx="1198301" cy="798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89" y="2352089"/>
            <a:ext cx="532535" cy="592159"/>
          </a:xfrm>
          <a:prstGeom prst="rect">
            <a:avLst/>
          </a:prstGeom>
        </p:spPr>
      </p:pic>
      <p:pic>
        <p:nvPicPr>
          <p:cNvPr id="86" name="object 4"/>
          <p:cNvPicPr/>
          <p:nvPr/>
        </p:nvPicPr>
        <p:blipFill rotWithShape="1">
          <a:blip r:embed="rId10" cstate="print"/>
          <a:srcRect l="18823" t="2638" r="14242"/>
          <a:stretch/>
        </p:blipFill>
        <p:spPr>
          <a:xfrm>
            <a:off x="1251455" y="2242359"/>
            <a:ext cx="228208" cy="627571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710" y="2033302"/>
            <a:ext cx="688845" cy="558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506" y="2033302"/>
            <a:ext cx="618359" cy="52367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7" r="22631"/>
          <a:stretch/>
        </p:blipFill>
        <p:spPr>
          <a:xfrm>
            <a:off x="9246607" y="949454"/>
            <a:ext cx="357131" cy="574927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" t="4720" r="7771" b="13546"/>
          <a:stretch/>
        </p:blipFill>
        <p:spPr>
          <a:xfrm>
            <a:off x="8642350" y="1024735"/>
            <a:ext cx="546974" cy="47600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081" y="1269723"/>
            <a:ext cx="488298" cy="235198"/>
          </a:xfrm>
          <a:prstGeom prst="rect">
            <a:avLst/>
          </a:prstGeom>
        </p:spPr>
      </p:pic>
      <p:pic>
        <p:nvPicPr>
          <p:cNvPr id="91" name="Picture 90" descr="A screen shot of a computer&#10;&#10;Description generated with very high confidence">
            <a:extLst>
              <a:ext uri="{FF2B5EF4-FFF2-40B4-BE49-F238E27FC236}">
                <a16:creationId xmlns:a16="http://schemas.microsoft.com/office/drawing/2014/main" id="{9D4D4191-A413-4734-97EE-E74096A5FF0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906" y="1200538"/>
            <a:ext cx="276158" cy="111839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474" y="1773658"/>
            <a:ext cx="1409473" cy="274154"/>
          </a:xfrm>
          <a:prstGeom prst="rect">
            <a:avLst/>
          </a:prstGeom>
        </p:spPr>
      </p:pic>
      <p:pic>
        <p:nvPicPr>
          <p:cNvPr id="93" name="Picture 92" descr="A screen shot of a computer&#10;&#10;Description generated with high confidence">
            <a:extLst>
              <a:ext uri="{FF2B5EF4-FFF2-40B4-BE49-F238E27FC236}">
                <a16:creationId xmlns:a16="http://schemas.microsoft.com/office/drawing/2014/main" id="{2BE99DBA-89D3-4EFF-9298-BCA3E072174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777" y="1563750"/>
            <a:ext cx="1237697" cy="386161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C5C9BF3B-4C18-43F0-9D94-41145BE2DB07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t="21756"/>
          <a:stretch/>
        </p:blipFill>
        <p:spPr>
          <a:xfrm>
            <a:off x="6990405" y="1508047"/>
            <a:ext cx="446749" cy="173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5" name="Picture 94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9533" r="15833" b="19034"/>
          <a:stretch/>
        </p:blipFill>
        <p:spPr>
          <a:xfrm>
            <a:off x="6576319" y="1452388"/>
            <a:ext cx="344119" cy="22661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847" y="4681505"/>
            <a:ext cx="415130" cy="4256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66" y="5735288"/>
            <a:ext cx="316879" cy="679683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5" y="5763851"/>
            <a:ext cx="294896" cy="62255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488" y="3831532"/>
            <a:ext cx="362436" cy="39969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596" y="3566643"/>
            <a:ext cx="267618" cy="664584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8" r="12038" b="790"/>
          <a:stretch/>
        </p:blipFill>
        <p:spPr>
          <a:xfrm>
            <a:off x="7860340" y="3896356"/>
            <a:ext cx="348200" cy="35099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991" y="4663634"/>
            <a:ext cx="522202" cy="4739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24"/>
          <a:stretch/>
        </p:blipFill>
        <p:spPr>
          <a:xfrm>
            <a:off x="1553151" y="2242359"/>
            <a:ext cx="169565" cy="715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4834">
            <a:off x="1678321" y="2281951"/>
            <a:ext cx="776768" cy="6363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394" y="3263856"/>
            <a:ext cx="877471" cy="399113"/>
          </a:xfrm>
          <a:prstGeom prst="rect">
            <a:avLst/>
          </a:prstGeom>
        </p:spPr>
      </p:pic>
      <p:cxnSp>
        <p:nvCxnSpPr>
          <p:cNvPr id="98" name="直接连接符 44"/>
          <p:cNvCxnSpPr/>
          <p:nvPr/>
        </p:nvCxnSpPr>
        <p:spPr>
          <a:xfrm>
            <a:off x="5770879" y="4349115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Group 1047"/>
          <p:cNvGrpSpPr/>
          <p:nvPr/>
        </p:nvGrpSpPr>
        <p:grpSpPr>
          <a:xfrm>
            <a:off x="5645828" y="4114483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02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103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sp>
        <p:nvSpPr>
          <p:cNvPr id="104" name="Rectangle 116"/>
          <p:cNvSpPr/>
          <p:nvPr/>
        </p:nvSpPr>
        <p:spPr>
          <a:xfrm>
            <a:off x="5824327" y="4815453"/>
            <a:ext cx="1370993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sng" strike="noStrike" kern="120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ea"/>
                <a:hlinkClick r:id="" action="ppaction://noaction"/>
              </a:rPr>
              <a:t>Smart Home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sng" strike="noStrike" kern="120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ea"/>
                <a:hlinkClick r:id="" action="ppaction://noaction"/>
              </a:rPr>
              <a:t>Automation</a:t>
            </a:r>
            <a:endParaRPr kumimoji="0" sz="1400" b="1" i="0" u="sng" strike="noStrike" kern="120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+mn-ea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Smarter Home,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Sweeter Life,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Zigbee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Hub. Intercom. Smart Home Control Panel in One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97" y="4456606"/>
            <a:ext cx="674512" cy="3930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711" y="4323097"/>
            <a:ext cx="296024" cy="5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A08619-9F90-F08F-CD93-90F75A264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4725177F-94EA-8CDF-47AC-1E3EAE5E86E8}"/>
              </a:ext>
            </a:extLst>
          </p:cNvPr>
          <p:cNvSpPr/>
          <p:nvPr/>
        </p:nvSpPr>
        <p:spPr>
          <a:xfrm>
            <a:off x="0" y="1466602"/>
            <a:ext cx="12192000" cy="5372986"/>
          </a:xfrm>
          <a:prstGeom prst="round2SameRect">
            <a:avLst>
              <a:gd name="adj1" fmla="val 5718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F5EA11-576D-4D9F-12E3-42B6C4828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All-inclusive Call Center Features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3B9C964-C102-18BC-9134-D4329C322A9D}"/>
              </a:ext>
            </a:extLst>
          </p:cNvPr>
          <p:cNvGraphicFramePr>
            <a:graphicFrameLocks noGrp="1"/>
          </p:cNvGraphicFramePr>
          <p:nvPr/>
        </p:nvGraphicFramePr>
        <p:xfrm>
          <a:off x="972152" y="1780674"/>
          <a:ext cx="10595952" cy="5121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1984">
                  <a:extLst>
                    <a:ext uri="{9D8B030D-6E8A-4147-A177-3AD203B41FA5}">
                      <a16:colId xmlns:a16="http://schemas.microsoft.com/office/drawing/2014/main" val="1176217855"/>
                    </a:ext>
                  </a:extLst>
                </a:gridCol>
                <a:gridCol w="3773590">
                  <a:extLst>
                    <a:ext uri="{9D8B030D-6E8A-4147-A177-3AD203B41FA5}">
                      <a16:colId xmlns:a16="http://schemas.microsoft.com/office/drawing/2014/main" val="1110640904"/>
                    </a:ext>
                  </a:extLst>
                </a:gridCol>
                <a:gridCol w="3290378">
                  <a:extLst>
                    <a:ext uri="{9D8B030D-6E8A-4147-A177-3AD203B41FA5}">
                      <a16:colId xmlns:a16="http://schemas.microsoft.com/office/drawing/2014/main" val="1366554855"/>
                    </a:ext>
                  </a:extLst>
                </a:gridCol>
              </a:tblGrid>
              <a:tr h="512143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6EE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Team Collaboration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Agent Presence Status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Call Transfer (Cold/Warm)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Three-way Calling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1:1 and Team Chat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Group Chat in Message Queue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File Sharing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kumimoji="0" lang="en-US" altLang="zh-C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216000" marT="22125" marB="221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6EE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Dashboard &amp; Reporting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Wallboard &amp; Real-time Analytics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SLA Monitoring &amp; Notifications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A3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Real-time and historical reports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IVR Reports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Agent Performance Report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Agent Call Summary Reports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Agent  Activity Reports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Queue Performance Report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Queue Callback Reports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Queue Activities Reports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Satisfaction Survey Reports</a:t>
                      </a:r>
                    </a:p>
                    <a:p>
                      <a:pPr marL="216000" marR="0" lvl="0" indent="-144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rgbClr val="FFFFFF">
                            <a:lumMod val="50000"/>
                          </a:srgbClr>
                        </a:buClr>
                        <a:buSzTx/>
                        <a:buFont typeface="Arial" panose="020B0604020202020204" pitchFamily="34" charset="0"/>
                        <a:buChar char="-"/>
                        <a:tabLst/>
                        <a:defRPr/>
                      </a:pP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Unreturned Missed Call Report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216000" marT="22125" marB="221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6EE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Omnichannel </a:t>
                      </a:r>
                      <a:r>
                        <a:rPr kumimoji="0" lang="en-US" altLang="zh-CN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6EE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Messaging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6EE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3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Live Chat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3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SMS Integration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A3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3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Facebook &amp; What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sApp Integration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3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Bulk Messaging (SMS &amp; WhatsApp)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*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6EE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Integrations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3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CRM Integration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3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Helpdesk Integration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3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Database Integration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3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Open APIs</a:t>
                      </a:r>
                    </a:p>
                    <a:p>
                      <a:pPr marL="108000" marR="0" lvl="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30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Linkus SDKs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A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C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03C4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2125" marB="221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46265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5B45D059-3710-61DA-D51C-B8CF56C77B12}"/>
              </a:ext>
            </a:extLst>
          </p:cNvPr>
          <p:cNvSpPr txBox="1"/>
          <p:nvPr/>
        </p:nvSpPr>
        <p:spPr>
          <a:xfrm>
            <a:off x="525656" y="6528839"/>
            <a:ext cx="6096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A3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*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B6BAC3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These 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B6BAC3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features are available on Enterprise Plan or above.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B6BAC3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B31BA9-99DE-0991-F775-D451457DF13D}"/>
              </a:ext>
            </a:extLst>
          </p:cNvPr>
          <p:cNvCxnSpPr>
            <a:cxnSpLocks/>
          </p:cNvCxnSpPr>
          <p:nvPr/>
        </p:nvCxnSpPr>
        <p:spPr>
          <a:xfrm>
            <a:off x="3969799" y="1679258"/>
            <a:ext cx="0" cy="450000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B671BE4-DDF7-85FC-2A42-5E8FCE96E376}"/>
              </a:ext>
            </a:extLst>
          </p:cNvPr>
          <p:cNvCxnSpPr>
            <a:cxnSpLocks/>
          </p:cNvCxnSpPr>
          <p:nvPr/>
        </p:nvCxnSpPr>
        <p:spPr>
          <a:xfrm>
            <a:off x="7906532" y="1679258"/>
            <a:ext cx="0" cy="450000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49114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5BB26-B743-A10B-AD9E-8EE885377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Rounded 4">
            <a:extLst>
              <a:ext uri="{FF2B5EF4-FFF2-40B4-BE49-F238E27FC236}">
                <a16:creationId xmlns:a16="http://schemas.microsoft.com/office/drawing/2014/main" id="{197EB51C-38A2-9B63-30A5-AF2D770211F0}"/>
              </a:ext>
            </a:extLst>
          </p:cNvPr>
          <p:cNvSpPr/>
          <p:nvPr/>
        </p:nvSpPr>
        <p:spPr>
          <a:xfrm flipH="1">
            <a:off x="5513831" y="2488671"/>
            <a:ext cx="6678166" cy="4369329"/>
          </a:xfrm>
          <a:prstGeom prst="round1Rect">
            <a:avLst>
              <a:gd name="adj" fmla="val 62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9F257A-4391-3252-4105-99126E3D1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Omnichannel Messaging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A89D61E-CC8B-2344-E817-24F9767122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602748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1600" dirty="0"/>
              <a:t>Process all inbound inquiries in one place and drive outbound growth</a:t>
            </a:r>
          </a:p>
        </p:txBody>
      </p:sp>
      <p:pic>
        <p:nvPicPr>
          <p:cNvPr id="18" name="Picture Placeholder 12" descr="A screenshot of a chat&#10;&#10;Description automatically generated">
            <a:extLst>
              <a:ext uri="{FF2B5EF4-FFF2-40B4-BE49-F238E27FC236}">
                <a16:creationId xmlns:a16="http://schemas.microsoft.com/office/drawing/2014/main" id="{E5997A02-9A7B-C973-3827-47EE7E0D36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2719" y="2397662"/>
            <a:ext cx="6599279" cy="4460339"/>
          </a:xfrm>
          <a:custGeom>
            <a:avLst/>
            <a:gdLst>
              <a:gd name="connsiteX0" fmla="*/ 212134 w 6599279"/>
              <a:gd name="connsiteY0" fmla="*/ 0 h 4460339"/>
              <a:gd name="connsiteX1" fmla="*/ 6599279 w 6599279"/>
              <a:gd name="connsiteY1" fmla="*/ 0 h 4460339"/>
              <a:gd name="connsiteX2" fmla="*/ 6599279 w 6599279"/>
              <a:gd name="connsiteY2" fmla="*/ 4460339 h 4460339"/>
              <a:gd name="connsiteX3" fmla="*/ 0 w 6599279"/>
              <a:gd name="connsiteY3" fmla="*/ 4460339 h 4460339"/>
              <a:gd name="connsiteX4" fmla="*/ 0 w 6599279"/>
              <a:gd name="connsiteY4" fmla="*/ 212134 h 4460339"/>
              <a:gd name="connsiteX5" fmla="*/ 212134 w 6599279"/>
              <a:gd name="connsiteY5" fmla="*/ 0 h 4460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9279" h="4460339">
                <a:moveTo>
                  <a:pt x="212134" y="0"/>
                </a:moveTo>
                <a:lnTo>
                  <a:pt x="6599279" y="0"/>
                </a:lnTo>
                <a:lnTo>
                  <a:pt x="6599279" y="4460339"/>
                </a:lnTo>
                <a:lnTo>
                  <a:pt x="0" y="4460339"/>
                </a:lnTo>
                <a:lnTo>
                  <a:pt x="0" y="212134"/>
                </a:lnTo>
                <a:cubicBezTo>
                  <a:pt x="0" y="94976"/>
                  <a:pt x="94976" y="0"/>
                  <a:pt x="212134" y="0"/>
                </a:cubicBezTo>
                <a:close/>
              </a:path>
            </a:pathLst>
          </a:custGeom>
          <a:ln w="12700">
            <a:solidFill>
              <a:srgbClr val="E7E8EB"/>
            </a:solidFill>
          </a:ln>
        </p:spPr>
      </p:pic>
      <p:pic>
        <p:nvPicPr>
          <p:cNvPr id="9" name="Picture 8" descr="A screenshot of a chat&#10;&#10;Description automatically generated">
            <a:extLst>
              <a:ext uri="{FF2B5EF4-FFF2-40B4-BE49-F238E27FC236}">
                <a16:creationId xmlns:a16="http://schemas.microsoft.com/office/drawing/2014/main" id="{4241BDE2-D440-6A5A-DDE2-C546FBA10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1243" y="2620939"/>
            <a:ext cx="6100754" cy="4237062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D7B69D8-0611-E404-AA07-7C6C71A16C03}"/>
              </a:ext>
            </a:extLst>
          </p:cNvPr>
          <p:cNvGrpSpPr/>
          <p:nvPr/>
        </p:nvGrpSpPr>
        <p:grpSpPr>
          <a:xfrm>
            <a:off x="8994142" y="2135882"/>
            <a:ext cx="2980178" cy="581018"/>
            <a:chOff x="8462434" y="2115821"/>
            <a:chExt cx="3386754" cy="660284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6297CDD9-514B-39F0-8DB0-20F6B935B1B3}"/>
                </a:ext>
              </a:extLst>
            </p:cNvPr>
            <p:cNvSpPr/>
            <p:nvPr/>
          </p:nvSpPr>
          <p:spPr>
            <a:xfrm>
              <a:off x="8462434" y="2115821"/>
              <a:ext cx="3353679" cy="66028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11" name="Picture 10" descr="A black screen with white text&#10;&#10;Description automatically generated">
              <a:extLst>
                <a:ext uri="{FF2B5EF4-FFF2-40B4-BE49-F238E27FC236}">
                  <a16:creationId xmlns:a16="http://schemas.microsoft.com/office/drawing/2014/main" id="{408B4EA7-5747-0903-8CE6-F9CFCCEB8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62434" y="2153860"/>
              <a:ext cx="3386754" cy="578227"/>
            </a:xfrm>
            <a:prstGeom prst="rect">
              <a:avLst/>
            </a:prstGeom>
          </p:spPr>
        </p:pic>
      </p:grpSp>
      <p:sp>
        <p:nvSpPr>
          <p:cNvPr id="25" name="Rectangle: Rounded Corners 23">
            <a:extLst>
              <a:ext uri="{FF2B5EF4-FFF2-40B4-BE49-F238E27FC236}">
                <a16:creationId xmlns:a16="http://schemas.microsoft.com/office/drawing/2014/main" id="{5C0F135E-3248-5E02-7CB3-157D4B9C575D}"/>
              </a:ext>
            </a:extLst>
          </p:cNvPr>
          <p:cNvSpPr/>
          <p:nvPr/>
        </p:nvSpPr>
        <p:spPr>
          <a:xfrm>
            <a:off x="10484231" y="2620939"/>
            <a:ext cx="388557" cy="349993"/>
          </a:xfrm>
          <a:custGeom>
            <a:avLst/>
            <a:gdLst>
              <a:gd name="connsiteX0" fmla="*/ 0 w 1451249"/>
              <a:gd name="connsiteY0" fmla="*/ 177228 h 1063348"/>
              <a:gd name="connsiteX1" fmla="*/ 177228 w 1451249"/>
              <a:gd name="connsiteY1" fmla="*/ 0 h 1063348"/>
              <a:gd name="connsiteX2" fmla="*/ 1274021 w 1451249"/>
              <a:gd name="connsiteY2" fmla="*/ 0 h 1063348"/>
              <a:gd name="connsiteX3" fmla="*/ 1451249 w 1451249"/>
              <a:gd name="connsiteY3" fmla="*/ 177228 h 1063348"/>
              <a:gd name="connsiteX4" fmla="*/ 1451249 w 1451249"/>
              <a:gd name="connsiteY4" fmla="*/ 886120 h 1063348"/>
              <a:gd name="connsiteX5" fmla="*/ 1274021 w 1451249"/>
              <a:gd name="connsiteY5" fmla="*/ 1063348 h 1063348"/>
              <a:gd name="connsiteX6" fmla="*/ 177228 w 1451249"/>
              <a:gd name="connsiteY6" fmla="*/ 1063348 h 1063348"/>
              <a:gd name="connsiteX7" fmla="*/ 0 w 1451249"/>
              <a:gd name="connsiteY7" fmla="*/ 886120 h 1063348"/>
              <a:gd name="connsiteX8" fmla="*/ 0 w 1451249"/>
              <a:gd name="connsiteY8" fmla="*/ 177228 h 1063348"/>
              <a:gd name="connsiteX0" fmla="*/ 177228 w 1451249"/>
              <a:gd name="connsiteY0" fmla="*/ 0 h 1063348"/>
              <a:gd name="connsiteX1" fmla="*/ 1274021 w 1451249"/>
              <a:gd name="connsiteY1" fmla="*/ 0 h 1063348"/>
              <a:gd name="connsiteX2" fmla="*/ 1451249 w 1451249"/>
              <a:gd name="connsiteY2" fmla="*/ 177228 h 1063348"/>
              <a:gd name="connsiteX3" fmla="*/ 1451249 w 1451249"/>
              <a:gd name="connsiteY3" fmla="*/ 886120 h 1063348"/>
              <a:gd name="connsiteX4" fmla="*/ 1274021 w 1451249"/>
              <a:gd name="connsiteY4" fmla="*/ 1063348 h 1063348"/>
              <a:gd name="connsiteX5" fmla="*/ 177228 w 1451249"/>
              <a:gd name="connsiteY5" fmla="*/ 1063348 h 1063348"/>
              <a:gd name="connsiteX6" fmla="*/ 0 w 1451249"/>
              <a:gd name="connsiteY6" fmla="*/ 886120 h 1063348"/>
              <a:gd name="connsiteX7" fmla="*/ 0 w 1451249"/>
              <a:gd name="connsiteY7" fmla="*/ 177228 h 1063348"/>
              <a:gd name="connsiteX8" fmla="*/ 268668 w 1451249"/>
              <a:gd name="connsiteY8" fmla="*/ 91440 h 1063348"/>
              <a:gd name="connsiteX0" fmla="*/ 177228 w 1451249"/>
              <a:gd name="connsiteY0" fmla="*/ 0 h 1063348"/>
              <a:gd name="connsiteX1" fmla="*/ 1274021 w 1451249"/>
              <a:gd name="connsiteY1" fmla="*/ 0 h 1063348"/>
              <a:gd name="connsiteX2" fmla="*/ 1451249 w 1451249"/>
              <a:gd name="connsiteY2" fmla="*/ 177228 h 1063348"/>
              <a:gd name="connsiteX3" fmla="*/ 1451249 w 1451249"/>
              <a:gd name="connsiteY3" fmla="*/ 886120 h 1063348"/>
              <a:gd name="connsiteX4" fmla="*/ 1274021 w 1451249"/>
              <a:gd name="connsiteY4" fmla="*/ 1063348 h 1063348"/>
              <a:gd name="connsiteX5" fmla="*/ 177228 w 1451249"/>
              <a:gd name="connsiteY5" fmla="*/ 1063348 h 1063348"/>
              <a:gd name="connsiteX6" fmla="*/ 0 w 1451249"/>
              <a:gd name="connsiteY6" fmla="*/ 886120 h 1063348"/>
              <a:gd name="connsiteX7" fmla="*/ 0 w 1451249"/>
              <a:gd name="connsiteY7" fmla="*/ 177228 h 1063348"/>
              <a:gd name="connsiteX0" fmla="*/ 178815 w 1452836"/>
              <a:gd name="connsiteY0" fmla="*/ 0 h 1063348"/>
              <a:gd name="connsiteX1" fmla="*/ 1275608 w 1452836"/>
              <a:gd name="connsiteY1" fmla="*/ 0 h 1063348"/>
              <a:gd name="connsiteX2" fmla="*/ 1452836 w 1452836"/>
              <a:gd name="connsiteY2" fmla="*/ 177228 h 1063348"/>
              <a:gd name="connsiteX3" fmla="*/ 1452836 w 1452836"/>
              <a:gd name="connsiteY3" fmla="*/ 886120 h 1063348"/>
              <a:gd name="connsiteX4" fmla="*/ 1275608 w 1452836"/>
              <a:gd name="connsiteY4" fmla="*/ 1063348 h 1063348"/>
              <a:gd name="connsiteX5" fmla="*/ 178815 w 1452836"/>
              <a:gd name="connsiteY5" fmla="*/ 1063348 h 1063348"/>
              <a:gd name="connsiteX6" fmla="*/ 1587 w 1452836"/>
              <a:gd name="connsiteY6" fmla="*/ 886120 h 1063348"/>
              <a:gd name="connsiteX7" fmla="*/ 0 w 1452836"/>
              <a:gd name="connsiteY7" fmla="*/ 641073 h 1063348"/>
              <a:gd name="connsiteX8" fmla="*/ 1587 w 1452836"/>
              <a:gd name="connsiteY8" fmla="*/ 177228 h 1063348"/>
              <a:gd name="connsiteX0" fmla="*/ 178815 w 1452836"/>
              <a:gd name="connsiteY0" fmla="*/ 0 h 1063348"/>
              <a:gd name="connsiteX1" fmla="*/ 1275608 w 1452836"/>
              <a:gd name="connsiteY1" fmla="*/ 0 h 1063348"/>
              <a:gd name="connsiteX2" fmla="*/ 1452836 w 1452836"/>
              <a:gd name="connsiteY2" fmla="*/ 177228 h 1063348"/>
              <a:gd name="connsiteX3" fmla="*/ 1452836 w 1452836"/>
              <a:gd name="connsiteY3" fmla="*/ 886120 h 1063348"/>
              <a:gd name="connsiteX4" fmla="*/ 1275608 w 1452836"/>
              <a:gd name="connsiteY4" fmla="*/ 1063348 h 1063348"/>
              <a:gd name="connsiteX5" fmla="*/ 178815 w 1452836"/>
              <a:gd name="connsiteY5" fmla="*/ 1063348 h 1063348"/>
              <a:gd name="connsiteX6" fmla="*/ 1587 w 1452836"/>
              <a:gd name="connsiteY6" fmla="*/ 886120 h 1063348"/>
              <a:gd name="connsiteX7" fmla="*/ 0 w 1452836"/>
              <a:gd name="connsiteY7" fmla="*/ 641073 h 1063348"/>
              <a:gd name="connsiteX0" fmla="*/ 1275608 w 1452836"/>
              <a:gd name="connsiteY0" fmla="*/ 0 h 1063348"/>
              <a:gd name="connsiteX1" fmla="*/ 1452836 w 1452836"/>
              <a:gd name="connsiteY1" fmla="*/ 177228 h 1063348"/>
              <a:gd name="connsiteX2" fmla="*/ 1452836 w 1452836"/>
              <a:gd name="connsiteY2" fmla="*/ 886120 h 1063348"/>
              <a:gd name="connsiteX3" fmla="*/ 1275608 w 1452836"/>
              <a:gd name="connsiteY3" fmla="*/ 1063348 h 1063348"/>
              <a:gd name="connsiteX4" fmla="*/ 178815 w 1452836"/>
              <a:gd name="connsiteY4" fmla="*/ 1063348 h 1063348"/>
              <a:gd name="connsiteX5" fmla="*/ 1587 w 1452836"/>
              <a:gd name="connsiteY5" fmla="*/ 886120 h 1063348"/>
              <a:gd name="connsiteX6" fmla="*/ 0 w 1452836"/>
              <a:gd name="connsiteY6" fmla="*/ 641073 h 1063348"/>
              <a:gd name="connsiteX0" fmla="*/ 1275608 w 1452836"/>
              <a:gd name="connsiteY0" fmla="*/ 0 h 1063348"/>
              <a:gd name="connsiteX1" fmla="*/ 1452836 w 1452836"/>
              <a:gd name="connsiteY1" fmla="*/ 177228 h 1063348"/>
              <a:gd name="connsiteX2" fmla="*/ 1452836 w 1452836"/>
              <a:gd name="connsiteY2" fmla="*/ 886120 h 1063348"/>
              <a:gd name="connsiteX3" fmla="*/ 1275608 w 1452836"/>
              <a:gd name="connsiteY3" fmla="*/ 1063348 h 1063348"/>
              <a:gd name="connsiteX4" fmla="*/ 468313 w 1452836"/>
              <a:gd name="connsiteY4" fmla="*/ 1063348 h 1063348"/>
              <a:gd name="connsiteX5" fmla="*/ 178815 w 1452836"/>
              <a:gd name="connsiteY5" fmla="*/ 1063348 h 1063348"/>
              <a:gd name="connsiteX6" fmla="*/ 1587 w 1452836"/>
              <a:gd name="connsiteY6" fmla="*/ 886120 h 1063348"/>
              <a:gd name="connsiteX7" fmla="*/ 0 w 1452836"/>
              <a:gd name="connsiteY7" fmla="*/ 641073 h 1063348"/>
              <a:gd name="connsiteX0" fmla="*/ 1452836 w 1452836"/>
              <a:gd name="connsiteY0" fmla="*/ 0 h 886120"/>
              <a:gd name="connsiteX1" fmla="*/ 1452836 w 1452836"/>
              <a:gd name="connsiteY1" fmla="*/ 708892 h 886120"/>
              <a:gd name="connsiteX2" fmla="*/ 1275608 w 1452836"/>
              <a:gd name="connsiteY2" fmla="*/ 886120 h 886120"/>
              <a:gd name="connsiteX3" fmla="*/ 468313 w 1452836"/>
              <a:gd name="connsiteY3" fmla="*/ 886120 h 886120"/>
              <a:gd name="connsiteX4" fmla="*/ 178815 w 1452836"/>
              <a:gd name="connsiteY4" fmla="*/ 886120 h 886120"/>
              <a:gd name="connsiteX5" fmla="*/ 1587 w 1452836"/>
              <a:gd name="connsiteY5" fmla="*/ 708892 h 886120"/>
              <a:gd name="connsiteX6" fmla="*/ 0 w 1452836"/>
              <a:gd name="connsiteY6" fmla="*/ 463845 h 886120"/>
              <a:gd name="connsiteX0" fmla="*/ 1452836 w 1452836"/>
              <a:gd name="connsiteY0" fmla="*/ 245047 h 422275"/>
              <a:gd name="connsiteX1" fmla="*/ 1275608 w 1452836"/>
              <a:gd name="connsiteY1" fmla="*/ 422275 h 422275"/>
              <a:gd name="connsiteX2" fmla="*/ 468313 w 1452836"/>
              <a:gd name="connsiteY2" fmla="*/ 422275 h 422275"/>
              <a:gd name="connsiteX3" fmla="*/ 178815 w 1452836"/>
              <a:gd name="connsiteY3" fmla="*/ 422275 h 422275"/>
              <a:gd name="connsiteX4" fmla="*/ 1587 w 1452836"/>
              <a:gd name="connsiteY4" fmla="*/ 245047 h 422275"/>
              <a:gd name="connsiteX5" fmla="*/ 0 w 1452836"/>
              <a:gd name="connsiteY5" fmla="*/ 0 h 422275"/>
              <a:gd name="connsiteX0" fmla="*/ 1275608 w 1275608"/>
              <a:gd name="connsiteY0" fmla="*/ 422275 h 422275"/>
              <a:gd name="connsiteX1" fmla="*/ 468313 w 1275608"/>
              <a:gd name="connsiteY1" fmla="*/ 422275 h 422275"/>
              <a:gd name="connsiteX2" fmla="*/ 178815 w 1275608"/>
              <a:gd name="connsiteY2" fmla="*/ 422275 h 422275"/>
              <a:gd name="connsiteX3" fmla="*/ 1587 w 1275608"/>
              <a:gd name="connsiteY3" fmla="*/ 245047 h 422275"/>
              <a:gd name="connsiteX4" fmla="*/ 0 w 1275608"/>
              <a:gd name="connsiteY4" fmla="*/ 0 h 422275"/>
              <a:gd name="connsiteX0" fmla="*/ 468313 w 468313"/>
              <a:gd name="connsiteY0" fmla="*/ 422275 h 422275"/>
              <a:gd name="connsiteX1" fmla="*/ 178815 w 468313"/>
              <a:gd name="connsiteY1" fmla="*/ 422275 h 422275"/>
              <a:gd name="connsiteX2" fmla="*/ 1587 w 468313"/>
              <a:gd name="connsiteY2" fmla="*/ 245047 h 422275"/>
              <a:gd name="connsiteX3" fmla="*/ 0 w 468313"/>
              <a:gd name="connsiteY3" fmla="*/ 0 h 422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313" h="422275">
                <a:moveTo>
                  <a:pt x="468313" y="422275"/>
                </a:moveTo>
                <a:lnTo>
                  <a:pt x="178815" y="422275"/>
                </a:lnTo>
                <a:cubicBezTo>
                  <a:pt x="80935" y="422275"/>
                  <a:pt x="1587" y="342927"/>
                  <a:pt x="1587" y="245047"/>
                </a:cubicBezTo>
                <a:lnTo>
                  <a:pt x="0" y="0"/>
                </a:lnTo>
              </a:path>
            </a:pathLst>
          </a:custGeom>
          <a:noFill/>
          <a:ln cap="rnd">
            <a:solidFill>
              <a:schemeClr val="accent3"/>
            </a:solidFill>
            <a:prstDash val="dash"/>
            <a:headEnd type="oval"/>
            <a:tailEnd type="arrow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5E51FCF-D88E-4B7B-BFB8-612376FED839}"/>
              </a:ext>
            </a:extLst>
          </p:cNvPr>
          <p:cNvGrpSpPr/>
          <p:nvPr/>
        </p:nvGrpSpPr>
        <p:grpSpPr>
          <a:xfrm>
            <a:off x="4347821" y="4388855"/>
            <a:ext cx="1916122" cy="570171"/>
            <a:chOff x="5900728" y="-134744"/>
            <a:chExt cx="1916122" cy="570171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1EC39746-4FA9-D334-D156-EA7CE6C90E27}"/>
                </a:ext>
              </a:extLst>
            </p:cNvPr>
            <p:cNvSpPr/>
            <p:nvPr/>
          </p:nvSpPr>
          <p:spPr>
            <a:xfrm>
              <a:off x="5900728" y="-134744"/>
              <a:ext cx="1916122" cy="57017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180722F-D0AB-0847-B392-D2DE2D7EBB65}"/>
                </a:ext>
              </a:extLst>
            </p:cNvPr>
            <p:cNvSpPr/>
            <p:nvPr/>
          </p:nvSpPr>
          <p:spPr>
            <a:xfrm>
              <a:off x="5965018" y="-63407"/>
              <a:ext cx="443714" cy="443714"/>
            </a:xfrm>
            <a:prstGeom prst="ellipse">
              <a:avLst/>
            </a:prstGeom>
            <a:solidFill>
              <a:srgbClr val="E64B9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401C64F-E602-DEFA-8582-FE64528A8A66}"/>
                </a:ext>
              </a:extLst>
            </p:cNvPr>
            <p:cNvSpPr txBox="1"/>
            <p:nvPr/>
          </p:nvSpPr>
          <p:spPr>
            <a:xfrm>
              <a:off x="6425400" y="-77658"/>
              <a:ext cx="8579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Facebook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88AFE3A4-E6FF-D5E5-7F6C-DEB5AF389492}"/>
                </a:ext>
              </a:extLst>
            </p:cNvPr>
            <p:cNvCxnSpPr/>
            <p:nvPr/>
          </p:nvCxnSpPr>
          <p:spPr>
            <a:xfrm>
              <a:off x="6500316" y="199341"/>
              <a:ext cx="11418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183563EA-7DB3-B93E-8F9F-70ED03E0B18A}"/>
                </a:ext>
              </a:extLst>
            </p:cNvPr>
            <p:cNvCxnSpPr/>
            <p:nvPr/>
          </p:nvCxnSpPr>
          <p:spPr>
            <a:xfrm>
              <a:off x="6478562" y="299145"/>
              <a:ext cx="1141827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 descr="A logo of a chat&#10;&#10;Description automatically generated">
              <a:extLst>
                <a:ext uri="{FF2B5EF4-FFF2-40B4-BE49-F238E27FC236}">
                  <a16:creationId xmlns:a16="http://schemas.microsoft.com/office/drawing/2014/main" id="{84127556-69B6-C5B4-E95F-7E306EECC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52713" y="-51568"/>
              <a:ext cx="417894" cy="417894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AEAAE71-B8C2-AF90-2A34-B8FF0BD32398}"/>
              </a:ext>
            </a:extLst>
          </p:cNvPr>
          <p:cNvGrpSpPr/>
          <p:nvPr/>
        </p:nvGrpSpPr>
        <p:grpSpPr>
          <a:xfrm>
            <a:off x="4347821" y="5093788"/>
            <a:ext cx="1916122" cy="570171"/>
            <a:chOff x="5900728" y="570189"/>
            <a:chExt cx="1916122" cy="570171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5727860F-373F-E3B7-25F1-171C3A03C2B5}"/>
                </a:ext>
              </a:extLst>
            </p:cNvPr>
            <p:cNvSpPr/>
            <p:nvPr/>
          </p:nvSpPr>
          <p:spPr>
            <a:xfrm>
              <a:off x="5900728" y="570189"/>
              <a:ext cx="1916122" cy="57017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E9BC5E18-41A2-A012-3E61-AA8F9B31F172}"/>
                </a:ext>
              </a:extLst>
            </p:cNvPr>
            <p:cNvSpPr/>
            <p:nvPr/>
          </p:nvSpPr>
          <p:spPr>
            <a:xfrm>
              <a:off x="5965018" y="641526"/>
              <a:ext cx="443714" cy="443714"/>
            </a:xfrm>
            <a:prstGeom prst="ellipse">
              <a:avLst/>
            </a:prstGeom>
            <a:solidFill>
              <a:srgbClr val="268C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B78E1EC-8730-F9D7-2D4E-15DFD359C004}"/>
                </a:ext>
              </a:extLst>
            </p:cNvPr>
            <p:cNvSpPr txBox="1"/>
            <p:nvPr/>
          </p:nvSpPr>
          <p:spPr>
            <a:xfrm>
              <a:off x="6425400" y="627275"/>
              <a:ext cx="5180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SMS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9BD18237-88D3-1A51-AEDD-3418041F05D3}"/>
                </a:ext>
              </a:extLst>
            </p:cNvPr>
            <p:cNvCxnSpPr/>
            <p:nvPr/>
          </p:nvCxnSpPr>
          <p:spPr>
            <a:xfrm>
              <a:off x="6500316" y="904274"/>
              <a:ext cx="11418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A2BC81FF-04FA-5608-D978-0F1AF08E5299}"/>
                </a:ext>
              </a:extLst>
            </p:cNvPr>
            <p:cNvCxnSpPr/>
            <p:nvPr/>
          </p:nvCxnSpPr>
          <p:spPr>
            <a:xfrm>
              <a:off x="6478562" y="1004078"/>
              <a:ext cx="1141827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 descr="A blue bubble with text&#10;&#10;Description automatically generated">
              <a:extLst>
                <a:ext uri="{FF2B5EF4-FFF2-40B4-BE49-F238E27FC236}">
                  <a16:creationId xmlns:a16="http://schemas.microsoft.com/office/drawing/2014/main" id="{4F08E007-6B4B-F409-9225-6AF5374BD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97450" y="671607"/>
              <a:ext cx="373158" cy="372978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D9ED415-B901-5265-7992-9702C8DED519}"/>
              </a:ext>
            </a:extLst>
          </p:cNvPr>
          <p:cNvGrpSpPr/>
          <p:nvPr/>
        </p:nvGrpSpPr>
        <p:grpSpPr>
          <a:xfrm>
            <a:off x="4347821" y="5765280"/>
            <a:ext cx="1916122" cy="570171"/>
            <a:chOff x="5900728" y="1241681"/>
            <a:chExt cx="1916122" cy="570171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2621FC95-E788-0BEA-ACD2-087CAC2679E0}"/>
                </a:ext>
              </a:extLst>
            </p:cNvPr>
            <p:cNvSpPr/>
            <p:nvPr/>
          </p:nvSpPr>
          <p:spPr>
            <a:xfrm>
              <a:off x="5900728" y="1241681"/>
              <a:ext cx="1916122" cy="57017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634071EE-124B-2FF0-D92C-DCFDF3F2577A}"/>
                </a:ext>
              </a:extLst>
            </p:cNvPr>
            <p:cNvSpPr/>
            <p:nvPr/>
          </p:nvSpPr>
          <p:spPr>
            <a:xfrm>
              <a:off x="5965018" y="1313018"/>
              <a:ext cx="443714" cy="443714"/>
            </a:xfrm>
            <a:prstGeom prst="ellipse">
              <a:avLst/>
            </a:prstGeom>
            <a:solidFill>
              <a:srgbClr val="3AC24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FB56E01-63AB-40EC-6BAD-4404D53A10B9}"/>
                </a:ext>
              </a:extLst>
            </p:cNvPr>
            <p:cNvSpPr txBox="1"/>
            <p:nvPr/>
          </p:nvSpPr>
          <p:spPr>
            <a:xfrm>
              <a:off x="6425400" y="1298767"/>
              <a:ext cx="8931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WhatsApp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4379107A-D1F8-2EC3-4D1E-CF10029BA7B6}"/>
                </a:ext>
              </a:extLst>
            </p:cNvPr>
            <p:cNvCxnSpPr/>
            <p:nvPr/>
          </p:nvCxnSpPr>
          <p:spPr>
            <a:xfrm>
              <a:off x="6500316" y="1575766"/>
              <a:ext cx="11418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3F54B2A4-D08D-0042-F623-3910A9E83AF1}"/>
                </a:ext>
              </a:extLst>
            </p:cNvPr>
            <p:cNvCxnSpPr/>
            <p:nvPr/>
          </p:nvCxnSpPr>
          <p:spPr>
            <a:xfrm>
              <a:off x="6478562" y="1675570"/>
              <a:ext cx="1141827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 descr="A green and white phone logo&#10;&#10;Description automatically generated">
              <a:extLst>
                <a:ext uri="{FF2B5EF4-FFF2-40B4-BE49-F238E27FC236}">
                  <a16:creationId xmlns:a16="http://schemas.microsoft.com/office/drawing/2014/main" id="{FED1441C-91EB-A8C1-FF3D-EA68C9EAA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96590" y="1361984"/>
              <a:ext cx="354456" cy="354456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8F85F1-1785-758D-4B0D-77024281C502}"/>
              </a:ext>
            </a:extLst>
          </p:cNvPr>
          <p:cNvGrpSpPr/>
          <p:nvPr/>
        </p:nvGrpSpPr>
        <p:grpSpPr>
          <a:xfrm>
            <a:off x="4347821" y="3697335"/>
            <a:ext cx="1916122" cy="570171"/>
            <a:chOff x="4347821" y="3697335"/>
            <a:chExt cx="1916122" cy="570171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1CB90F0-3DDA-8C92-DB64-BF6DA128D28A}"/>
                </a:ext>
              </a:extLst>
            </p:cNvPr>
            <p:cNvSpPr/>
            <p:nvPr/>
          </p:nvSpPr>
          <p:spPr>
            <a:xfrm>
              <a:off x="4347821" y="3697335"/>
              <a:ext cx="1916122" cy="57017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5A0396D-A9C1-5DE8-B6BD-CD0C1CA4C261}"/>
                </a:ext>
              </a:extLst>
            </p:cNvPr>
            <p:cNvSpPr/>
            <p:nvPr/>
          </p:nvSpPr>
          <p:spPr>
            <a:xfrm>
              <a:off x="4412111" y="3768672"/>
              <a:ext cx="443714" cy="443714"/>
            </a:xfrm>
            <a:prstGeom prst="ellipse">
              <a:avLst/>
            </a:prstGeom>
            <a:solidFill>
              <a:srgbClr val="268DE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F3DC743-3104-9C69-C406-F8DAA00B6CEC}"/>
                </a:ext>
              </a:extLst>
            </p:cNvPr>
            <p:cNvSpPr txBox="1"/>
            <p:nvPr/>
          </p:nvSpPr>
          <p:spPr>
            <a:xfrm>
              <a:off x="4872493" y="3754421"/>
              <a:ext cx="8322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Live Chat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AAB3BB2C-69F7-61BA-260F-AE4FD052D07B}"/>
                </a:ext>
              </a:extLst>
            </p:cNvPr>
            <p:cNvCxnSpPr/>
            <p:nvPr/>
          </p:nvCxnSpPr>
          <p:spPr>
            <a:xfrm>
              <a:off x="4947409" y="4031420"/>
              <a:ext cx="11418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3B0F817-D174-3F36-6DFE-51BBB38BD85D}"/>
                </a:ext>
              </a:extLst>
            </p:cNvPr>
            <p:cNvCxnSpPr/>
            <p:nvPr/>
          </p:nvCxnSpPr>
          <p:spPr>
            <a:xfrm>
              <a:off x="4925655" y="4131224"/>
              <a:ext cx="1141827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 descr="A blue circle with black text&#10;&#10;Description automatically generated">
              <a:extLst>
                <a:ext uri="{FF2B5EF4-FFF2-40B4-BE49-F238E27FC236}">
                  <a16:creationId xmlns:a16="http://schemas.microsoft.com/office/drawing/2014/main" id="{AA6B5B0E-CF04-4DE7-CEBD-06A1C6F5B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3103" y="3807755"/>
              <a:ext cx="356928" cy="356928"/>
            </a:xfrm>
            <a:prstGeom prst="rect">
              <a:avLst/>
            </a:prstGeom>
          </p:spPr>
        </p:pic>
      </p:grp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4ECBC42-BC8F-7BD4-BB1B-069B0519D1B2}"/>
              </a:ext>
            </a:extLst>
          </p:cNvPr>
          <p:cNvSpPr txBox="1">
            <a:spLocks/>
          </p:cNvSpPr>
          <p:nvPr/>
        </p:nvSpPr>
        <p:spPr>
          <a:xfrm>
            <a:off x="641121" y="2803461"/>
            <a:ext cx="3320229" cy="3317538"/>
          </a:xfrm>
          <a:prstGeom prst="rect">
            <a:avLst/>
          </a:prstGeom>
        </p:spPr>
        <p:txBody>
          <a:bodyPr lIns="0" rIns="0"/>
          <a:lstStyle>
            <a:lvl1pPr marL="180000" indent="-1800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EE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Handle all messaging channels in one inbox</a:t>
            </a:r>
          </a:p>
          <a:p>
            <a:pPr marL="180000" marR="0" lvl="0" indent="-1800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Collaborate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as a group in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message queue</a:t>
            </a:r>
          </a:p>
          <a:p>
            <a:pPr marL="180000" marR="0" lvl="0" indent="-1800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Match contacts &amp; track the history of every chats</a:t>
            </a:r>
          </a:p>
          <a:p>
            <a:pPr marL="180000" marR="0" lvl="0" indent="-1800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Engage conversations with rich media support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微软雅黑"/>
              <a:cs typeface="+mn-cs"/>
            </a:endParaRPr>
          </a:p>
          <a:p>
            <a:pPr marL="180000" marR="0" lvl="0" indent="-1800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Power outreach with robust SMS &amp; WhatsApp bulk messaging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FAFBDAA-51B0-515E-8CC0-61D397295227}"/>
              </a:ext>
            </a:extLst>
          </p:cNvPr>
          <p:cNvCxnSpPr>
            <a:cxnSpLocks/>
          </p:cNvCxnSpPr>
          <p:nvPr/>
        </p:nvCxnSpPr>
        <p:spPr>
          <a:xfrm>
            <a:off x="651040" y="2696210"/>
            <a:ext cx="32760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65E2063-7F05-A53D-9B94-C52C18097D9A}"/>
              </a:ext>
            </a:extLst>
          </p:cNvPr>
          <p:cNvCxnSpPr>
            <a:cxnSpLocks/>
          </p:cNvCxnSpPr>
          <p:nvPr/>
        </p:nvCxnSpPr>
        <p:spPr>
          <a:xfrm>
            <a:off x="651040" y="3429000"/>
            <a:ext cx="32760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16084A5-00CB-2612-5ED5-9E43C48B5030}"/>
              </a:ext>
            </a:extLst>
          </p:cNvPr>
          <p:cNvCxnSpPr>
            <a:cxnSpLocks/>
          </p:cNvCxnSpPr>
          <p:nvPr/>
        </p:nvCxnSpPr>
        <p:spPr>
          <a:xfrm>
            <a:off x="651040" y="4103370"/>
            <a:ext cx="32760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497C681-013C-F192-B949-50C1ECC79F75}"/>
              </a:ext>
            </a:extLst>
          </p:cNvPr>
          <p:cNvCxnSpPr>
            <a:cxnSpLocks/>
          </p:cNvCxnSpPr>
          <p:nvPr/>
        </p:nvCxnSpPr>
        <p:spPr>
          <a:xfrm>
            <a:off x="651040" y="4772660"/>
            <a:ext cx="32760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154DF74-D2FA-B0B8-D3AC-B0B186693334}"/>
              </a:ext>
            </a:extLst>
          </p:cNvPr>
          <p:cNvCxnSpPr>
            <a:cxnSpLocks/>
          </p:cNvCxnSpPr>
          <p:nvPr/>
        </p:nvCxnSpPr>
        <p:spPr>
          <a:xfrm>
            <a:off x="651040" y="5428926"/>
            <a:ext cx="32760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B5306D1-20AE-B308-7DC0-233815BEEAF8}"/>
              </a:ext>
            </a:extLst>
          </p:cNvPr>
          <p:cNvCxnSpPr>
            <a:cxnSpLocks/>
          </p:cNvCxnSpPr>
          <p:nvPr/>
        </p:nvCxnSpPr>
        <p:spPr>
          <a:xfrm>
            <a:off x="651040" y="6121459"/>
            <a:ext cx="32760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4578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FCFE9-7776-22FA-63D7-987A42824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 Chat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8DC71-E04E-AE2A-3D91-EBE559D121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786305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Provide efficient and real-time support to your website visitors. Answer questions, nurture leads, and solve problems instantly.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678360-C5A5-509D-6CA7-08B021DDF4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276476"/>
            <a:ext cx="5108402" cy="3960696"/>
          </a:xfrm>
        </p:spPr>
        <p:txBody>
          <a:bodyPr/>
          <a:lstStyle/>
          <a:p>
            <a:r>
              <a:rPr lang="en-US" dirty="0"/>
              <a:t>Click to chat and call (audio &amp; video)</a:t>
            </a:r>
          </a:p>
          <a:p>
            <a:r>
              <a:rPr lang="en-US" dirty="0"/>
              <a:t>Follow your visitors’ browser language</a:t>
            </a:r>
          </a:p>
          <a:p>
            <a:r>
              <a:rPr lang="en-US" dirty="0"/>
              <a:t>Embeddable on any website or CMS platforms</a:t>
            </a:r>
          </a:p>
          <a:p>
            <a:r>
              <a:rPr lang="en-US" dirty="0"/>
              <a:t>Optional pre-chat form to capture leads</a:t>
            </a:r>
          </a:p>
          <a:p>
            <a:r>
              <a:rPr lang="en-US" dirty="0"/>
              <a:t>Custom styling and messages to fit your brand</a:t>
            </a:r>
          </a:p>
          <a:p>
            <a:r>
              <a:rPr lang="en-US" dirty="0"/>
              <a:t>Easy to configure with real-time preview</a:t>
            </a:r>
          </a:p>
        </p:txBody>
      </p:sp>
      <p:pic>
        <p:nvPicPr>
          <p:cNvPr id="11" name="Picture 10" descr="A screenshot of a chat&#10;&#10;Description automatically generated">
            <a:extLst>
              <a:ext uri="{FF2B5EF4-FFF2-40B4-BE49-F238E27FC236}">
                <a16:creationId xmlns:a16="http://schemas.microsoft.com/office/drawing/2014/main" id="{93890EAB-5FBD-FF85-B02A-AF79666D31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399" y="2276476"/>
            <a:ext cx="5970495" cy="398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1609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3A348-1E1E-56D5-010A-AFC6C9944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23105-D63F-60C0-9C96-D47B82AD6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</p:spPr>
        <p:txBody>
          <a:bodyPr/>
          <a:lstStyle/>
          <a:p>
            <a:r>
              <a:rPr lang="en-US" dirty="0"/>
              <a:t>VoIP Ecosystem &amp; Integration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4192764-A94C-8422-FFEE-C71300F6A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</p:spPr>
        <p:txBody>
          <a:bodyPr/>
          <a:lstStyle/>
          <a:p>
            <a:r>
              <a:rPr lang="en-US" sz="1750" dirty="0"/>
              <a:t>Take advantage of our ready-made integrations and an open ecosystem that works for every business needs.</a:t>
            </a:r>
          </a:p>
        </p:txBody>
      </p:sp>
      <p:sp>
        <p:nvSpPr>
          <p:cNvPr id="116" name="Text Placeholder 6">
            <a:extLst>
              <a:ext uri="{FF2B5EF4-FFF2-40B4-BE49-F238E27FC236}">
                <a16:creationId xmlns:a16="http://schemas.microsoft.com/office/drawing/2014/main" id="{22340C55-9444-382A-17F2-E22A796F1E6B}"/>
              </a:ext>
            </a:extLst>
          </p:cNvPr>
          <p:cNvSpPr txBox="1">
            <a:spLocks/>
          </p:cNvSpPr>
          <p:nvPr/>
        </p:nvSpPr>
        <p:spPr>
          <a:xfrm>
            <a:off x="625918" y="2210506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IP </a:t>
            </a:r>
            <a:r>
              <a:rPr kumimoji="0" lang="en-US" altLang="zh-CN" sz="1400" b="1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Phone Auto Provisioning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17" name="Text Placeholder 7">
            <a:extLst>
              <a:ext uri="{FF2B5EF4-FFF2-40B4-BE49-F238E27FC236}">
                <a16:creationId xmlns:a16="http://schemas.microsoft.com/office/drawing/2014/main" id="{9CA4A124-50BD-8890-85B7-C754BCCE5C08}"/>
              </a:ext>
            </a:extLst>
          </p:cNvPr>
          <p:cNvSpPr txBox="1">
            <a:spLocks/>
          </p:cNvSpPr>
          <p:nvPr/>
        </p:nvSpPr>
        <p:spPr>
          <a:xfrm>
            <a:off x="625918" y="3703265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SIP Trunk Interoperability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18" name="Text Placeholder 8">
            <a:extLst>
              <a:ext uri="{FF2B5EF4-FFF2-40B4-BE49-F238E27FC236}">
                <a16:creationId xmlns:a16="http://schemas.microsoft.com/office/drawing/2014/main" id="{4E3BB848-CBFA-ED0E-CAD9-79741866A4AD}"/>
              </a:ext>
            </a:extLst>
          </p:cNvPr>
          <p:cNvSpPr txBox="1">
            <a:spLocks/>
          </p:cNvSpPr>
          <p:nvPr/>
        </p:nvSpPr>
        <p:spPr>
          <a:xfrm>
            <a:off x="625918" y="5729586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Headset Integration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19" name="Text Placeholder 10">
            <a:extLst>
              <a:ext uri="{FF2B5EF4-FFF2-40B4-BE49-F238E27FC236}">
                <a16:creationId xmlns:a16="http://schemas.microsoft.com/office/drawing/2014/main" id="{3AD90CDE-DBDA-26AD-7DF0-6DE467A84A60}"/>
              </a:ext>
            </a:extLst>
          </p:cNvPr>
          <p:cNvSpPr txBox="1">
            <a:spLocks/>
          </p:cNvSpPr>
          <p:nvPr/>
        </p:nvSpPr>
        <p:spPr>
          <a:xfrm>
            <a:off x="6107555" y="3331928"/>
            <a:ext cx="5156200" cy="344488"/>
          </a:xfrm>
          <a:prstGeom prst="rect">
            <a:avLst/>
          </a:prstGeom>
        </p:spPr>
        <p:txBody>
          <a:bodyPr lIns="0" r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Collaboration &amp; User Management</a:t>
            </a:r>
          </a:p>
        </p:txBody>
      </p:sp>
      <p:sp>
        <p:nvSpPr>
          <p:cNvPr id="120" name="Text Placeholder 11">
            <a:extLst>
              <a:ext uri="{FF2B5EF4-FFF2-40B4-BE49-F238E27FC236}">
                <a16:creationId xmlns:a16="http://schemas.microsoft.com/office/drawing/2014/main" id="{17048BC0-5D58-4F1C-5A95-DE3D20E3D850}"/>
              </a:ext>
            </a:extLst>
          </p:cNvPr>
          <p:cNvSpPr txBox="1">
            <a:spLocks/>
          </p:cNvSpPr>
          <p:nvPr/>
        </p:nvSpPr>
        <p:spPr>
          <a:xfrm>
            <a:off x="6106762" y="4492316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Hotel PMS Integration &amp; Middleware</a:t>
            </a:r>
          </a:p>
        </p:txBody>
      </p:sp>
      <p:pic>
        <p:nvPicPr>
          <p:cNvPr id="121" name="Picture Placeholder 46" descr="A green and black logo&#10;&#10;Description automatically generated">
            <a:extLst>
              <a:ext uri="{FF2B5EF4-FFF2-40B4-BE49-F238E27FC236}">
                <a16:creationId xmlns:a16="http://schemas.microsoft.com/office/drawing/2014/main" id="{F3D97134-C4D2-37A8-7DE3-53129D586B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553" t="-46545" r="-17553" b="-46545"/>
          <a:stretch/>
        </p:blipFill>
        <p:spPr>
          <a:xfrm>
            <a:off x="625918" y="2655653"/>
            <a:ext cx="1209675" cy="365125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22" name="Picture Placeholder 48" descr="A red and black logo&#10;&#10;Description automatically generated">
            <a:extLst>
              <a:ext uri="{FF2B5EF4-FFF2-40B4-BE49-F238E27FC236}">
                <a16:creationId xmlns:a16="http://schemas.microsoft.com/office/drawing/2014/main" id="{6B71D919-D06F-FD1C-D016-8C46B798FC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792" t="-40703" r="-34792" b="-40703"/>
          <a:stretch/>
        </p:blipFill>
        <p:spPr>
          <a:xfrm>
            <a:off x="1965768" y="2660416"/>
            <a:ext cx="1209675" cy="36353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23" name="Picture Placeholder 50" descr="A number on a black background&#10;&#10;Description automatically generated">
            <a:extLst>
              <a:ext uri="{FF2B5EF4-FFF2-40B4-BE49-F238E27FC236}">
                <a16:creationId xmlns:a16="http://schemas.microsoft.com/office/drawing/2014/main" id="{38C3EBFA-4619-5403-23D8-A40471C416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439" t="-44880" r="-27439" b="-44880"/>
          <a:stretch/>
        </p:blipFill>
        <p:spPr>
          <a:xfrm>
            <a:off x="3305618" y="2663591"/>
            <a:ext cx="1209675" cy="36353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27" name="Picture Placeholder 52" descr="A close up of a sign&#10;&#10;Description automatically generated">
            <a:extLst>
              <a:ext uri="{FF2B5EF4-FFF2-40B4-BE49-F238E27FC236}">
                <a16:creationId xmlns:a16="http://schemas.microsoft.com/office/drawing/2014/main" id="{6E7E4031-F316-56F4-2CAD-8A1B12793C6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8011" t="-37486" r="-38011" b="-37486"/>
          <a:stretch/>
        </p:blipFill>
        <p:spPr>
          <a:xfrm>
            <a:off x="4647055" y="2666766"/>
            <a:ext cx="1208088" cy="36353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37" name="Picture Placeholder 54" descr="A red and black logo&#10;&#10;Description automatically generated">
            <a:extLst>
              <a:ext uri="{FF2B5EF4-FFF2-40B4-BE49-F238E27FC236}">
                <a16:creationId xmlns:a16="http://schemas.microsoft.com/office/drawing/2014/main" id="{993C1154-C146-9E02-617E-EBC95F2947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608" t="-16032" r="-16608" b="-16032"/>
          <a:stretch/>
        </p:blipFill>
        <p:spPr>
          <a:xfrm>
            <a:off x="619568" y="4128853"/>
            <a:ext cx="1209675" cy="365125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43" name="Picture Placeholder 56" descr="A black and pink squares&#10;&#10;Description automatically generated">
            <a:extLst>
              <a:ext uri="{FF2B5EF4-FFF2-40B4-BE49-F238E27FC236}">
                <a16:creationId xmlns:a16="http://schemas.microsoft.com/office/drawing/2014/main" id="{8F2762DC-49B2-6874-70D0-0789C528919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7183" t="-15490" r="-57183" b="-15490"/>
          <a:stretch/>
        </p:blipFill>
        <p:spPr>
          <a:xfrm>
            <a:off x="1961005" y="4133616"/>
            <a:ext cx="1208088" cy="36353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48" name="Picture Placeholder 5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FE58AD6-0B94-A6DF-5731-C031553CAAB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075" t="-31658" r="-11075" b="-31658"/>
          <a:stretch/>
        </p:blipFill>
        <p:spPr>
          <a:xfrm>
            <a:off x="3300855" y="4136791"/>
            <a:ext cx="1208088" cy="36353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49" name="Picture Placeholder 6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0FDDE09-F95F-BCD9-39EC-A4A362B8000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796" t="-42346" r="-14796" b="-42346"/>
          <a:stretch/>
        </p:blipFill>
        <p:spPr>
          <a:xfrm>
            <a:off x="616393" y="4610660"/>
            <a:ext cx="1209675" cy="365125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50" name="Picture Placeholder 64" descr="A yellow letters on a black background&#10;&#10;Description automatically generated">
            <a:extLst>
              <a:ext uri="{FF2B5EF4-FFF2-40B4-BE49-F238E27FC236}">
                <a16:creationId xmlns:a16="http://schemas.microsoft.com/office/drawing/2014/main" id="{56D93F21-8E9D-9D30-0C92-BC6C8A8AC33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068" t="-22491" r="-18068" b="-22491"/>
          <a:stretch/>
        </p:blipFill>
        <p:spPr>
          <a:xfrm>
            <a:off x="1957830" y="4605104"/>
            <a:ext cx="1208088" cy="363538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51" name="Picture Placeholder 66" descr="A red text on a black background&#10;&#10;Description automatically generated">
            <a:extLst>
              <a:ext uri="{FF2B5EF4-FFF2-40B4-BE49-F238E27FC236}">
                <a16:creationId xmlns:a16="http://schemas.microsoft.com/office/drawing/2014/main" id="{9026BC57-8730-D82F-B885-03D35AC6285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101" t="-21431" r="-13101" b="-21431"/>
          <a:stretch/>
        </p:blipFill>
        <p:spPr>
          <a:xfrm>
            <a:off x="3297680" y="4608279"/>
            <a:ext cx="1208088" cy="363538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52" name="Picture Placeholder 68" descr="A blue and orange logo&#10;&#10;Description automatically generated">
            <a:extLst>
              <a:ext uri="{FF2B5EF4-FFF2-40B4-BE49-F238E27FC236}">
                <a16:creationId xmlns:a16="http://schemas.microsoft.com/office/drawing/2014/main" id="{C0B88577-D31F-1A38-AB48-355C7E0DBC2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032" t="-31099" r="-43032" b="-31099"/>
          <a:stretch/>
        </p:blipFill>
        <p:spPr>
          <a:xfrm>
            <a:off x="4637530" y="4611454"/>
            <a:ext cx="1208088" cy="363538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53" name="Picture Placeholder 70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A7DEFE66-279B-1551-A277-F737ADB70E4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506" t="-25623" r="-26506" b="-25623"/>
          <a:stretch/>
        </p:blipFill>
        <p:spPr>
          <a:xfrm>
            <a:off x="625917" y="5094282"/>
            <a:ext cx="1209675" cy="365125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57" name="Picture Placeholder 6">
            <a:extLst>
              <a:ext uri="{FF2B5EF4-FFF2-40B4-BE49-F238E27FC236}">
                <a16:creationId xmlns:a16="http://schemas.microsoft.com/office/drawing/2014/main" id="{94D4DE9E-B07F-A337-9D27-DD63FF90A3AC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-19056" t="-40266" r="-19056" b="-40266"/>
          <a:stretch/>
        </p:blipFill>
        <p:spPr>
          <a:xfrm>
            <a:off x="1973699" y="5087336"/>
            <a:ext cx="1208088" cy="36353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58" name="Picture Placeholder 74" descr="A yellow sign with black text&#10;&#10;Description automatically generated">
            <a:extLst>
              <a:ext uri="{FF2B5EF4-FFF2-40B4-BE49-F238E27FC236}">
                <a16:creationId xmlns:a16="http://schemas.microsoft.com/office/drawing/2014/main" id="{D5D0464E-47F1-2C9F-12C4-A45A4CEC9B3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6591" t="-26470" r="-36591" b="-26470"/>
          <a:stretch/>
        </p:blipFill>
        <p:spPr>
          <a:xfrm>
            <a:off x="619568" y="6171966"/>
            <a:ext cx="1209675" cy="36353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59" name="Picture Placeholder 76" descr="A green and black logo&#10;&#10;Description automatically generated">
            <a:extLst>
              <a:ext uri="{FF2B5EF4-FFF2-40B4-BE49-F238E27FC236}">
                <a16:creationId xmlns:a16="http://schemas.microsoft.com/office/drawing/2014/main" id="{F06254EE-2203-C413-A41B-B0824E500696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108" t="-46038" r="-17108" b="-46038"/>
          <a:stretch/>
        </p:blipFill>
        <p:spPr>
          <a:xfrm>
            <a:off x="1961005" y="6175141"/>
            <a:ext cx="1208088" cy="365125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60" name="Picture Placeholder 7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7DD4590-C362-C022-BE60-A198288C704F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5892" t="-38002" r="-35892" b="-38002"/>
          <a:stretch/>
        </p:blipFill>
        <p:spPr>
          <a:xfrm>
            <a:off x="3300855" y="6179903"/>
            <a:ext cx="1208088" cy="363538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61" name="Picture Placeholder 80" descr="A close up of a logo&#10;&#10;Description automatically generated">
            <a:extLst>
              <a:ext uri="{FF2B5EF4-FFF2-40B4-BE49-F238E27FC236}">
                <a16:creationId xmlns:a16="http://schemas.microsoft.com/office/drawing/2014/main" id="{0EBDEAE8-8D5C-F3AF-AE02-C724D4A5255B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951" t="-14662" r="-43951" b="-14662"/>
          <a:stretch/>
        </p:blipFill>
        <p:spPr>
          <a:xfrm>
            <a:off x="4640705" y="6183078"/>
            <a:ext cx="1208088" cy="363538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sp>
        <p:nvSpPr>
          <p:cNvPr id="167" name="Text Placeholder 46">
            <a:extLst>
              <a:ext uri="{FF2B5EF4-FFF2-40B4-BE49-F238E27FC236}">
                <a16:creationId xmlns:a16="http://schemas.microsoft.com/office/drawing/2014/main" id="{A72DED21-A42C-2B80-B35D-0BD8367F8B59}"/>
              </a:ext>
            </a:extLst>
          </p:cNvPr>
          <p:cNvSpPr txBox="1">
            <a:spLocks/>
          </p:cNvSpPr>
          <p:nvPr/>
        </p:nvSpPr>
        <p:spPr>
          <a:xfrm>
            <a:off x="6106761" y="5655518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File Remote Archiving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68" name="Picture Placeholder 67" descr="A blue hexagon with white text&#10;&#10;Description automatically generated">
            <a:extLst>
              <a:ext uri="{FF2B5EF4-FFF2-40B4-BE49-F238E27FC236}">
                <a16:creationId xmlns:a16="http://schemas.microsoft.com/office/drawing/2014/main" id="{CDA73DD5-1090-EF08-7673-AEC597E6D07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282" t="-6263" r="-23282" b="-6263"/>
          <a:stretch/>
        </p:blipFill>
        <p:spPr>
          <a:xfrm>
            <a:off x="6106760" y="6107964"/>
            <a:ext cx="1161258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69" name="Picture Placeholder 69" descr="A red and black sign&#10;&#10;Description automatically generated">
            <a:extLst>
              <a:ext uri="{FF2B5EF4-FFF2-40B4-BE49-F238E27FC236}">
                <a16:creationId xmlns:a16="http://schemas.microsoft.com/office/drawing/2014/main" id="{A2DFA4FA-2099-C061-0B84-F7C59BB639BD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88" t="-16145" r="-11688" b="-16145"/>
          <a:stretch/>
        </p:blipFill>
        <p:spPr>
          <a:xfrm>
            <a:off x="7393427" y="6107443"/>
            <a:ext cx="1206501" cy="445869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71" name="Picture Placeholder 104" descr="A black and orange logo&#10;&#10;Description automatically generated">
            <a:extLst>
              <a:ext uri="{FF2B5EF4-FFF2-40B4-BE49-F238E27FC236}">
                <a16:creationId xmlns:a16="http://schemas.microsoft.com/office/drawing/2014/main" id="{EA52402F-2BB1-72CE-73F5-B6364387E482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359" t="-33431" r="-29359" b="-33431"/>
          <a:stretch/>
        </p:blipFill>
        <p:spPr>
          <a:xfrm>
            <a:off x="6105968" y="4944828"/>
            <a:ext cx="1162050" cy="446088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72" name="Picture Placeholder 106">
            <a:extLst>
              <a:ext uri="{FF2B5EF4-FFF2-40B4-BE49-F238E27FC236}">
                <a16:creationId xmlns:a16="http://schemas.microsoft.com/office/drawing/2014/main" id="{FCDFDD67-8BB3-8320-73CB-624D698760B3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363" t="-115328" r="-14363" b="-115328"/>
          <a:stretch/>
        </p:blipFill>
        <p:spPr>
          <a:xfrm>
            <a:off x="7393430" y="4944828"/>
            <a:ext cx="1206500" cy="444500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73" name="Picture Placeholder 108" descr="A blue and black logo&#10;&#10;Description automatically generated">
            <a:extLst>
              <a:ext uri="{FF2B5EF4-FFF2-40B4-BE49-F238E27FC236}">
                <a16:creationId xmlns:a16="http://schemas.microsoft.com/office/drawing/2014/main" id="{23BCAF65-3B1C-ECED-65F5-18C9DD76B5CD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492" t="-61175" r="-24492" b="-61175"/>
          <a:stretch/>
        </p:blipFill>
        <p:spPr>
          <a:xfrm>
            <a:off x="8679305" y="4943241"/>
            <a:ext cx="838200" cy="4460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74" name="Picture Placeholder 110" descr="A logo with yellow and grey dots&#10;&#10;Description automatically generated">
            <a:extLst>
              <a:ext uri="{FF2B5EF4-FFF2-40B4-BE49-F238E27FC236}">
                <a16:creationId xmlns:a16="http://schemas.microsoft.com/office/drawing/2014/main" id="{F7F1EECF-E16F-18A7-E183-3637E9E5EFBA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3469" t="-18537" r="-63469" b="-18537"/>
          <a:stretch/>
        </p:blipFill>
        <p:spPr>
          <a:xfrm>
            <a:off x="9609580" y="4943241"/>
            <a:ext cx="781050" cy="4460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75" name="Picture Placeholder 112" descr="A group of triangles with red and blue triangles&#10;&#10;Description automatically generated">
            <a:extLst>
              <a:ext uri="{FF2B5EF4-FFF2-40B4-BE49-F238E27FC236}">
                <a16:creationId xmlns:a16="http://schemas.microsoft.com/office/drawing/2014/main" id="{06017E2B-1583-44F6-9698-633B2691DEAC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6771" t="-24229" r="-56771" b="-24229"/>
          <a:stretch/>
        </p:blipFill>
        <p:spPr>
          <a:xfrm>
            <a:off x="10482705" y="4943241"/>
            <a:ext cx="781050" cy="4460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76" name="Picture Placeholder 206">
            <a:extLst>
              <a:ext uri="{FF2B5EF4-FFF2-40B4-BE49-F238E27FC236}">
                <a16:creationId xmlns:a16="http://schemas.microsoft.com/office/drawing/2014/main" id="{C02D448E-3EB5-A76E-F674-E425998A574A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148" t="-41121" r="-41148" b="-41121"/>
          <a:stretch/>
        </p:blipFill>
        <p:spPr>
          <a:xfrm>
            <a:off x="627505" y="3130316"/>
            <a:ext cx="1209675" cy="36353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77" name="Picture Placeholder 210" descr="A blue and black logo&#10;&#10;Description automatically generated">
            <a:extLst>
              <a:ext uri="{FF2B5EF4-FFF2-40B4-BE49-F238E27FC236}">
                <a16:creationId xmlns:a16="http://schemas.microsoft.com/office/drawing/2014/main" id="{A98F03C7-BCC0-0E1A-F4B6-D058D50B0EB1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5455" t="-16481" r="-65455" b="-16481"/>
          <a:stretch/>
        </p:blipFill>
        <p:spPr>
          <a:xfrm>
            <a:off x="1967355" y="3133491"/>
            <a:ext cx="1209675" cy="365125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877C4CA9-CE20-5DD4-4016-04A010C11E88}"/>
              </a:ext>
            </a:extLst>
          </p:cNvPr>
          <p:cNvSpPr/>
          <p:nvPr/>
        </p:nvSpPr>
        <p:spPr>
          <a:xfrm>
            <a:off x="8682480" y="6115322"/>
            <a:ext cx="669925" cy="437990"/>
          </a:xfrm>
          <a:prstGeom prst="roundRect">
            <a:avLst>
              <a:gd name="adj" fmla="val 31648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FTP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79" name="Rectangle: Rounded Corners 178">
            <a:extLst>
              <a:ext uri="{FF2B5EF4-FFF2-40B4-BE49-F238E27FC236}">
                <a16:creationId xmlns:a16="http://schemas.microsoft.com/office/drawing/2014/main" id="{4834A4EB-D9DF-A55D-8030-29DECBF098E0}"/>
              </a:ext>
            </a:extLst>
          </p:cNvPr>
          <p:cNvSpPr/>
          <p:nvPr/>
        </p:nvSpPr>
        <p:spPr>
          <a:xfrm>
            <a:off x="9438132" y="6115322"/>
            <a:ext cx="669925" cy="437990"/>
          </a:xfrm>
          <a:prstGeom prst="roundRect">
            <a:avLst>
              <a:gd name="adj" fmla="val 31648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SFTP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80" name="Text Placeholder 9">
            <a:extLst>
              <a:ext uri="{FF2B5EF4-FFF2-40B4-BE49-F238E27FC236}">
                <a16:creationId xmlns:a16="http://schemas.microsoft.com/office/drawing/2014/main" id="{78A59582-80C8-8E6D-314C-05DC2A1ED354}"/>
              </a:ext>
            </a:extLst>
          </p:cNvPr>
          <p:cNvSpPr txBox="1">
            <a:spLocks/>
          </p:cNvSpPr>
          <p:nvPr/>
        </p:nvSpPr>
        <p:spPr>
          <a:xfrm>
            <a:off x="6106762" y="2210506"/>
            <a:ext cx="3926417" cy="344322"/>
          </a:xfrm>
          <a:prstGeom prst="rect">
            <a:avLst/>
          </a:prstGeom>
        </p:spPr>
        <p:txBody>
          <a:bodyPr lIns="0" r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CRM / Helpdesk / Database Integration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81" name="Picture Placeholder 86" descr="A group of colorful rectangles connected together&#10;&#10;Description automatically generated">
            <a:extLst>
              <a:ext uri="{FF2B5EF4-FFF2-40B4-BE49-F238E27FC236}">
                <a16:creationId xmlns:a16="http://schemas.microsoft.com/office/drawing/2014/main" id="{EFB0763B-79BD-29F4-1191-5CA4835FE398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036" t="-47001" r="-15036" b="-47001"/>
          <a:stretch/>
        </p:blipFill>
        <p:spPr>
          <a:xfrm>
            <a:off x="7778002" y="2654198"/>
            <a:ext cx="668337" cy="430213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82" name="Picture Placeholder 88" descr="A blue cloud with white text&#10;&#10;Description automatically generated">
            <a:extLst>
              <a:ext uri="{FF2B5EF4-FFF2-40B4-BE49-F238E27FC236}">
                <a16:creationId xmlns:a16="http://schemas.microsoft.com/office/drawing/2014/main" id="{D7135FC4-5A36-CA25-D4BF-1D9E94F48868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314" t="-21693" r="-12384" b="-21693"/>
          <a:stretch/>
        </p:blipFill>
        <p:spPr>
          <a:xfrm>
            <a:off x="8534272" y="2654198"/>
            <a:ext cx="534225" cy="430213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83" name="Picture Placeholder 73">
            <a:extLst>
              <a:ext uri="{FF2B5EF4-FFF2-40B4-BE49-F238E27FC236}">
                <a16:creationId xmlns:a16="http://schemas.microsoft.com/office/drawing/2014/main" id="{193017AC-D659-B10F-02B4-89E86D0EF427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-27657" t="-21436" r="-24689" b="-21436"/>
          <a:stretch/>
        </p:blipFill>
        <p:spPr>
          <a:xfrm>
            <a:off x="6685088" y="2654198"/>
            <a:ext cx="458524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84" name="Picture Placeholder 77">
            <a:extLst>
              <a:ext uri="{FF2B5EF4-FFF2-40B4-BE49-F238E27FC236}">
                <a16:creationId xmlns:a16="http://schemas.microsoft.com/office/drawing/2014/main" id="{3074FFC2-E8B9-4438-909E-50D64CF62F44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-28130" t="-23028" r="-27613" b="-23028"/>
          <a:stretch/>
        </p:blipFill>
        <p:spPr>
          <a:xfrm>
            <a:off x="7231545" y="2654198"/>
            <a:ext cx="458524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85" name="Picture Placeholder 81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E87376FB-AADF-6AC6-C4DE-D09303985E26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392" t="-14804" r="-6975" b="-14804"/>
          <a:stretch/>
        </p:blipFill>
        <p:spPr>
          <a:xfrm>
            <a:off x="9156430" y="2654198"/>
            <a:ext cx="49530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86" name="Picture Placeholder 92" descr="A grey letter with a black background&#10;&#10;Description automatically generated">
            <a:extLst>
              <a:ext uri="{FF2B5EF4-FFF2-40B4-BE49-F238E27FC236}">
                <a16:creationId xmlns:a16="http://schemas.microsoft.com/office/drawing/2014/main" id="{6726BC9C-AC84-DB75-2D7A-6329A72B88A5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865" t="-73020" r="-10865" b="-73020"/>
          <a:stretch/>
        </p:blipFill>
        <p:spPr>
          <a:xfrm>
            <a:off x="9739663" y="2654198"/>
            <a:ext cx="669925" cy="430213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87" name="Picture Placeholder 15">
            <a:extLst>
              <a:ext uri="{FF2B5EF4-FFF2-40B4-BE49-F238E27FC236}">
                <a16:creationId xmlns:a16="http://schemas.microsoft.com/office/drawing/2014/main" id="{FAB83056-E6E2-A851-D5D0-FC9E1B5DAB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-24321" t="-18892" r="-20146" b="-18892"/>
          <a:stretch/>
        </p:blipFill>
        <p:spPr>
          <a:xfrm>
            <a:off x="10497521" y="2655290"/>
            <a:ext cx="450850" cy="430004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88" name="Picture Placeholder 9" descr="A blue and grey logo&#10;&#10;AI-generated content may be incorrect.">
            <a:extLst>
              <a:ext uri="{FF2B5EF4-FFF2-40B4-BE49-F238E27FC236}">
                <a16:creationId xmlns:a16="http://schemas.microsoft.com/office/drawing/2014/main" id="{DDC79733-4664-12C6-2624-828C55D2D366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1020" t="-15854" r="-81020" b="-15854"/>
          <a:stretch/>
        </p:blipFill>
        <p:spPr>
          <a:xfrm>
            <a:off x="3306149" y="508733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sp>
        <p:nvSpPr>
          <p:cNvPr id="189" name="Rectangle: Rounded Corners 188">
            <a:extLst>
              <a:ext uri="{FF2B5EF4-FFF2-40B4-BE49-F238E27FC236}">
                <a16:creationId xmlns:a16="http://schemas.microsoft.com/office/drawing/2014/main" id="{930B2A30-8FC4-5B79-47BB-010B0EC6F0D1}"/>
              </a:ext>
            </a:extLst>
          </p:cNvPr>
          <p:cNvSpPr/>
          <p:nvPr/>
        </p:nvSpPr>
        <p:spPr>
          <a:xfrm>
            <a:off x="11036301" y="2654197"/>
            <a:ext cx="538922" cy="428625"/>
          </a:xfrm>
          <a:prstGeom prst="roundRect">
            <a:avLst>
              <a:gd name="adj" fmla="val 31648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LDAP</a:t>
            </a:r>
          </a:p>
        </p:txBody>
      </p:sp>
      <p:pic>
        <p:nvPicPr>
          <p:cNvPr id="191" name="Picture Placeholder 79" descr="A blue and purple logo&#10;&#10;AI-generated content may be incorrect.">
            <a:extLst>
              <a:ext uri="{FF2B5EF4-FFF2-40B4-BE49-F238E27FC236}">
                <a16:creationId xmlns:a16="http://schemas.microsoft.com/office/drawing/2014/main" id="{C38357D5-44F9-96AC-DCC1-EE5688545F40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70" t="-13561" r="-24270" b="-13561"/>
          <a:stretch>
            <a:fillRect/>
          </a:stretch>
        </p:blipFill>
        <p:spPr>
          <a:xfrm>
            <a:off x="6098030" y="2662003"/>
            <a:ext cx="458788" cy="430213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sp>
        <p:nvSpPr>
          <p:cNvPr id="192" name="Picture Placeholder 11">
            <a:extLst>
              <a:ext uri="{FF2B5EF4-FFF2-40B4-BE49-F238E27FC236}">
                <a16:creationId xmlns:a16="http://schemas.microsoft.com/office/drawing/2014/main" id="{16342193-B26C-656C-1D77-33CE3DEED4E5}"/>
              </a:ext>
            </a:extLst>
          </p:cNvPr>
          <p:cNvSpPr txBox="1">
            <a:spLocks/>
          </p:cNvSpPr>
          <p:nvPr/>
        </p:nvSpPr>
        <p:spPr>
          <a:xfrm>
            <a:off x="4647055" y="509201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6EE1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150+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ITSPs</a:t>
            </a:r>
          </a:p>
        </p:txBody>
      </p:sp>
      <p:sp>
        <p:nvSpPr>
          <p:cNvPr id="193" name="Picture Placeholder 8">
            <a:extLst>
              <a:ext uri="{FF2B5EF4-FFF2-40B4-BE49-F238E27FC236}">
                <a16:creationId xmlns:a16="http://schemas.microsoft.com/office/drawing/2014/main" id="{2F50A147-5811-0C86-C410-F4AF595BA0F5}"/>
              </a:ext>
            </a:extLst>
          </p:cNvPr>
          <p:cNvSpPr txBox="1">
            <a:spLocks/>
          </p:cNvSpPr>
          <p:nvPr/>
        </p:nvSpPr>
        <p:spPr>
          <a:xfrm>
            <a:off x="4647055" y="3129866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6EE1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14+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Brands</a:t>
            </a:r>
          </a:p>
        </p:txBody>
      </p: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EA952464-31AA-812D-66D8-7CA588880379}"/>
              </a:ext>
            </a:extLst>
          </p:cNvPr>
          <p:cNvCxnSpPr>
            <a:cxnSpLocks/>
          </p:cNvCxnSpPr>
          <p:nvPr/>
        </p:nvCxnSpPr>
        <p:spPr>
          <a:xfrm>
            <a:off x="6098030" y="2096625"/>
            <a:ext cx="5472110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16294AD1-3370-DF3E-69F3-9E5443D4DEB3}"/>
              </a:ext>
            </a:extLst>
          </p:cNvPr>
          <p:cNvCxnSpPr>
            <a:cxnSpLocks/>
          </p:cNvCxnSpPr>
          <p:nvPr/>
        </p:nvCxnSpPr>
        <p:spPr>
          <a:xfrm>
            <a:off x="6103110" y="3210031"/>
            <a:ext cx="5472110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CAC4888A-0F13-4015-C615-C24696E0FE11}"/>
              </a:ext>
            </a:extLst>
          </p:cNvPr>
          <p:cNvCxnSpPr>
            <a:cxnSpLocks/>
          </p:cNvCxnSpPr>
          <p:nvPr/>
        </p:nvCxnSpPr>
        <p:spPr>
          <a:xfrm>
            <a:off x="6098030" y="5536980"/>
            <a:ext cx="5472112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Picture Placeholder 11">
            <a:extLst>
              <a:ext uri="{FF2B5EF4-FFF2-40B4-BE49-F238E27FC236}">
                <a16:creationId xmlns:a16="http://schemas.microsoft.com/office/drawing/2014/main" id="{EEAD18ED-1B19-A3D0-3CC3-F7C1A9891A0F}"/>
              </a:ext>
            </a:extLst>
          </p:cNvPr>
          <p:cNvSpPr txBox="1">
            <a:spLocks/>
          </p:cNvSpPr>
          <p:nvPr/>
        </p:nvSpPr>
        <p:spPr>
          <a:xfrm>
            <a:off x="3296624" y="3131269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6EE1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500+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Models</a:t>
            </a:r>
          </a:p>
        </p:txBody>
      </p:sp>
      <p:pic>
        <p:nvPicPr>
          <p:cNvPr id="164" name="Picture Placeholder 96" descr="A logo of a company&#10;&#10;Description automatically generated">
            <a:extLst>
              <a:ext uri="{FF2B5EF4-FFF2-40B4-BE49-F238E27FC236}">
                <a16:creationId xmlns:a16="http://schemas.microsoft.com/office/drawing/2014/main" id="{5D794B0E-1A71-B608-6F4F-CA3602C5FBEC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5909" t="-15607" r="-45909" b="-15607"/>
          <a:stretch/>
        </p:blipFill>
        <p:spPr>
          <a:xfrm>
            <a:off x="6093795" y="3790716"/>
            <a:ext cx="669925" cy="430212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65" name="Picture Placeholder 98" descr="A blue and white logo&#10;&#10;Description automatically generated">
            <a:extLst>
              <a:ext uri="{FF2B5EF4-FFF2-40B4-BE49-F238E27FC236}">
                <a16:creationId xmlns:a16="http://schemas.microsoft.com/office/drawing/2014/main" id="{3955011D-1FCD-B6F5-2528-2C267F8A16B7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7685" t="-24415" r="-47685" b="-24415"/>
          <a:stretch/>
        </p:blipFill>
        <p:spPr>
          <a:xfrm>
            <a:off x="6873258" y="3787541"/>
            <a:ext cx="669925" cy="430212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pic>
        <p:nvPicPr>
          <p:cNvPr id="166" name="Picture Placeholder 15" descr="A blue and white diamond&#10;&#10;Description automatically generated">
            <a:extLst>
              <a:ext uri="{FF2B5EF4-FFF2-40B4-BE49-F238E27FC236}">
                <a16:creationId xmlns:a16="http://schemas.microsoft.com/office/drawing/2014/main" id="{8B47C3F4-FD6C-FAD3-18C0-3CC564F65C9A}"/>
              </a:ext>
            </a:extLst>
          </p:cNvPr>
          <p:cNvPicPr>
            <a:picLocks noChangeAspect="1"/>
          </p:cNvPicPr>
          <p:nvPr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8253" t="-15776" r="-58253" b="-15776"/>
          <a:stretch/>
        </p:blipFill>
        <p:spPr>
          <a:xfrm>
            <a:off x="9226194" y="3779913"/>
            <a:ext cx="708025" cy="430212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</p:pic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27A39B41-ACB6-5CAE-C0E9-21B04234156C}"/>
              </a:ext>
            </a:extLst>
          </p:cNvPr>
          <p:cNvCxnSpPr>
            <a:cxnSpLocks/>
          </p:cNvCxnSpPr>
          <p:nvPr/>
        </p:nvCxnSpPr>
        <p:spPr>
          <a:xfrm>
            <a:off x="6098030" y="4378858"/>
            <a:ext cx="5472113" cy="0"/>
          </a:xfrm>
          <a:prstGeom prst="line">
            <a:avLst/>
          </a:prstGeom>
          <a:ln w="6350">
            <a:solidFill>
              <a:srgbClr val="B6BAC3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37D160F-5BAD-A995-A946-97F5EA14146C}"/>
              </a:ext>
            </a:extLst>
          </p:cNvPr>
          <p:cNvSpPr/>
          <p:nvPr/>
        </p:nvSpPr>
        <p:spPr>
          <a:xfrm>
            <a:off x="7652721" y="3787541"/>
            <a:ext cx="669925" cy="422798"/>
          </a:xfrm>
          <a:prstGeom prst="roundRect">
            <a:avLst>
              <a:gd name="adj" fmla="val 28682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6" name="Picture 5" descr="A group of squares with different colors&#10;&#10;AI-generated content may be incorrect.">
            <a:extLst>
              <a:ext uri="{FF2B5EF4-FFF2-40B4-BE49-F238E27FC236}">
                <a16:creationId xmlns:a16="http://schemas.microsoft.com/office/drawing/2014/main" id="{81F3897C-9D07-4A94-D4F2-9513B01DC6D8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7833" y="3849090"/>
            <a:ext cx="299699" cy="299699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D907491-8F0D-2243-533C-95ADFDFF1166}"/>
              </a:ext>
            </a:extLst>
          </p:cNvPr>
          <p:cNvSpPr/>
          <p:nvPr/>
        </p:nvSpPr>
        <p:spPr>
          <a:xfrm>
            <a:off x="8428480" y="3784293"/>
            <a:ext cx="669925" cy="422798"/>
          </a:xfrm>
          <a:prstGeom prst="roundRect">
            <a:avLst>
              <a:gd name="adj" fmla="val 28682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747C5CA-4B9A-48F6-C162-834FB5E900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8614412" y="3838731"/>
            <a:ext cx="298060" cy="29806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F0C9A00-3689-7599-142B-A69360CABC32}"/>
              </a:ext>
            </a:extLst>
          </p:cNvPr>
          <p:cNvSpPr/>
          <p:nvPr/>
        </p:nvSpPr>
        <p:spPr>
          <a:xfrm>
            <a:off x="10049750" y="3784293"/>
            <a:ext cx="669925" cy="422798"/>
          </a:xfrm>
          <a:prstGeom prst="roundRect">
            <a:avLst>
              <a:gd name="adj" fmla="val 28682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2C90C82-58CB-99D2-1596-63FF8391B553}"/>
              </a:ext>
            </a:extLst>
          </p:cNvPr>
          <p:cNvSpPr/>
          <p:nvPr/>
        </p:nvSpPr>
        <p:spPr>
          <a:xfrm>
            <a:off x="10835206" y="3784293"/>
            <a:ext cx="669925" cy="422798"/>
          </a:xfrm>
          <a:prstGeom prst="roundRect">
            <a:avLst>
              <a:gd name="adj" fmla="val 28682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3" name="Picture 12" descr="A logo for a company&#10;&#10;AI-generated content may be incorrect.">
            <a:extLst>
              <a:ext uri="{FF2B5EF4-FFF2-40B4-BE49-F238E27FC236}">
                <a16:creationId xmlns:a16="http://schemas.microsoft.com/office/drawing/2014/main" id="{0F64A293-3C7C-8D6F-9B4B-01EA8B5BC264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0123" r="75690" b="38149"/>
          <a:stretch>
            <a:fillRect/>
          </a:stretch>
        </p:blipFill>
        <p:spPr>
          <a:xfrm>
            <a:off x="10155460" y="3811441"/>
            <a:ext cx="440023" cy="393307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38280E97-75DD-6FC8-349E-CC10668CB0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0999736" y="3857497"/>
            <a:ext cx="340864" cy="259199"/>
          </a:xfrm>
          <a:prstGeom prst="rect">
            <a:avLst/>
          </a:prstGeom>
        </p:spPr>
      </p:pic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79F5ED-6415-37CC-9295-D8C50481E0C5}"/>
              </a:ext>
            </a:extLst>
          </p:cNvPr>
          <p:cNvSpPr txBox="1">
            <a:spLocks/>
          </p:cNvSpPr>
          <p:nvPr/>
        </p:nvSpPr>
        <p:spPr>
          <a:xfrm>
            <a:off x="4629363" y="4136499"/>
            <a:ext cx="1209144" cy="363987"/>
          </a:xfrm>
          <a:prstGeom prst="roundRect">
            <a:avLst>
              <a:gd name="adj" fmla="val 28864"/>
            </a:avLst>
          </a:prstGeom>
          <a:solidFill>
            <a:srgbClr val="F7F9FA"/>
          </a:solidFill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3E22D8A4-5EA7-7ECF-8859-5DEBEF33FE23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4831871" y="4220636"/>
            <a:ext cx="823279" cy="22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045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4F082D-AD25-8EC0-66F5-DC70447E0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</p:spPr>
        <p:txBody>
          <a:bodyPr/>
          <a:lstStyle/>
          <a:p>
            <a:r>
              <a:rPr lang="en-US" altLang="zh-CN" dirty="0"/>
              <a:t>IP Phone Auto Provisioning</a:t>
            </a:r>
            <a:endParaRPr lang="zh-CN" alt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48C1589-A2E0-7B89-9DE4-B4B395991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404663"/>
          </a:xfrm>
        </p:spPr>
        <p:txBody>
          <a:bodyPr/>
          <a:lstStyle/>
          <a:p>
            <a:r>
              <a:rPr lang="en-US" altLang="zh-CN" dirty="0"/>
              <a:t>Perfect interoperability with 500+ IP phones. Support auto provisioning to bulk configure IP phones.</a:t>
            </a:r>
          </a:p>
        </p:txBody>
      </p:sp>
      <p:pic>
        <p:nvPicPr>
          <p:cNvPr id="34" name="Graphic 7">
            <a:extLst>
              <a:ext uri="{FF2B5EF4-FFF2-40B4-BE49-F238E27FC236}">
                <a16:creationId xmlns:a16="http://schemas.microsoft.com/office/drawing/2014/main" id="{D20E004D-4889-F2F2-6E00-2E9EDD572C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77480" y="4765510"/>
            <a:ext cx="444376" cy="383504"/>
          </a:xfrm>
          <a:prstGeom prst="rect">
            <a:avLst/>
          </a:prstGeom>
        </p:spPr>
      </p:pic>
      <p:sp>
        <p:nvSpPr>
          <p:cNvPr id="36" name="Textboc 11">
            <a:extLst>
              <a:ext uri="{FF2B5EF4-FFF2-40B4-BE49-F238E27FC236}">
                <a16:creationId xmlns:a16="http://schemas.microsoft.com/office/drawing/2014/main" id="{87138776-68DA-CA81-E9F9-75EE23B7F6A4}"/>
              </a:ext>
            </a:extLst>
          </p:cNvPr>
          <p:cNvSpPr txBox="1"/>
          <p:nvPr/>
        </p:nvSpPr>
        <p:spPr>
          <a:xfrm>
            <a:off x="560213" y="5270707"/>
            <a:ext cx="2239563" cy="985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In the office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PnP 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DHCP</a:t>
            </a:r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CF50CA2D-6392-0D3D-C4A0-890670B6D4F5}"/>
              </a:ext>
            </a:extLst>
          </p:cNvPr>
          <p:cNvSpPr txBox="1"/>
          <p:nvPr/>
        </p:nvSpPr>
        <p:spPr>
          <a:xfrm>
            <a:off x="2887690" y="5270707"/>
            <a:ext cx="2091406" cy="985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Remote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RPS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RPS FQDN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2A52B039-3F9D-55D0-559E-14205B6F8018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1331" y="4568505"/>
            <a:ext cx="777513" cy="777513"/>
          </a:xfrm>
          <a:prstGeom prst="rect">
            <a:avLst/>
          </a:prstGeom>
        </p:spPr>
      </p:pic>
      <p:pic>
        <p:nvPicPr>
          <p:cNvPr id="53" name="Picture Placeholder 5">
            <a:extLst>
              <a:ext uri="{FF2B5EF4-FFF2-40B4-BE49-F238E27FC236}">
                <a16:creationId xmlns:a16="http://schemas.microsoft.com/office/drawing/2014/main" id="{732E7F44-6710-1CD3-887D-B3776966878D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924" t="-40504" r="-25924" b="-40504"/>
          <a:stretch/>
        </p:blipFill>
        <p:spPr>
          <a:xfrm>
            <a:off x="6096000" y="2112493"/>
            <a:ext cx="2390309" cy="592327"/>
          </a:xfrm>
        </p:spPr>
      </p:pic>
      <p:pic>
        <p:nvPicPr>
          <p:cNvPr id="54" name="Picture Placeholder 174">
            <a:extLst>
              <a:ext uri="{FF2B5EF4-FFF2-40B4-BE49-F238E27FC236}">
                <a16:creationId xmlns:a16="http://schemas.microsoft.com/office/drawing/2014/main" id="{DB2FD015-09DF-7F4A-C47F-62261A6350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35" t="-54627" r="-11635" b="-54627"/>
          <a:stretch/>
        </p:blipFill>
        <p:spPr>
          <a:xfrm>
            <a:off x="6096000" y="4259356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</p:pic>
      <p:pic>
        <p:nvPicPr>
          <p:cNvPr id="55" name="Picture Placeholder 192">
            <a:extLst>
              <a:ext uri="{FF2B5EF4-FFF2-40B4-BE49-F238E27FC236}">
                <a16:creationId xmlns:a16="http://schemas.microsoft.com/office/drawing/2014/main" id="{18DD2718-E94B-9948-14D2-9D03AAD9399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339" t="-45775" r="-18339" b="-45775"/>
          <a:stretch/>
        </p:blipFill>
        <p:spPr>
          <a:xfrm>
            <a:off x="8712466" y="4974977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</p:pic>
      <p:pic>
        <p:nvPicPr>
          <p:cNvPr id="56" name="Picture Placeholder 198">
            <a:extLst>
              <a:ext uri="{FF2B5EF4-FFF2-40B4-BE49-F238E27FC236}">
                <a16:creationId xmlns:a16="http://schemas.microsoft.com/office/drawing/2014/main" id="{DA763EC8-34E0-8310-708D-2B1C4DAF9D7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363" t="-34839" r="-21363" b="-34839"/>
          <a:stretch/>
        </p:blipFill>
        <p:spPr>
          <a:xfrm>
            <a:off x="8712466" y="5690596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</p:pic>
      <p:pic>
        <p:nvPicPr>
          <p:cNvPr id="57" name="Picture 40">
            <a:extLst>
              <a:ext uri="{FF2B5EF4-FFF2-40B4-BE49-F238E27FC236}">
                <a16:creationId xmlns:a16="http://schemas.microsoft.com/office/drawing/2014/main" id="{4457C2E6-412C-63D0-368B-343043AF6A1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8" y="2249937"/>
            <a:ext cx="4178696" cy="2121344"/>
          </a:xfrm>
          <a:prstGeom prst="roundRect">
            <a:avLst>
              <a:gd name="adj" fmla="val 9399"/>
            </a:avLst>
          </a:prstGeom>
          <a:ln w="12700">
            <a:noFill/>
          </a:ln>
        </p:spPr>
      </p:pic>
      <p:pic>
        <p:nvPicPr>
          <p:cNvPr id="58" name="Picture Placeholder 202">
            <a:extLst>
              <a:ext uri="{FF2B5EF4-FFF2-40B4-BE49-F238E27FC236}">
                <a16:creationId xmlns:a16="http://schemas.microsoft.com/office/drawing/2014/main" id="{CDA5F772-C372-60CC-A51F-1F1D083D1F41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0428" t="-39791" r="-50428" b="-39791"/>
          <a:stretch/>
        </p:blipFill>
        <p:spPr>
          <a:xfrm>
            <a:off x="8712466" y="2112493"/>
            <a:ext cx="2390309" cy="592327"/>
          </a:xfrm>
        </p:spPr>
      </p:pic>
      <p:pic>
        <p:nvPicPr>
          <p:cNvPr id="59" name="Picture Placeholder 206">
            <a:extLst>
              <a:ext uri="{FF2B5EF4-FFF2-40B4-BE49-F238E27FC236}">
                <a16:creationId xmlns:a16="http://schemas.microsoft.com/office/drawing/2014/main" id="{99CF819A-449F-C521-0203-3BEA43B69D41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332" t="-26896" r="-43332" b="-26896"/>
          <a:stretch/>
        </p:blipFill>
        <p:spPr>
          <a:xfrm>
            <a:off x="6096000" y="2828114"/>
            <a:ext cx="2390309" cy="592327"/>
          </a:xfrm>
        </p:spPr>
      </p:pic>
      <p:pic>
        <p:nvPicPr>
          <p:cNvPr id="60" name="Picture Placeholder 210" descr="A blue and black logo&#10;&#10;Description automatically generated">
            <a:extLst>
              <a:ext uri="{FF2B5EF4-FFF2-40B4-BE49-F238E27FC236}">
                <a16:creationId xmlns:a16="http://schemas.microsoft.com/office/drawing/2014/main" id="{7F1E0CC3-9C7D-DF64-4C22-F8E240E17082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3225" t="-17671" r="-93225" b="-17671"/>
          <a:stretch/>
        </p:blipFill>
        <p:spPr>
          <a:xfrm>
            <a:off x="8712466" y="2828114"/>
            <a:ext cx="2390309" cy="592327"/>
          </a:xfrm>
        </p:spPr>
      </p:pic>
      <p:pic>
        <p:nvPicPr>
          <p:cNvPr id="61" name="Picture Placeholder 214">
            <a:extLst>
              <a:ext uri="{FF2B5EF4-FFF2-40B4-BE49-F238E27FC236}">
                <a16:creationId xmlns:a16="http://schemas.microsoft.com/office/drawing/2014/main" id="{72CC875D-315A-31F5-A02C-12BB5CEE276F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332" t="-44963" r="-43332" b="-44963"/>
          <a:stretch/>
        </p:blipFill>
        <p:spPr>
          <a:xfrm>
            <a:off x="6096000" y="3543735"/>
            <a:ext cx="2390309" cy="592327"/>
          </a:xfrm>
        </p:spPr>
      </p:pic>
      <p:pic>
        <p:nvPicPr>
          <p:cNvPr id="62" name="Picture Placeholder 218">
            <a:extLst>
              <a:ext uri="{FF2B5EF4-FFF2-40B4-BE49-F238E27FC236}">
                <a16:creationId xmlns:a16="http://schemas.microsoft.com/office/drawing/2014/main" id="{E2942258-A84F-FA39-428A-FC48E86ACCC6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317" t="-28672" r="-46317" b="-28672"/>
          <a:stretch/>
        </p:blipFill>
        <p:spPr>
          <a:xfrm>
            <a:off x="8712466" y="3543735"/>
            <a:ext cx="2390309" cy="592327"/>
          </a:xfrm>
        </p:spPr>
      </p:pic>
      <p:pic>
        <p:nvPicPr>
          <p:cNvPr id="63" name="Picture Placeholder 222">
            <a:extLst>
              <a:ext uri="{FF2B5EF4-FFF2-40B4-BE49-F238E27FC236}">
                <a16:creationId xmlns:a16="http://schemas.microsoft.com/office/drawing/2014/main" id="{3D681630-A6B5-32C7-F128-DE5953CACF4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951" t="-38067" r="-29951" b="-38067"/>
          <a:stretch/>
        </p:blipFill>
        <p:spPr>
          <a:xfrm>
            <a:off x="8712466" y="4259356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</p:pic>
      <p:pic>
        <p:nvPicPr>
          <p:cNvPr id="128" name="Picture Placeholder 226" descr="A purple circle in the sky&#10;&#10;Description automatically generated">
            <a:extLst>
              <a:ext uri="{FF2B5EF4-FFF2-40B4-BE49-F238E27FC236}">
                <a16:creationId xmlns:a16="http://schemas.microsoft.com/office/drawing/2014/main" id="{E61257B8-D935-8818-CBF8-5566A1FDB208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924" t="-19610" r="-25924" b="-19610"/>
          <a:stretch/>
        </p:blipFill>
        <p:spPr>
          <a:xfrm>
            <a:off x="6096000" y="4974977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</p:pic>
      <p:pic>
        <p:nvPicPr>
          <p:cNvPr id="129" name="Picture Placeholder 230" descr="A blue and white logo&#10;&#10;Description automatically generated">
            <a:extLst>
              <a:ext uri="{FF2B5EF4-FFF2-40B4-BE49-F238E27FC236}">
                <a16:creationId xmlns:a16="http://schemas.microsoft.com/office/drawing/2014/main" id="{A7976798-72CF-2CC6-45D0-DCD9A26191FB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960" t="-25791" r="-33960" b="23968"/>
          <a:stretch/>
        </p:blipFill>
        <p:spPr>
          <a:xfrm>
            <a:off x="6096000" y="5690596"/>
            <a:ext cx="2390309" cy="592327"/>
          </a:xfrm>
          <a:prstGeom prst="roundRect">
            <a:avLst>
              <a:gd name="adj" fmla="val 26081"/>
            </a:avLst>
          </a:prstGeom>
          <a:solidFill>
            <a:schemeClr val="bg1">
              <a:alpha val="74118"/>
            </a:schemeClr>
          </a:solidFill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val="6069347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4FA91F4-8F12-0B98-DC50-2F336FF4E4A5}"/>
              </a:ext>
            </a:extLst>
          </p:cNvPr>
          <p:cNvGraphicFramePr>
            <a:graphicFrameLocks noGrp="1"/>
          </p:cNvGraphicFramePr>
          <p:nvPr/>
        </p:nvGraphicFramePr>
        <p:xfrm>
          <a:off x="623888" y="2375555"/>
          <a:ext cx="4108368" cy="3724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8368">
                  <a:extLst>
                    <a:ext uri="{9D8B030D-6E8A-4147-A177-3AD203B41FA5}">
                      <a16:colId xmlns:a16="http://schemas.microsoft.com/office/drawing/2014/main" val="3951225319"/>
                    </a:ext>
                  </a:extLst>
                </a:gridCol>
              </a:tblGrid>
              <a:tr h="6881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217847"/>
                  </a:ext>
                </a:extLst>
              </a:tr>
              <a:tr h="63833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2419101"/>
                  </a:ext>
                </a:extLst>
              </a:tr>
              <a:tr h="59748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739450"/>
                  </a:ext>
                </a:extLst>
              </a:tr>
              <a:tr h="87571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318207"/>
                  </a:ext>
                </a:extLst>
              </a:tr>
              <a:tr h="92508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083642"/>
                  </a:ext>
                </a:extLst>
              </a:tr>
            </a:tbl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B4F2CF9B-0002-8DCF-29E8-313E363E5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Headset Integration</a:t>
            </a:r>
            <a:endParaRPr lang="zh-CN" alt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E4A05DD-86F3-F6F8-C9E2-1EF8EBEE34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Answer, reject, mute, and control calls with your headset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8B0041A-BE9A-54A2-A497-7ECECFD8F4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564091"/>
            <a:ext cx="3836435" cy="3430309"/>
          </a:xfrm>
        </p:spPr>
        <p:txBody>
          <a:bodyPr/>
          <a:lstStyle/>
          <a:p>
            <a:pPr>
              <a:spcBef>
                <a:spcPts val="2500"/>
              </a:spcBef>
            </a:pPr>
            <a:r>
              <a:rPr lang="en-US" altLang="zh-CN" dirty="0"/>
              <a:t>Support Linkus Web Client</a:t>
            </a:r>
          </a:p>
          <a:p>
            <a:pPr>
              <a:spcBef>
                <a:spcPts val="2500"/>
              </a:spcBef>
            </a:pPr>
            <a:r>
              <a:rPr lang="en-US" altLang="zh-CN" dirty="0"/>
              <a:t>Support Yeastar Linkus for Google</a:t>
            </a:r>
          </a:p>
          <a:p>
            <a:pPr>
              <a:spcBef>
                <a:spcPts val="2500"/>
              </a:spcBef>
            </a:pPr>
            <a:r>
              <a:rPr lang="en-US" altLang="zh-CN" dirty="0"/>
              <a:t>Plug and play to connect your headset</a:t>
            </a:r>
          </a:p>
          <a:p>
            <a:pPr>
              <a:spcBef>
                <a:spcPts val="2500"/>
              </a:spcBef>
            </a:pPr>
            <a:r>
              <a:rPr lang="en-US" altLang="zh-CN" dirty="0"/>
              <a:t>Recommended Vendor: Jabra, Yealink, EPOS, Poly</a:t>
            </a:r>
          </a:p>
          <a:p>
            <a:pPr>
              <a:spcBef>
                <a:spcPts val="2500"/>
              </a:spcBef>
            </a:pPr>
            <a:r>
              <a:rPr lang="en-US" altLang="zh-CN" dirty="0"/>
              <a:t>Compatible with any </a:t>
            </a:r>
            <a:r>
              <a:rPr lang="en-US" altLang="zh-CN" dirty="0" err="1"/>
              <a:t>WebHID</a:t>
            </a:r>
            <a:r>
              <a:rPr lang="en-US" altLang="zh-CN" dirty="0"/>
              <a:t> compliant headset</a:t>
            </a:r>
          </a:p>
        </p:txBody>
      </p:sp>
      <p:pic>
        <p:nvPicPr>
          <p:cNvPr id="2" name="Picture 6" descr="白色的游戏机&#10;&#10;低可信度描述已自动生成">
            <a:extLst>
              <a:ext uri="{FF2B5EF4-FFF2-40B4-BE49-F238E27FC236}">
                <a16:creationId xmlns:a16="http://schemas.microsoft.com/office/drawing/2014/main" id="{FF8E3F03-E42A-2294-BB03-3F5A79F8F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7331" y="1908613"/>
            <a:ext cx="5862267" cy="450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07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1A7CE-5895-BB29-BE3A-19C0D04A7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27">
            <a:extLst>
              <a:ext uri="{FF2B5EF4-FFF2-40B4-BE49-F238E27FC236}">
                <a16:creationId xmlns:a16="http://schemas.microsoft.com/office/drawing/2014/main" id="{9147164A-1D87-A7C7-A38E-4FC39E7A3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Intercom Telephony Integrations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60215A-B9AA-4119-4124-882B034348F8}"/>
              </a:ext>
            </a:extLst>
          </p:cNvPr>
          <p:cNvGrpSpPr/>
          <p:nvPr/>
        </p:nvGrpSpPr>
        <p:grpSpPr>
          <a:xfrm>
            <a:off x="634146" y="1759366"/>
            <a:ext cx="10923707" cy="4673904"/>
            <a:chOff x="634146" y="1645066"/>
            <a:chExt cx="10923707" cy="4673904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BA5F9287-0160-8CFC-AE3E-A878F7717AD4}"/>
                </a:ext>
              </a:extLst>
            </p:cNvPr>
            <p:cNvSpPr/>
            <p:nvPr/>
          </p:nvSpPr>
          <p:spPr>
            <a:xfrm>
              <a:off x="634146" y="1940425"/>
              <a:ext cx="3255962" cy="1465263"/>
            </a:xfrm>
            <a:prstGeom prst="roundRect">
              <a:avLst>
                <a:gd name="adj" fmla="val 9502"/>
              </a:avLst>
            </a:prstGeom>
            <a:solidFill>
              <a:srgbClr val="F7F9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4B13525F-FD03-D361-0E6C-BA5A0F47021E}"/>
                </a:ext>
              </a:extLst>
            </p:cNvPr>
            <p:cNvSpPr/>
            <p:nvPr/>
          </p:nvSpPr>
          <p:spPr>
            <a:xfrm>
              <a:off x="2186530" y="4582025"/>
              <a:ext cx="5760466" cy="1465263"/>
            </a:xfrm>
            <a:prstGeom prst="roundRect">
              <a:avLst>
                <a:gd name="adj" fmla="val 12276"/>
              </a:avLst>
            </a:prstGeom>
            <a:solidFill>
              <a:srgbClr val="F7F9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3E90477E-C129-2815-6D62-25528B022A79}"/>
                </a:ext>
              </a:extLst>
            </p:cNvPr>
            <p:cNvSpPr/>
            <p:nvPr/>
          </p:nvSpPr>
          <p:spPr>
            <a:xfrm>
              <a:off x="8264425" y="1940424"/>
              <a:ext cx="3293428" cy="4106864"/>
            </a:xfrm>
            <a:prstGeom prst="roundRect">
              <a:avLst>
                <a:gd name="adj" fmla="val 9420"/>
              </a:avLst>
            </a:prstGeom>
            <a:solidFill>
              <a:srgbClr val="F7F9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3F8B52CF-F819-A243-573D-42753914DDC8}"/>
                </a:ext>
              </a:extLst>
            </p:cNvPr>
            <p:cNvSpPr/>
            <p:nvPr/>
          </p:nvSpPr>
          <p:spPr>
            <a:xfrm>
              <a:off x="9774185" y="4632443"/>
              <a:ext cx="1631949" cy="484029"/>
            </a:xfrm>
            <a:prstGeom prst="roundRect">
              <a:avLst>
                <a:gd name="adj" fmla="val 27119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 anchorCtr="0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Analog Speaker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39D144D8-0799-3E71-7086-2EDF910CF0A6}"/>
                </a:ext>
              </a:extLst>
            </p:cNvPr>
            <p:cNvSpPr/>
            <p:nvPr/>
          </p:nvSpPr>
          <p:spPr>
            <a:xfrm>
              <a:off x="9774186" y="5263160"/>
              <a:ext cx="1631949" cy="484029"/>
            </a:xfrm>
            <a:prstGeom prst="roundRect">
              <a:avLst>
                <a:gd name="adj" fmla="val 27119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 anchorCtr="0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Analog Speaker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284ADC43-9C9A-B527-5B0F-8D9FEB698A4A}"/>
                </a:ext>
              </a:extLst>
            </p:cNvPr>
            <p:cNvSpPr/>
            <p:nvPr/>
          </p:nvSpPr>
          <p:spPr>
            <a:xfrm>
              <a:off x="8426837" y="3578128"/>
              <a:ext cx="2996393" cy="601425"/>
            </a:xfrm>
            <a:prstGeom prst="roundRect">
              <a:avLst>
                <a:gd name="adj" fmla="val 27119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0" tIns="0" rIns="0" bIns="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  Hikvision 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S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IP Speaker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54DDDBC8-B051-C121-D7FC-D34A70017F6D}"/>
                </a:ext>
              </a:extLst>
            </p:cNvPr>
            <p:cNvSpPr/>
            <p:nvPr/>
          </p:nvSpPr>
          <p:spPr>
            <a:xfrm>
              <a:off x="634146" y="3689852"/>
              <a:ext cx="7312850" cy="37994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Network</a:t>
              </a:r>
            </a:p>
          </p:txBody>
        </p:sp>
        <p:pic>
          <p:nvPicPr>
            <p:cNvPr id="30" name="Picture 20">
              <a:extLst>
                <a:ext uri="{FF2B5EF4-FFF2-40B4-BE49-F238E27FC236}">
                  <a16:creationId xmlns:a16="http://schemas.microsoft.com/office/drawing/2014/main" id="{FF37B3B5-077E-F150-C48D-80FFE208EA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752" b="95717" l="7287" r="90148">
                          <a14:foregroundMark x1="14170" y1="21415" x2="9582" y2="41899"/>
                          <a14:foregroundMark x1="9582" y1="41899" x2="10526" y2="47300"/>
                          <a14:foregroundMark x1="18623" y1="29236" x2="45884" y2="38361"/>
                          <a14:foregroundMark x1="47908" y1="55121" x2="58030" y2="72067"/>
                          <a14:foregroundMark x1="58030" y1="72067" x2="72740" y2="82868"/>
                          <a14:foregroundMark x1="72740" y1="82868" x2="63833" y2="65736"/>
                          <a14:foregroundMark x1="63833" y1="65736" x2="63833" y2="65736"/>
                          <a14:foregroundMark x1="63293" y1="42831" x2="71120" y2="51210"/>
                          <a14:foregroundMark x1="11471" y1="37803" x2="13495" y2="44134"/>
                          <a14:foregroundMark x1="7557" y1="33520" x2="20648" y2="19926"/>
                          <a14:foregroundMark x1="20648" y1="19926" x2="22672" y2="19739"/>
                          <a14:foregroundMark x1="13495" y1="22905" x2="8907" y2="33147"/>
                          <a14:foregroundMark x1="12011" y1="21788" x2="8367" y2="32588"/>
                          <a14:foregroundMark x1="10931" y1="24581" x2="7287" y2="34264"/>
                          <a14:foregroundMark x1="19163" y1="23277" x2="45749" y2="33333"/>
                          <a14:foregroundMark x1="30229" y1="21788" x2="53441" y2="23277"/>
                          <a14:foregroundMark x1="39136" y1="19181" x2="57355" y2="19181"/>
                          <a14:foregroundMark x1="41296" y1="18622" x2="65587" y2="16760"/>
                          <a14:foregroundMark x1="47503" y1="17691" x2="67072" y2="13966"/>
                          <a14:foregroundMark x1="20918" y1="18994" x2="30229" y2="16015"/>
                          <a14:foregroundMark x1="37247" y1="17877" x2="63428" y2="14898"/>
                          <a14:foregroundMark x1="51552" y1="16387" x2="65182" y2="11173"/>
                          <a14:foregroundMark x1="17004" y1="17318" x2="63833" y2="12663"/>
                          <a14:foregroundMark x1="15385" y1="18250" x2="31579" y2="12849"/>
                          <a14:foregroundMark x1="31579" y1="12849" x2="74629" y2="13035"/>
                          <a14:foregroundMark x1="68691" y1="9497" x2="76923" y2="8939"/>
                          <a14:foregroundMark x1="90148" y1="21974" x2="89204" y2="58287"/>
                          <a14:foregroundMark x1="12955" y1="89944" x2="28745" y2="90875"/>
                          <a14:foregroundMark x1="28745" y1="90875" x2="42375" y2="81006"/>
                          <a14:foregroundMark x1="42375" y1="81006" x2="42780" y2="79702"/>
                          <a14:foregroundMark x1="18623" y1="95903" x2="24561" y2="92924"/>
                          <a14:foregroundMark x1="10391" y1="23836" x2="7962" y2="31657"/>
                          <a14:foregroundMark x1="18354" y1="16760" x2="30634" y2="14711"/>
                          <a14:foregroundMark x1="61134" y1="11918" x2="74359" y2="93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880155" y="3677775"/>
              <a:ext cx="536296" cy="389191"/>
            </a:xfrm>
            <a:prstGeom prst="rect">
              <a:avLst/>
            </a:prstGeom>
            <a:effectLst/>
          </p:spPr>
        </p:pic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A8151F04-63F6-63C5-E51E-8A047535CE6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463649" y="3677775"/>
              <a:ext cx="407784" cy="407784"/>
            </a:xfrm>
            <a:prstGeom prst="rect">
              <a:avLst/>
            </a:prstGeom>
          </p:spPr>
        </p:pic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DD2CB7F2-F8B5-F5F6-F53D-F294FDABBD8B}"/>
                </a:ext>
              </a:extLst>
            </p:cNvPr>
            <p:cNvSpPr/>
            <p:nvPr/>
          </p:nvSpPr>
          <p:spPr>
            <a:xfrm>
              <a:off x="8439289" y="2227880"/>
              <a:ext cx="3010961" cy="977360"/>
            </a:xfrm>
            <a:prstGeom prst="roundRect">
              <a:avLst>
                <a:gd name="adj" fmla="val 19240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88000" tIns="0" rIns="252000" bIns="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Hikvision Intercom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Indoor Station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47" name="Picture 3">
              <a:extLst>
                <a:ext uri="{FF2B5EF4-FFF2-40B4-BE49-F238E27FC236}">
                  <a16:creationId xmlns:a16="http://schemas.microsoft.com/office/drawing/2014/main" id="{0254D520-E3A7-4F8B-BFB5-31520BF7B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1042" y="2438854"/>
              <a:ext cx="714523" cy="5016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</p:pic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4D2046A8-6E69-38F9-A4BF-B68411F25C5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21984" y="4681022"/>
              <a:ext cx="406666" cy="406666"/>
            </a:xfrm>
            <a:prstGeom prst="rect">
              <a:avLst/>
            </a:prstGeom>
          </p:spPr>
        </p:pic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5801C1FF-C62F-30E1-291F-42839FBA6D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21984" y="5296059"/>
              <a:ext cx="406666" cy="406666"/>
            </a:xfrm>
            <a:prstGeom prst="rect">
              <a:avLst/>
            </a:prstGeom>
          </p:spPr>
        </p:pic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C0640120-940A-E435-964D-1EA1F29165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1146" y="3976043"/>
              <a:ext cx="1" cy="1036575"/>
            </a:xfrm>
            <a:prstGeom prst="straightConnector1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6CB0769C-C309-A7C0-AE80-5AAACBE458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61668" y="3976043"/>
              <a:ext cx="1" cy="1036575"/>
            </a:xfrm>
            <a:prstGeom prst="straightConnector1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973013B5-ABFA-50C3-62B7-930129F84D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49968" y="3976043"/>
              <a:ext cx="1" cy="1036575"/>
            </a:xfrm>
            <a:prstGeom prst="straightConnector1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48CF1C11-6B37-3B60-4E16-955F85832C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20820" y="3976043"/>
              <a:ext cx="1" cy="1036575"/>
            </a:xfrm>
            <a:prstGeom prst="straightConnector1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1AD72C19-AF49-6F28-FDE2-28B9997D44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12731" y="2922132"/>
              <a:ext cx="1" cy="1036575"/>
            </a:xfrm>
            <a:prstGeom prst="straightConnector1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10D8C749-DEB0-6D33-049E-E6CD39BFC4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61668" y="2922132"/>
              <a:ext cx="1" cy="1036575"/>
            </a:xfrm>
            <a:prstGeom prst="straightConnector1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AF2AC902-38CF-EFE0-2138-CF6AECD4F6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37121" y="2931216"/>
              <a:ext cx="1" cy="1036575"/>
            </a:xfrm>
            <a:prstGeom prst="straightConnector1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A14F021E-D721-EFD8-0298-4B8CC3749A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97272" y="2922132"/>
              <a:ext cx="1" cy="1036575"/>
            </a:xfrm>
            <a:prstGeom prst="straightConnector1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ight Brace 60">
              <a:extLst>
                <a:ext uri="{FF2B5EF4-FFF2-40B4-BE49-F238E27FC236}">
                  <a16:creationId xmlns:a16="http://schemas.microsoft.com/office/drawing/2014/main" id="{9C90FD13-27DF-06A8-09B8-942071955502}"/>
                </a:ext>
              </a:extLst>
            </p:cNvPr>
            <p:cNvSpPr/>
            <p:nvPr/>
          </p:nvSpPr>
          <p:spPr>
            <a:xfrm rot="10800000">
              <a:off x="9600329" y="4876159"/>
              <a:ext cx="173855" cy="695391"/>
            </a:xfrm>
            <a:prstGeom prst="rightBrace">
              <a:avLst>
                <a:gd name="adj1" fmla="val 37622"/>
                <a:gd name="adj2" fmla="val 49685"/>
              </a:avLst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5ADCD181-2B9E-5950-D23C-C8745CCC6FB9}"/>
                </a:ext>
              </a:extLst>
            </p:cNvPr>
            <p:cNvSpPr/>
            <p:nvPr/>
          </p:nvSpPr>
          <p:spPr>
            <a:xfrm>
              <a:off x="838933" y="2115683"/>
              <a:ext cx="1347597" cy="1114746"/>
            </a:xfrm>
            <a:prstGeom prst="roundRect">
              <a:avLst>
                <a:gd name="adj" fmla="val 16952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Video Console IP Phone</a:t>
              </a: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68ABCB87-AE3F-B3F4-781A-8BAEDF9912B2}"/>
                </a:ext>
              </a:extLst>
            </p:cNvPr>
            <p:cNvSpPr/>
            <p:nvPr/>
          </p:nvSpPr>
          <p:spPr>
            <a:xfrm>
              <a:off x="2364520" y="2115683"/>
              <a:ext cx="1347597" cy="1114746"/>
            </a:xfrm>
            <a:prstGeom prst="roundRect">
              <a:avLst>
                <a:gd name="adj" fmla="val 16952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108000"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Hikvision Indoor Intercom Station</a:t>
              </a: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E8E6B78F-3704-E4D5-A261-FB7177D7A628}"/>
                </a:ext>
              </a:extLst>
            </p:cNvPr>
            <p:cNvSpPr/>
            <p:nvPr/>
          </p:nvSpPr>
          <p:spPr>
            <a:xfrm>
              <a:off x="4206073" y="2115683"/>
              <a:ext cx="1725510" cy="1114746"/>
            </a:xfrm>
            <a:prstGeom prst="roundRect">
              <a:avLst>
                <a:gd name="adj" fmla="val 16952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Hikvision Intercom Door Station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622A3FE8-A0E6-B71C-EC05-25DC8F6C91B0}"/>
                </a:ext>
              </a:extLst>
            </p:cNvPr>
            <p:cNvSpPr/>
            <p:nvPr/>
          </p:nvSpPr>
          <p:spPr>
            <a:xfrm>
              <a:off x="6247548" y="2115683"/>
              <a:ext cx="1699448" cy="1114746"/>
            </a:xfrm>
            <a:prstGeom prst="roundRect">
              <a:avLst>
                <a:gd name="adj" fmla="val 16952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Yeastar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PBX System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7A4BAFEB-A352-EA95-B3A7-829FEB6C414C}"/>
                </a:ext>
              </a:extLst>
            </p:cNvPr>
            <p:cNvSpPr/>
            <p:nvPr/>
          </p:nvSpPr>
          <p:spPr>
            <a:xfrm>
              <a:off x="634146" y="4740615"/>
              <a:ext cx="1344612" cy="1114746"/>
            </a:xfrm>
            <a:prstGeom prst="roundRect">
              <a:avLst>
                <a:gd name="adj" fmla="val 16952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108000"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Ticket Vending Machine Intercom</a:t>
              </a:r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C2373858-5594-5B29-EC08-EC495C08831E}"/>
                </a:ext>
              </a:extLst>
            </p:cNvPr>
            <p:cNvSpPr/>
            <p:nvPr/>
          </p:nvSpPr>
          <p:spPr>
            <a:xfrm>
              <a:off x="2367505" y="4740615"/>
              <a:ext cx="1344612" cy="1114746"/>
            </a:xfrm>
            <a:prstGeom prst="roundRect">
              <a:avLst>
                <a:gd name="adj" fmla="val 16952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Hikvision SIP Speaker</a:t>
              </a:r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36948E18-E4F2-0D06-03B2-0D1197AD6493}"/>
                </a:ext>
              </a:extLst>
            </p:cNvPr>
            <p:cNvSpPr/>
            <p:nvPr/>
          </p:nvSpPr>
          <p:spPr>
            <a:xfrm>
              <a:off x="3890108" y="4740615"/>
              <a:ext cx="1344612" cy="1114746"/>
            </a:xfrm>
            <a:prstGeom prst="roundRect">
              <a:avLst>
                <a:gd name="adj" fmla="val 16952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Yeastar Linkus Clients</a:t>
              </a:r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318AC69F-A8DA-F200-CD48-CDBD9D1069F3}"/>
                </a:ext>
              </a:extLst>
            </p:cNvPr>
            <p:cNvSpPr/>
            <p:nvPr/>
          </p:nvSpPr>
          <p:spPr>
            <a:xfrm>
              <a:off x="5412711" y="4740615"/>
              <a:ext cx="1055020" cy="1114746"/>
            </a:xfrm>
            <a:prstGeom prst="roundRect">
              <a:avLst>
                <a:gd name="adj" fmla="val 16952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IP Phone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4A09C53F-8A2D-D253-4326-D620C3313009}"/>
                </a:ext>
              </a:extLst>
            </p:cNvPr>
            <p:cNvSpPr/>
            <p:nvPr/>
          </p:nvSpPr>
          <p:spPr>
            <a:xfrm>
              <a:off x="6675502" y="4740615"/>
              <a:ext cx="1055019" cy="1114746"/>
            </a:xfrm>
            <a:prstGeom prst="roundRect">
              <a:avLst>
                <a:gd name="adj" fmla="val 16952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108000"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Analog Phone</a:t>
              </a:r>
            </a:p>
          </p:txBody>
        </p:sp>
        <p:pic>
          <p:nvPicPr>
            <p:cNvPr id="71" name="Picture 3">
              <a:extLst>
                <a:ext uri="{FF2B5EF4-FFF2-40B4-BE49-F238E27FC236}">
                  <a16:creationId xmlns:a16="http://schemas.microsoft.com/office/drawing/2014/main" id="{262FAAF2-A49B-018A-4A0A-594B48737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0000" y="2251610"/>
              <a:ext cx="531445" cy="373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81EC9D2E-E2A6-54A0-480E-778A645AD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4982" y="2213544"/>
              <a:ext cx="695427" cy="4376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</p:pic>
        <p:pic>
          <p:nvPicPr>
            <p:cNvPr id="73" name="Graphic 72">
              <a:extLst>
                <a:ext uri="{FF2B5EF4-FFF2-40B4-BE49-F238E27FC236}">
                  <a16:creationId xmlns:a16="http://schemas.microsoft.com/office/drawing/2014/main" id="{806738F0-F0E6-EACE-92E4-E131CDDDC3A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600959" y="4748164"/>
              <a:ext cx="705374" cy="705374"/>
            </a:xfrm>
            <a:prstGeom prst="rect">
              <a:avLst/>
            </a:prstGeom>
          </p:spPr>
        </p:pic>
        <p:pic>
          <p:nvPicPr>
            <p:cNvPr id="74" name="Graphic 73">
              <a:extLst>
                <a:ext uri="{FF2B5EF4-FFF2-40B4-BE49-F238E27FC236}">
                  <a16:creationId xmlns:a16="http://schemas.microsoft.com/office/drawing/2014/main" id="{2E96074A-5006-B25D-36FC-86E3477278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744585" y="2129193"/>
              <a:ext cx="705374" cy="705374"/>
            </a:xfrm>
            <a:prstGeom prst="rect">
              <a:avLst/>
            </a:prstGeom>
          </p:spPr>
        </p:pic>
        <p:pic>
          <p:nvPicPr>
            <p:cNvPr id="75" name="Picture 4">
              <a:extLst>
                <a:ext uri="{FF2B5EF4-FFF2-40B4-BE49-F238E27FC236}">
                  <a16:creationId xmlns:a16="http://schemas.microsoft.com/office/drawing/2014/main" id="{25FBCC3D-DC8A-6CF5-2D8C-3A348C2C2E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838046" y="2246991"/>
              <a:ext cx="449728" cy="43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</p:pic>
        <p:pic>
          <p:nvPicPr>
            <p:cNvPr id="76" name="Picture 75" descr="A close up of a device&#10;&#10;Description automatically generated">
              <a:extLst>
                <a:ext uri="{FF2B5EF4-FFF2-40B4-BE49-F238E27FC236}">
                  <a16:creationId xmlns:a16="http://schemas.microsoft.com/office/drawing/2014/main" id="{0789EBE0-2273-8140-B8AC-367AF59A8C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7134" l="0" r="100000">
                          <a14:foregroundMark x1="41477" y1="8280" x2="41477" y2="14650"/>
                          <a14:foregroundMark x1="56250" y1="5414" x2="56250" y2="14650"/>
                          <a14:foregroundMark x1="72159" y1="3822" x2="72443" y2="13694"/>
                          <a14:foregroundMark x1="90057" y1="2866" x2="90625" y2="14650"/>
                          <a14:foregroundMark x1="87500" y1="11783" x2="87784" y2="11783"/>
                          <a14:foregroundMark x1="33239" y1="14650" x2="33239" y2="14650"/>
                          <a14:foregroundMark x1="36648" y1="14650" x2="36648" y2="14650"/>
                          <a14:foregroundMark x1="37784" y1="14013" x2="37784" y2="14013"/>
                          <a14:foregroundMark x1="35227" y1="14650" x2="35227" y2="14650"/>
                          <a14:foregroundMark x1="32386" y1="14013" x2="32386" y2="14013"/>
                          <a14:foregroundMark x1="30966" y1="14650" x2="30966" y2="14650"/>
                          <a14:foregroundMark x1="45455" y1="13694" x2="45455" y2="13694"/>
                          <a14:foregroundMark x1="48864" y1="13376" x2="48864" y2="13376"/>
                          <a14:foregroundMark x1="50284" y1="13376" x2="50284" y2="13376"/>
                          <a14:foregroundMark x1="61080" y1="12420" x2="61080" y2="12420"/>
                          <a14:foregroundMark x1="63352" y1="12420" x2="63352" y2="12420"/>
                          <a14:foregroundMark x1="66193" y1="12420" x2="66193" y2="12420"/>
                          <a14:foregroundMark x1="69602" y1="12102" x2="69602" y2="12102"/>
                          <a14:foregroundMark x1="81250" y1="11465" x2="81250" y2="11465"/>
                          <a14:foregroundMark x1="76989" y1="11465" x2="76989" y2="11465"/>
                          <a14:foregroundMark x1="78693" y1="11465" x2="78693" y2="11465"/>
                          <a14:foregroundMark x1="84375" y1="11146" x2="84375" y2="11146"/>
                          <a14:foregroundMark x1="94886" y1="10191" x2="94886" y2="10191"/>
                          <a14:foregroundMark x1="96023" y1="10191" x2="96023" y2="10191"/>
                          <a14:foregroundMark x1="90057" y1="97452" x2="90057" y2="974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38956" y="4827837"/>
              <a:ext cx="518721" cy="4628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</p:pic>
        <p:pic>
          <p:nvPicPr>
            <p:cNvPr id="77" name="Graphic 76">
              <a:extLst>
                <a:ext uri="{FF2B5EF4-FFF2-40B4-BE49-F238E27FC236}">
                  <a16:creationId xmlns:a16="http://schemas.microsoft.com/office/drawing/2014/main" id="{891E6273-86E8-4A52-E9DE-97065B396A6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867193" y="4730671"/>
              <a:ext cx="705600" cy="705600"/>
            </a:xfrm>
            <a:prstGeom prst="rect">
              <a:avLst/>
            </a:prstGeom>
          </p:spPr>
        </p:pic>
        <p:pic>
          <p:nvPicPr>
            <p:cNvPr id="78" name="Graphic 77">
              <a:extLst>
                <a:ext uri="{FF2B5EF4-FFF2-40B4-BE49-F238E27FC236}">
                  <a16:creationId xmlns:a16="http://schemas.microsoft.com/office/drawing/2014/main" id="{C027C6AF-EE9E-49FE-E708-DCB37A5EBB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211879" y="4738689"/>
              <a:ext cx="705600" cy="705600"/>
            </a:xfrm>
            <a:prstGeom prst="rect">
              <a:avLst/>
            </a:prstGeom>
          </p:spPr>
        </p:pic>
        <p:pic>
          <p:nvPicPr>
            <p:cNvPr id="79" name="Picture 20">
              <a:extLst>
                <a:ext uri="{FF2B5EF4-FFF2-40B4-BE49-F238E27FC236}">
                  <a16:creationId xmlns:a16="http://schemas.microsoft.com/office/drawing/2014/main" id="{F93FE8A3-83DC-A76A-CDC1-4CB4817C03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752" b="95717" l="7287" r="90148">
                          <a14:foregroundMark x1="14170" y1="21415" x2="9582" y2="41899"/>
                          <a14:foregroundMark x1="9582" y1="41899" x2="10526" y2="47300"/>
                          <a14:foregroundMark x1="18623" y1="29236" x2="45884" y2="38361"/>
                          <a14:foregroundMark x1="47908" y1="55121" x2="58030" y2="72067"/>
                          <a14:foregroundMark x1="58030" y1="72067" x2="72740" y2="82868"/>
                          <a14:foregroundMark x1="72740" y1="82868" x2="63833" y2="65736"/>
                          <a14:foregroundMark x1="63833" y1="65736" x2="63833" y2="65736"/>
                          <a14:foregroundMark x1="63293" y1="42831" x2="71120" y2="51210"/>
                          <a14:foregroundMark x1="11471" y1="37803" x2="13495" y2="44134"/>
                          <a14:foregroundMark x1="7557" y1="33520" x2="20648" y2="19926"/>
                          <a14:foregroundMark x1="20648" y1="19926" x2="22672" y2="19739"/>
                          <a14:foregroundMark x1="13495" y1="22905" x2="8907" y2="33147"/>
                          <a14:foregroundMark x1="12011" y1="21788" x2="8367" y2="32588"/>
                          <a14:foregroundMark x1="10931" y1="24581" x2="7287" y2="34264"/>
                          <a14:foregroundMark x1="19163" y1="23277" x2="45749" y2="33333"/>
                          <a14:foregroundMark x1="30229" y1="21788" x2="53441" y2="23277"/>
                          <a14:foregroundMark x1="39136" y1="19181" x2="57355" y2="19181"/>
                          <a14:foregroundMark x1="41296" y1="18622" x2="65587" y2="16760"/>
                          <a14:foregroundMark x1="47503" y1="17691" x2="67072" y2="13966"/>
                          <a14:foregroundMark x1="20918" y1="18994" x2="30229" y2="16015"/>
                          <a14:foregroundMark x1="37247" y1="17877" x2="63428" y2="14898"/>
                          <a14:foregroundMark x1="51552" y1="16387" x2="65182" y2="11173"/>
                          <a14:foregroundMark x1="17004" y1="17318" x2="63833" y2="12663"/>
                          <a14:foregroundMark x1="15385" y1="18250" x2="31579" y2="12849"/>
                          <a14:foregroundMark x1="31579" y1="12849" x2="74629" y2="13035"/>
                          <a14:foregroundMark x1="68691" y1="9497" x2="76923" y2="8939"/>
                          <a14:foregroundMark x1="90148" y1="21974" x2="89204" y2="58287"/>
                          <a14:foregroundMark x1="12955" y1="89944" x2="28745" y2="90875"/>
                          <a14:foregroundMark x1="28745" y1="90875" x2="42375" y2="81006"/>
                          <a14:foregroundMark x1="42375" y1="81006" x2="42780" y2="79702"/>
                          <a14:foregroundMark x1="18623" y1="95903" x2="24561" y2="92924"/>
                          <a14:foregroundMark x1="10391" y1="23836" x2="7962" y2="31657"/>
                          <a14:foregroundMark x1="18354" y1="16760" x2="30634" y2="14711"/>
                          <a14:foregroundMark x1="61134" y1="11918" x2="74359" y2="93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804232" y="4873969"/>
              <a:ext cx="536296" cy="389191"/>
            </a:xfrm>
            <a:prstGeom prst="rect">
              <a:avLst/>
            </a:prstGeom>
            <a:effectLst/>
          </p:spPr>
        </p:pic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8DEA82EB-D31A-3E25-6432-10AFCAFD970B}"/>
                </a:ext>
              </a:extLst>
            </p:cNvPr>
            <p:cNvSpPr/>
            <p:nvPr/>
          </p:nvSpPr>
          <p:spPr>
            <a:xfrm rot="16200000">
              <a:off x="8140877" y="2689699"/>
              <a:ext cx="374779" cy="374779"/>
            </a:xfrm>
            <a:prstGeom prst="arc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400BBDCD-5A78-521D-2E8B-CE92382F3DBA}"/>
                </a:ext>
              </a:extLst>
            </p:cNvPr>
            <p:cNvCxnSpPr>
              <a:cxnSpLocks/>
              <a:stCxn id="80" idx="2"/>
              <a:endCxn id="47" idx="1"/>
            </p:cNvCxnSpPr>
            <p:nvPr/>
          </p:nvCxnSpPr>
          <p:spPr>
            <a:xfrm>
              <a:off x="8328267" y="2689699"/>
              <a:ext cx="462775" cy="0"/>
            </a:xfrm>
            <a:prstGeom prst="straightConnector1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C3BF813D-17C5-BE5F-37ED-B1432F4CAF79}"/>
                </a:ext>
              </a:extLst>
            </p:cNvPr>
            <p:cNvCxnSpPr>
              <a:cxnSpLocks/>
              <a:stCxn id="27" idx="3"/>
              <a:endCxn id="30" idx="1"/>
            </p:cNvCxnSpPr>
            <p:nvPr/>
          </p:nvCxnSpPr>
          <p:spPr>
            <a:xfrm flipV="1">
              <a:off x="7946996" y="3872371"/>
              <a:ext cx="933159" cy="7451"/>
            </a:xfrm>
            <a:prstGeom prst="straightConnector1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Arc 82">
              <a:extLst>
                <a:ext uri="{FF2B5EF4-FFF2-40B4-BE49-F238E27FC236}">
                  <a16:creationId xmlns:a16="http://schemas.microsoft.com/office/drawing/2014/main" id="{84B6A78C-17C3-408C-864F-2FF485B9CE25}"/>
                </a:ext>
              </a:extLst>
            </p:cNvPr>
            <p:cNvSpPr/>
            <p:nvPr/>
          </p:nvSpPr>
          <p:spPr>
            <a:xfrm rot="5400000" flipV="1">
              <a:off x="8154767" y="4854014"/>
              <a:ext cx="374779" cy="374779"/>
            </a:xfrm>
            <a:prstGeom prst="arc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343C03EF-39B9-5FB9-7BD8-B0110EFF8F56}"/>
                </a:ext>
              </a:extLst>
            </p:cNvPr>
            <p:cNvCxnSpPr>
              <a:cxnSpLocks/>
              <a:stCxn id="83" idx="2"/>
              <a:endCxn id="61" idx="1"/>
            </p:cNvCxnSpPr>
            <p:nvPr/>
          </p:nvCxnSpPr>
          <p:spPr>
            <a:xfrm flipV="1">
              <a:off x="8342157" y="5226045"/>
              <a:ext cx="1258172" cy="2748"/>
            </a:xfrm>
            <a:prstGeom prst="straightConnector1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D90BA0D7-BEDE-A268-65CF-0677B66C5F2B}"/>
                </a:ext>
              </a:extLst>
            </p:cNvPr>
            <p:cNvSpPr/>
            <p:nvPr/>
          </p:nvSpPr>
          <p:spPr>
            <a:xfrm>
              <a:off x="8439289" y="4632443"/>
              <a:ext cx="1091373" cy="1114746"/>
            </a:xfrm>
            <a:prstGeom prst="roundRect">
              <a:avLst>
                <a:gd name="adj" fmla="val 16952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Adapter</a:t>
              </a:r>
            </a:p>
          </p:txBody>
        </p:sp>
        <p:pic>
          <p:nvPicPr>
            <p:cNvPr id="86" name="Graphic 85">
              <a:extLst>
                <a:ext uri="{FF2B5EF4-FFF2-40B4-BE49-F238E27FC236}">
                  <a16:creationId xmlns:a16="http://schemas.microsoft.com/office/drawing/2014/main" id="{51EDC051-2D75-AB83-C2A4-EA6C343261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8613143" y="4700657"/>
              <a:ext cx="743663" cy="743663"/>
            </a:xfrm>
            <a:prstGeom prst="rect">
              <a:avLst/>
            </a:prstGeom>
          </p:spPr>
        </p:pic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3BE80AC3-E502-22E2-B5AD-9CBD80321289}"/>
                </a:ext>
              </a:extLst>
            </p:cNvPr>
            <p:cNvCxnSpPr>
              <a:cxnSpLocks/>
              <a:stCxn id="83" idx="0"/>
              <a:endCxn id="80" idx="0"/>
            </p:cNvCxnSpPr>
            <p:nvPr/>
          </p:nvCxnSpPr>
          <p:spPr>
            <a:xfrm flipH="1" flipV="1">
              <a:off x="8140877" y="2877089"/>
              <a:ext cx="13890" cy="2164314"/>
            </a:xfrm>
            <a:prstGeom prst="straightConnector1">
              <a:avLst/>
            </a:prstGeom>
            <a:ln w="19050">
              <a:prstDash val="soli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043515E5-00B8-9EE3-D14F-8BEEF5DEDE42}"/>
                </a:ext>
              </a:extLst>
            </p:cNvPr>
            <p:cNvGrpSpPr/>
            <p:nvPr/>
          </p:nvGrpSpPr>
          <p:grpSpPr>
            <a:xfrm>
              <a:off x="1124982" y="1646892"/>
              <a:ext cx="2198286" cy="318419"/>
              <a:chOff x="1142242" y="1708241"/>
              <a:chExt cx="2198286" cy="318419"/>
            </a:xfrm>
          </p:grpSpPr>
          <p:sp>
            <p:nvSpPr>
              <p:cNvPr id="114" name="Isosceles Triangle 113">
                <a:extLst>
                  <a:ext uri="{FF2B5EF4-FFF2-40B4-BE49-F238E27FC236}">
                    <a16:creationId xmlns:a16="http://schemas.microsoft.com/office/drawing/2014/main" id="{628F4E64-333A-F851-49E3-D2E18317D023}"/>
                  </a:ext>
                </a:extLst>
              </p:cNvPr>
              <p:cNvSpPr/>
              <p:nvPr/>
            </p:nvSpPr>
            <p:spPr>
              <a:xfrm rot="10800000">
                <a:off x="2075399" y="1849239"/>
                <a:ext cx="331973" cy="177421"/>
              </a:xfrm>
              <a:prstGeom prst="triangle">
                <a:avLst/>
              </a:prstGeom>
              <a:solidFill>
                <a:srgbClr val="26C075"/>
              </a:solidFill>
              <a:ln w="44450">
                <a:solidFill>
                  <a:srgbClr val="26C075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27274EEA-3513-85E6-BB1B-7A2778E79BDD}"/>
                  </a:ext>
                </a:extLst>
              </p:cNvPr>
              <p:cNvSpPr/>
              <p:nvPr/>
            </p:nvSpPr>
            <p:spPr>
              <a:xfrm>
                <a:off x="1142242" y="1708241"/>
                <a:ext cx="2198286" cy="262726"/>
              </a:xfrm>
              <a:prstGeom prst="roundRect">
                <a:avLst>
                  <a:gd name="adj" fmla="val 50000"/>
                </a:avLst>
              </a:prstGeom>
              <a:solidFill>
                <a:srgbClr val="26C07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Reception / Security Center</a:t>
                </a:r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1AFC3424-D917-D2B1-3F03-CC7E316ED107}"/>
                </a:ext>
              </a:extLst>
            </p:cNvPr>
            <p:cNvGrpSpPr/>
            <p:nvPr/>
          </p:nvGrpSpPr>
          <p:grpSpPr>
            <a:xfrm>
              <a:off x="4335281" y="1813646"/>
              <a:ext cx="1440524" cy="318419"/>
              <a:chOff x="1521123" y="1708241"/>
              <a:chExt cx="1440524" cy="318419"/>
            </a:xfrm>
          </p:grpSpPr>
          <p:sp>
            <p:nvSpPr>
              <p:cNvPr id="112" name="Isosceles Triangle 111">
                <a:extLst>
                  <a:ext uri="{FF2B5EF4-FFF2-40B4-BE49-F238E27FC236}">
                    <a16:creationId xmlns:a16="http://schemas.microsoft.com/office/drawing/2014/main" id="{E2FF21C4-64D2-F4BA-7EF5-3964F9B2E0A7}"/>
                  </a:ext>
                </a:extLst>
              </p:cNvPr>
              <p:cNvSpPr/>
              <p:nvPr/>
            </p:nvSpPr>
            <p:spPr>
              <a:xfrm rot="10800000">
                <a:off x="2075399" y="1849239"/>
                <a:ext cx="331973" cy="177421"/>
              </a:xfrm>
              <a:prstGeom prst="triangle">
                <a:avLst/>
              </a:prstGeom>
              <a:solidFill>
                <a:srgbClr val="26C075"/>
              </a:solidFill>
              <a:ln w="44450">
                <a:solidFill>
                  <a:srgbClr val="26C075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4EB9630D-B278-374E-F1AF-3A251D59CE6F}"/>
                  </a:ext>
                </a:extLst>
              </p:cNvPr>
              <p:cNvSpPr/>
              <p:nvPr/>
            </p:nvSpPr>
            <p:spPr>
              <a:xfrm>
                <a:off x="1521123" y="1708241"/>
                <a:ext cx="1440524" cy="262726"/>
              </a:xfrm>
              <a:prstGeom prst="roundRect">
                <a:avLst>
                  <a:gd name="adj" fmla="val 50000"/>
                </a:avLst>
              </a:prstGeom>
              <a:solidFill>
                <a:srgbClr val="26C07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Outdoor Access</a:t>
                </a: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FB14716E-4331-3621-5F0B-D5E9FD483A0D}"/>
                </a:ext>
              </a:extLst>
            </p:cNvPr>
            <p:cNvGrpSpPr/>
            <p:nvPr/>
          </p:nvGrpSpPr>
          <p:grpSpPr>
            <a:xfrm>
              <a:off x="6235210" y="1813646"/>
              <a:ext cx="1724124" cy="318419"/>
              <a:chOff x="1379323" y="1708241"/>
              <a:chExt cx="1724124" cy="318419"/>
            </a:xfrm>
          </p:grpSpPr>
          <p:sp>
            <p:nvSpPr>
              <p:cNvPr id="110" name="Isosceles Triangle 109">
                <a:extLst>
                  <a:ext uri="{FF2B5EF4-FFF2-40B4-BE49-F238E27FC236}">
                    <a16:creationId xmlns:a16="http://schemas.microsoft.com/office/drawing/2014/main" id="{A430473D-7F2C-4F23-8D85-2A4DF00F1380}"/>
                  </a:ext>
                </a:extLst>
              </p:cNvPr>
              <p:cNvSpPr/>
              <p:nvPr/>
            </p:nvSpPr>
            <p:spPr>
              <a:xfrm rot="10800000">
                <a:off x="2075399" y="1849239"/>
                <a:ext cx="331973" cy="177421"/>
              </a:xfrm>
              <a:prstGeom prst="triangle">
                <a:avLst/>
              </a:prstGeom>
              <a:solidFill>
                <a:srgbClr val="26C075"/>
              </a:solidFill>
              <a:ln w="44450">
                <a:solidFill>
                  <a:srgbClr val="26C075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11" name="Rectangle: Rounded Corners 110">
                <a:extLst>
                  <a:ext uri="{FF2B5EF4-FFF2-40B4-BE49-F238E27FC236}">
                    <a16:creationId xmlns:a16="http://schemas.microsoft.com/office/drawing/2014/main" id="{3DB29AF5-A24C-3DF2-7662-509B96916DAA}"/>
                  </a:ext>
                </a:extLst>
              </p:cNvPr>
              <p:cNvSpPr/>
              <p:nvPr/>
            </p:nvSpPr>
            <p:spPr>
              <a:xfrm>
                <a:off x="1379323" y="1708241"/>
                <a:ext cx="1724124" cy="262726"/>
              </a:xfrm>
              <a:prstGeom prst="roundRect">
                <a:avLst>
                  <a:gd name="adj" fmla="val 50000"/>
                </a:avLst>
              </a:prstGeom>
              <a:solidFill>
                <a:srgbClr val="26C07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Network Server Room</a:t>
                </a: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81E9BDCA-3A8A-F40F-FFF9-EDAEBB3A59F6}"/>
                </a:ext>
              </a:extLst>
            </p:cNvPr>
            <p:cNvGrpSpPr/>
            <p:nvPr/>
          </p:nvGrpSpPr>
          <p:grpSpPr>
            <a:xfrm>
              <a:off x="776253" y="5838198"/>
              <a:ext cx="1031884" cy="333971"/>
              <a:chOff x="1725443" y="1636996"/>
              <a:chExt cx="1031884" cy="333971"/>
            </a:xfrm>
          </p:grpSpPr>
          <p:sp>
            <p:nvSpPr>
              <p:cNvPr id="108" name="Isosceles Triangle 107">
                <a:extLst>
                  <a:ext uri="{FF2B5EF4-FFF2-40B4-BE49-F238E27FC236}">
                    <a16:creationId xmlns:a16="http://schemas.microsoft.com/office/drawing/2014/main" id="{D022AEA7-9220-F45B-A181-EE29A11B1FB6}"/>
                  </a:ext>
                </a:extLst>
              </p:cNvPr>
              <p:cNvSpPr/>
              <p:nvPr/>
            </p:nvSpPr>
            <p:spPr>
              <a:xfrm>
                <a:off x="2075398" y="1636996"/>
                <a:ext cx="331973" cy="177421"/>
              </a:xfrm>
              <a:prstGeom prst="triangle">
                <a:avLst/>
              </a:prstGeom>
              <a:solidFill>
                <a:srgbClr val="26C075"/>
              </a:solidFill>
              <a:ln w="44450">
                <a:solidFill>
                  <a:srgbClr val="26C075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70A460D3-67D1-700A-ACCB-00DB59BFAD03}"/>
                  </a:ext>
                </a:extLst>
              </p:cNvPr>
              <p:cNvSpPr/>
              <p:nvPr/>
            </p:nvSpPr>
            <p:spPr>
              <a:xfrm>
                <a:off x="1725443" y="1708241"/>
                <a:ext cx="1031884" cy="262726"/>
              </a:xfrm>
              <a:prstGeom prst="roundRect">
                <a:avLst>
                  <a:gd name="adj" fmla="val 50000"/>
                </a:avLst>
              </a:prstGeom>
              <a:solidFill>
                <a:srgbClr val="26C07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Parking Lot</a:t>
                </a: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2AE4A8CC-172F-CA80-B1AF-9371E108F8BC}"/>
                </a:ext>
              </a:extLst>
            </p:cNvPr>
            <p:cNvGrpSpPr/>
            <p:nvPr/>
          </p:nvGrpSpPr>
          <p:grpSpPr>
            <a:xfrm>
              <a:off x="4871113" y="5984999"/>
              <a:ext cx="700834" cy="333971"/>
              <a:chOff x="1890968" y="1636996"/>
              <a:chExt cx="700834" cy="333971"/>
            </a:xfrm>
          </p:grpSpPr>
          <p:sp>
            <p:nvSpPr>
              <p:cNvPr id="106" name="Isosceles Triangle 105">
                <a:extLst>
                  <a:ext uri="{FF2B5EF4-FFF2-40B4-BE49-F238E27FC236}">
                    <a16:creationId xmlns:a16="http://schemas.microsoft.com/office/drawing/2014/main" id="{C19BEC3D-4DCC-FAD5-526E-8E424AAE68A6}"/>
                  </a:ext>
                </a:extLst>
              </p:cNvPr>
              <p:cNvSpPr/>
              <p:nvPr/>
            </p:nvSpPr>
            <p:spPr>
              <a:xfrm>
                <a:off x="2075398" y="1636996"/>
                <a:ext cx="331973" cy="177421"/>
              </a:xfrm>
              <a:prstGeom prst="triangle">
                <a:avLst/>
              </a:prstGeom>
              <a:solidFill>
                <a:srgbClr val="26C075"/>
              </a:solidFill>
              <a:ln w="44450">
                <a:solidFill>
                  <a:srgbClr val="26C075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07" name="Rectangle: Rounded Corners 106">
                <a:extLst>
                  <a:ext uri="{FF2B5EF4-FFF2-40B4-BE49-F238E27FC236}">
                    <a16:creationId xmlns:a16="http://schemas.microsoft.com/office/drawing/2014/main" id="{11A483D2-DF24-BF91-5F9E-B632CDAE9EE0}"/>
                  </a:ext>
                </a:extLst>
              </p:cNvPr>
              <p:cNvSpPr/>
              <p:nvPr/>
            </p:nvSpPr>
            <p:spPr>
              <a:xfrm>
                <a:off x="1890968" y="1708241"/>
                <a:ext cx="700834" cy="262726"/>
              </a:xfrm>
              <a:prstGeom prst="roundRect">
                <a:avLst>
                  <a:gd name="adj" fmla="val 50000"/>
                </a:avLst>
              </a:prstGeom>
              <a:solidFill>
                <a:srgbClr val="26C07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Office</a:t>
                </a: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24277CFA-8615-9458-0897-FCFEBBFB4801}"/>
                </a:ext>
              </a:extLst>
            </p:cNvPr>
            <p:cNvGrpSpPr/>
            <p:nvPr/>
          </p:nvGrpSpPr>
          <p:grpSpPr>
            <a:xfrm>
              <a:off x="8675041" y="1645066"/>
              <a:ext cx="2198286" cy="318419"/>
              <a:chOff x="1142242" y="1708241"/>
              <a:chExt cx="2198286" cy="318419"/>
            </a:xfrm>
          </p:grpSpPr>
          <p:sp>
            <p:nvSpPr>
              <p:cNvPr id="104" name="Isosceles Triangle 103">
                <a:extLst>
                  <a:ext uri="{FF2B5EF4-FFF2-40B4-BE49-F238E27FC236}">
                    <a16:creationId xmlns:a16="http://schemas.microsoft.com/office/drawing/2014/main" id="{00611BAF-4DEF-4C84-5D0C-27AADD72C82F}"/>
                  </a:ext>
                </a:extLst>
              </p:cNvPr>
              <p:cNvSpPr/>
              <p:nvPr/>
            </p:nvSpPr>
            <p:spPr>
              <a:xfrm rot="10800000">
                <a:off x="2075399" y="1849239"/>
                <a:ext cx="331973" cy="177421"/>
              </a:xfrm>
              <a:prstGeom prst="triangle">
                <a:avLst/>
              </a:prstGeom>
              <a:solidFill>
                <a:srgbClr val="26C075"/>
              </a:solidFill>
              <a:ln w="44450">
                <a:solidFill>
                  <a:srgbClr val="26C075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6093B2F3-536B-1DAA-1995-9884CAEA75ED}"/>
                  </a:ext>
                </a:extLst>
              </p:cNvPr>
              <p:cNvSpPr/>
              <p:nvPr/>
            </p:nvSpPr>
            <p:spPr>
              <a:xfrm>
                <a:off x="1142242" y="1708241"/>
                <a:ext cx="2198286" cy="262726"/>
              </a:xfrm>
              <a:prstGeom prst="roundRect">
                <a:avLst>
                  <a:gd name="adj" fmla="val 50000"/>
                </a:avLst>
              </a:prstGeom>
              <a:solidFill>
                <a:srgbClr val="26C07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Indoor / Outdoor Broadcast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622012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FAC815F-4A4E-A6C8-6BF7-221E1579D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09529"/>
            <a:ext cx="10944225" cy="572371"/>
          </a:xfrm>
        </p:spPr>
        <p:txBody>
          <a:bodyPr/>
          <a:lstStyle/>
          <a:p>
            <a:r>
              <a:rPr lang="en-US" altLang="zh-CN" dirty="0"/>
              <a:t>Door Phone Video Preview &amp; Auto Preview</a:t>
            </a:r>
            <a:endParaRPr lang="zh-CN" alt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E29E4A2-8A0F-39C2-1889-7FBBF01C41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18312" y="2015978"/>
            <a:ext cx="4749800" cy="4059238"/>
          </a:xfrm>
        </p:spPr>
        <p:txBody>
          <a:bodyPr tIns="540000"/>
          <a:lstStyle/>
          <a:p>
            <a:pPr>
              <a:lnSpc>
                <a:spcPct val="120000"/>
              </a:lnSpc>
              <a:buClr>
                <a:schemeClr val="accent1"/>
              </a:buClr>
            </a:pPr>
            <a:r>
              <a:rPr lang="en-US" altLang="zh-CN" dirty="0"/>
              <a:t>Know who’s visiting before answering the call</a:t>
            </a:r>
          </a:p>
          <a:p>
            <a:pPr>
              <a:lnSpc>
                <a:spcPct val="120000"/>
              </a:lnSpc>
              <a:buClr>
                <a:schemeClr val="accent1"/>
              </a:buClr>
            </a:pPr>
            <a:r>
              <a:rPr lang="en-US" altLang="zh-CN" dirty="0"/>
              <a:t>Enhance security and provide more convenience</a:t>
            </a:r>
          </a:p>
          <a:p>
            <a:pPr>
              <a:lnSpc>
                <a:spcPct val="120000"/>
              </a:lnSpc>
              <a:buClr>
                <a:schemeClr val="accent1"/>
              </a:buClr>
            </a:pPr>
            <a:r>
              <a:rPr lang="en-US" altLang="zh-CN" dirty="0"/>
              <a:t>Support preview from: Linkus Web Client, Linkus Desktop Client, and Google Chrome Extension.</a:t>
            </a:r>
          </a:p>
          <a:p>
            <a:pPr>
              <a:lnSpc>
                <a:spcPct val="120000"/>
              </a:lnSpc>
              <a:buClr>
                <a:schemeClr val="accent1"/>
              </a:buClr>
            </a:pPr>
            <a:r>
              <a:rPr lang="en-US" altLang="zh-CN" dirty="0"/>
              <a:t>Supported door phone brand: </a:t>
            </a:r>
            <a:r>
              <a:rPr lang="en-US" altLang="zh-CN" dirty="0" err="1"/>
              <a:t>Fanvil</a:t>
            </a:r>
            <a:endParaRPr lang="en-US" altLang="zh-CN" dirty="0"/>
          </a:p>
        </p:txBody>
      </p:sp>
      <p:pic>
        <p:nvPicPr>
          <p:cNvPr id="12" name="Picture Placeholder 11" descr="A screenshot of a video call&#10;&#10;Description automatically generated">
            <a:extLst>
              <a:ext uri="{FF2B5EF4-FFF2-40B4-BE49-F238E27FC236}">
                <a16:creationId xmlns:a16="http://schemas.microsoft.com/office/drawing/2014/main" id="{92AF604B-2EEB-D734-736D-15F30E178CE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" b="778"/>
          <a:stretch>
            <a:fillRect/>
          </a:stretch>
        </p:blipFill>
        <p:spPr>
          <a:solidFill>
            <a:srgbClr val="C9EAFB"/>
          </a:solidFill>
        </p:spPr>
      </p:pic>
    </p:spTree>
    <p:extLst>
      <p:ext uri="{BB962C8B-B14F-4D97-AF65-F5344CB8AC3E}">
        <p14:creationId xmlns:p14="http://schemas.microsoft.com/office/powerpoint/2010/main" val="22198929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B855FA5-EB6F-A43F-1C55-B52805CB4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CRM Integration</a:t>
            </a:r>
            <a:endParaRPr lang="zh-CN" alt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93903B-97DF-F9FD-098A-40201BAC31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Yeastar PBX seamlessly integrates with leading CRM platforms to enhance business efficiency. We offer out-of-the-box compatibility with ready-made CRMs, as well as custom integration for your local CRMs.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7BEABEA-DFD4-D6D1-3EE9-1B8AD84572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88" y="2296013"/>
            <a:ext cx="6195126" cy="4072413"/>
          </a:xfrm>
          <a:solidFill>
            <a:srgbClr val="E4F3FE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50F39D1-6A11-C6A2-AFA7-CCA0C221AD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19014" y="2296013"/>
            <a:ext cx="4749098" cy="4058127"/>
          </a:xfrm>
        </p:spPr>
        <p:txBody>
          <a:bodyPr lIns="1080000" tIns="648000" rIns="396000"/>
          <a:lstStyle/>
          <a:p>
            <a:pPr marL="0" indent="0">
              <a:lnSpc>
                <a:spcPct val="120000"/>
              </a:lnSpc>
              <a:spcBef>
                <a:spcPts val="2000"/>
              </a:spcBef>
              <a:buNone/>
            </a:pPr>
            <a:r>
              <a:rPr lang="en-US" dirty="0"/>
              <a:t>Click to call</a:t>
            </a:r>
          </a:p>
          <a:p>
            <a:pPr marL="0" indent="0">
              <a:lnSpc>
                <a:spcPct val="120000"/>
              </a:lnSpc>
              <a:spcBef>
                <a:spcPts val="2000"/>
              </a:spcBef>
              <a:buNone/>
            </a:pPr>
            <a:r>
              <a:rPr lang="en-US" dirty="0"/>
              <a:t>Call Popup</a:t>
            </a:r>
          </a:p>
          <a:p>
            <a:pPr marL="0" indent="0">
              <a:lnSpc>
                <a:spcPct val="120000"/>
              </a:lnSpc>
              <a:spcBef>
                <a:spcPts val="2000"/>
              </a:spcBef>
              <a:buNone/>
            </a:pPr>
            <a:r>
              <a:rPr lang="en-US" dirty="0"/>
              <a:t>Contact Synchronization</a:t>
            </a:r>
          </a:p>
          <a:p>
            <a:pPr marL="0" indent="0">
              <a:lnSpc>
                <a:spcPct val="120000"/>
              </a:lnSpc>
              <a:spcBef>
                <a:spcPts val="2000"/>
              </a:spcBef>
              <a:buNone/>
            </a:pPr>
            <a:r>
              <a:rPr lang="en-US" dirty="0"/>
              <a:t>Call Journaling</a:t>
            </a:r>
          </a:p>
          <a:p>
            <a:pPr marL="0" indent="0">
              <a:lnSpc>
                <a:spcPct val="120000"/>
              </a:lnSpc>
              <a:spcBef>
                <a:spcPts val="2000"/>
              </a:spcBef>
              <a:buNone/>
            </a:pPr>
            <a:r>
              <a:rPr lang="en-US" dirty="0"/>
              <a:t>Create New Contact for Unknown Caller</a:t>
            </a:r>
          </a:p>
          <a:p>
            <a:pPr marL="0" indent="0">
              <a:lnSpc>
                <a:spcPct val="120000"/>
              </a:lnSpc>
              <a:spcBef>
                <a:spcPts val="2000"/>
              </a:spcBef>
              <a:buNone/>
            </a:pPr>
            <a:r>
              <a:rPr lang="en-US" dirty="0"/>
              <a:t> </a:t>
            </a:r>
          </a:p>
        </p:txBody>
      </p:sp>
      <p:pic>
        <p:nvPicPr>
          <p:cNvPr id="40" name="Graphic 11">
            <a:extLst>
              <a:ext uri="{FF2B5EF4-FFF2-40B4-BE49-F238E27FC236}">
                <a16:creationId xmlns:a16="http://schemas.microsoft.com/office/drawing/2014/main" id="{EE6A1113-2EC8-6554-D426-91032CCDAA99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10157" y="3038759"/>
            <a:ext cx="392892" cy="311439"/>
          </a:xfrm>
          <a:prstGeom prst="rect">
            <a:avLst/>
          </a:prstGeom>
        </p:spPr>
      </p:pic>
      <p:pic>
        <p:nvPicPr>
          <p:cNvPr id="38" name="Graphic 12">
            <a:extLst>
              <a:ext uri="{FF2B5EF4-FFF2-40B4-BE49-F238E27FC236}">
                <a16:creationId xmlns:a16="http://schemas.microsoft.com/office/drawing/2014/main" id="{9B60AF1E-A0DC-BACB-4803-B73AED665568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10157" y="3557000"/>
            <a:ext cx="392891" cy="347558"/>
          </a:xfrm>
          <a:prstGeom prst="rect">
            <a:avLst/>
          </a:prstGeom>
        </p:spPr>
      </p:pic>
      <p:pic>
        <p:nvPicPr>
          <p:cNvPr id="36" name="Graphic 15">
            <a:extLst>
              <a:ext uri="{FF2B5EF4-FFF2-40B4-BE49-F238E27FC236}">
                <a16:creationId xmlns:a16="http://schemas.microsoft.com/office/drawing/2014/main" id="{DC9F006C-4901-1D1E-ABEB-253A192B232A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15333" y="4092946"/>
            <a:ext cx="392891" cy="377973"/>
          </a:xfrm>
          <a:prstGeom prst="rect">
            <a:avLst/>
          </a:prstGeom>
        </p:spPr>
      </p:pic>
      <p:pic>
        <p:nvPicPr>
          <p:cNvPr id="34" name="Graphic 14">
            <a:extLst>
              <a:ext uri="{FF2B5EF4-FFF2-40B4-BE49-F238E27FC236}">
                <a16:creationId xmlns:a16="http://schemas.microsoft.com/office/drawing/2014/main" id="{9CB56891-6E29-1E6B-F57C-EB36E88B9D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41339" y="4668168"/>
            <a:ext cx="330528" cy="392891"/>
          </a:xfrm>
          <a:prstGeom prst="rect">
            <a:avLst/>
          </a:prstGeom>
        </p:spPr>
      </p:pic>
      <p:pic>
        <p:nvPicPr>
          <p:cNvPr id="32" name="Graphic 13">
            <a:extLst>
              <a:ext uri="{FF2B5EF4-FFF2-40B4-BE49-F238E27FC236}">
                <a16:creationId xmlns:a16="http://schemas.microsoft.com/office/drawing/2014/main" id="{C55E7A7A-229D-DD39-6424-7853B5AF7502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10158" y="5345094"/>
            <a:ext cx="392891" cy="40444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1908EEF-61A9-69C6-4772-8FAD26ED383C}"/>
              </a:ext>
            </a:extLst>
          </p:cNvPr>
          <p:cNvGrpSpPr/>
          <p:nvPr/>
        </p:nvGrpSpPr>
        <p:grpSpPr>
          <a:xfrm>
            <a:off x="785669" y="2114418"/>
            <a:ext cx="6344507" cy="4097055"/>
            <a:chOff x="785669" y="2114418"/>
            <a:chExt cx="6344507" cy="4097055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B752C656-2E3A-3361-D1D7-A7EC3D9D3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4593" y="2114418"/>
              <a:ext cx="6145583" cy="4097055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27036DD-A91A-7D4F-EF93-F25B307AC109}"/>
                </a:ext>
              </a:extLst>
            </p:cNvPr>
            <p:cNvGrpSpPr/>
            <p:nvPr/>
          </p:nvGrpSpPr>
          <p:grpSpPr>
            <a:xfrm>
              <a:off x="785669" y="3578214"/>
              <a:ext cx="1371154" cy="562172"/>
              <a:chOff x="1143668" y="141528"/>
              <a:chExt cx="3399989" cy="1393988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5B64B5E2-8EE7-F32D-FAFA-B524225AFD97}"/>
                  </a:ext>
                </a:extLst>
              </p:cNvPr>
              <p:cNvSpPr/>
              <p:nvPr/>
            </p:nvSpPr>
            <p:spPr>
              <a:xfrm>
                <a:off x="1143668" y="141528"/>
                <a:ext cx="3399989" cy="1393988"/>
              </a:xfrm>
              <a:prstGeom prst="roundRect">
                <a:avLst>
                  <a:gd name="adj" fmla="val 33614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F9DD39A0-6A60-B6B5-B0F0-660C45E109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428439" y="437752"/>
                <a:ext cx="2830444" cy="801541"/>
              </a:xfrm>
              <a:prstGeom prst="rect">
                <a:avLst/>
              </a:prstGeom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B3818B4-E657-EFB5-5451-BBCD03485484}"/>
                </a:ext>
              </a:extLst>
            </p:cNvPr>
            <p:cNvGrpSpPr/>
            <p:nvPr/>
          </p:nvGrpSpPr>
          <p:grpSpPr>
            <a:xfrm>
              <a:off x="2951835" y="5261993"/>
              <a:ext cx="897622" cy="596798"/>
              <a:chOff x="4985752" y="1883840"/>
              <a:chExt cx="2096653" cy="1393988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C64574C6-178C-ACC4-1B05-E2FB19579929}"/>
                  </a:ext>
                </a:extLst>
              </p:cNvPr>
              <p:cNvSpPr/>
              <p:nvPr/>
            </p:nvSpPr>
            <p:spPr>
              <a:xfrm>
                <a:off x="4985752" y="1883840"/>
                <a:ext cx="2096653" cy="1393988"/>
              </a:xfrm>
              <a:prstGeom prst="roundRect">
                <a:avLst>
                  <a:gd name="adj" fmla="val 33614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pic>
            <p:nvPicPr>
              <p:cNvPr id="28" name="Graphic 27">
                <a:extLst>
                  <a:ext uri="{FF2B5EF4-FFF2-40B4-BE49-F238E27FC236}">
                    <a16:creationId xmlns:a16="http://schemas.microsoft.com/office/drawing/2014/main" id="{FB4A8CE3-2BC0-819C-46BB-51065D8D2B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366398" y="2073285"/>
                <a:ext cx="1459204" cy="1015098"/>
              </a:xfrm>
              <a:prstGeom prst="rect">
                <a:avLst/>
              </a:prstGeom>
            </p:spPr>
          </p:pic>
        </p:grp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4E3C35FC-034B-FBB5-6B74-AED995F19153}"/>
                </a:ext>
              </a:extLst>
            </p:cNvPr>
            <p:cNvSpPr/>
            <p:nvPr/>
          </p:nvSpPr>
          <p:spPr>
            <a:xfrm>
              <a:off x="4944796" y="5560392"/>
              <a:ext cx="1371154" cy="562172"/>
            </a:xfrm>
            <a:prstGeom prst="roundRect">
              <a:avLst>
                <a:gd name="adj" fmla="val 31793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8968A9E6-4096-A470-80DC-84CA16F4AF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117610" y="5616142"/>
              <a:ext cx="1025525" cy="450671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E698F2A-A581-3D4A-5067-926EFE62B246}"/>
                </a:ext>
              </a:extLst>
            </p:cNvPr>
            <p:cNvGrpSpPr/>
            <p:nvPr/>
          </p:nvGrpSpPr>
          <p:grpSpPr>
            <a:xfrm>
              <a:off x="1121662" y="5024803"/>
              <a:ext cx="815370" cy="880697"/>
              <a:chOff x="1409700" y="5159257"/>
              <a:chExt cx="745993" cy="805762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546EE31F-0366-3F38-964B-E5156402BB66}"/>
                  </a:ext>
                </a:extLst>
              </p:cNvPr>
              <p:cNvSpPr/>
              <p:nvPr/>
            </p:nvSpPr>
            <p:spPr>
              <a:xfrm>
                <a:off x="1409700" y="5159257"/>
                <a:ext cx="745993" cy="805762"/>
              </a:xfrm>
              <a:prstGeom prst="roundRect">
                <a:avLst/>
              </a:prstGeom>
              <a:solidFill>
                <a:srgbClr val="F7F9F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36000" rtlCol="0" anchor="b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03C42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Custom</a:t>
                </a:r>
              </a:p>
            </p:txBody>
          </p:sp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24FA26AE-AABC-B7D0-4554-5F675740A4D7}"/>
                  </a:ext>
                </a:extLst>
              </p:cNvPr>
              <p:cNvSpPr/>
              <p:nvPr/>
            </p:nvSpPr>
            <p:spPr>
              <a:xfrm>
                <a:off x="1558135" y="5236053"/>
                <a:ext cx="449121" cy="429627"/>
              </a:xfrm>
              <a:prstGeom prst="roundRect">
                <a:avLst>
                  <a:gd name="adj" fmla="val 2254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EE1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+</a:t>
                </a:r>
              </a:p>
            </p:txBody>
          </p:sp>
        </p:grp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A43AF9FE-B9CA-6670-7380-410E6AC89D67}"/>
                </a:ext>
              </a:extLst>
            </p:cNvPr>
            <p:cNvSpPr/>
            <p:nvPr/>
          </p:nvSpPr>
          <p:spPr>
            <a:xfrm>
              <a:off x="3889375" y="2741825"/>
              <a:ext cx="1587500" cy="475020"/>
            </a:xfrm>
            <a:prstGeom prst="roundRect">
              <a:avLst>
                <a:gd name="adj" fmla="val 2425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889E4297-DFEC-5AA4-F666-36F09C2FF4D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7294" y="2760375"/>
              <a:ext cx="1336941" cy="4232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88348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51E98-7A47-CC3F-BA13-1DB02A517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Integrate PBX with Microsoft Dynamics 365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3ABD26-500D-9087-5EDD-68A01F3D63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Linkus plugin integrates advanced telephony functionality natively into Microsoft Dynamics 365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CA2B2E-189C-76DF-3C6E-13BA783E5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0"/>
            <a:ext cx="4196051" cy="3825389"/>
          </a:xfrm>
        </p:spPr>
        <p:txBody>
          <a:bodyPr/>
          <a:lstStyle/>
          <a:p>
            <a:pPr>
              <a:spcBef>
                <a:spcPts val="1500"/>
              </a:spcBef>
            </a:pPr>
            <a:r>
              <a:rPr lang="en-US" dirty="0"/>
              <a:t>Linkus for Dynamics 365 Plugin</a:t>
            </a:r>
          </a:p>
          <a:p>
            <a:pPr>
              <a:spcBef>
                <a:spcPts val="1500"/>
              </a:spcBef>
            </a:pPr>
            <a:r>
              <a:rPr lang="en-US" dirty="0"/>
              <a:t>Caller ID to Contact Name</a:t>
            </a:r>
          </a:p>
          <a:p>
            <a:pPr>
              <a:spcBef>
                <a:spcPts val="1500"/>
              </a:spcBef>
            </a:pPr>
            <a:r>
              <a:rPr lang="en-US" dirty="0"/>
              <a:t>Real-time Contact Sync</a:t>
            </a:r>
          </a:p>
          <a:p>
            <a:pPr>
              <a:spcBef>
                <a:spcPts val="1500"/>
              </a:spcBef>
            </a:pPr>
            <a:r>
              <a:rPr lang="en-US" dirty="0"/>
              <a:t>Contextual Call Popups</a:t>
            </a:r>
          </a:p>
          <a:p>
            <a:pPr>
              <a:spcBef>
                <a:spcPts val="1500"/>
              </a:spcBef>
            </a:pPr>
            <a:r>
              <a:rPr lang="en-US" dirty="0"/>
              <a:t>One-click Contact Creation</a:t>
            </a:r>
          </a:p>
          <a:p>
            <a:pPr>
              <a:spcBef>
                <a:spcPts val="1500"/>
              </a:spcBef>
            </a:pPr>
            <a:r>
              <a:rPr lang="en-US" dirty="0"/>
              <a:t>Native Click-to-Call</a:t>
            </a:r>
          </a:p>
          <a:p>
            <a:pPr>
              <a:spcBef>
                <a:spcPts val="1500"/>
              </a:spcBef>
            </a:pPr>
            <a:r>
              <a:rPr lang="en-US" dirty="0"/>
              <a:t>C</a:t>
            </a:r>
            <a:r>
              <a:rPr lang="en-US" altLang="zh-CN" dirty="0"/>
              <a:t>all Activity Logging</a:t>
            </a:r>
          </a:p>
          <a:p>
            <a:pPr>
              <a:spcBef>
                <a:spcPts val="1500"/>
              </a:spcBef>
            </a:pPr>
            <a:r>
              <a:rPr lang="en-US" dirty="0"/>
              <a:t>Call Recording Access</a:t>
            </a:r>
          </a:p>
        </p:txBody>
      </p:sp>
      <p:pic>
        <p:nvPicPr>
          <p:cNvPr id="11" name="Picture Placeholder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5B7BE8A-43F8-181A-6D2B-37B38A2D59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54" b="-14"/>
          <a:stretch>
            <a:fillRect/>
          </a:stretch>
        </p:blipFill>
        <p:spPr>
          <a:xfrm>
            <a:off x="5368925" y="2139950"/>
            <a:ext cx="6199188" cy="4019550"/>
          </a:xfrm>
        </p:spPr>
      </p:pic>
    </p:spTree>
    <p:extLst>
      <p:ext uri="{BB962C8B-B14F-4D97-AF65-F5344CB8AC3E}">
        <p14:creationId xmlns:p14="http://schemas.microsoft.com/office/powerpoint/2010/main" val="4000977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图片 67" descr="资源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90" y="2487295"/>
            <a:ext cx="10948670" cy="279400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65000"/>
                <a:alpha val="57000"/>
              </a:schemeClr>
            </a:outerShdw>
          </a:effectLst>
        </p:spPr>
      </p:pic>
      <p:sp>
        <p:nvSpPr>
          <p:cNvPr id="61" name="文本框 60"/>
          <p:cNvSpPr txBox="1"/>
          <p:nvPr/>
        </p:nvSpPr>
        <p:spPr>
          <a:xfrm>
            <a:off x="1681480" y="4021455"/>
            <a:ext cx="4991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Arial"/>
                <a:sym typeface="Arial"/>
              </a:rPr>
              <a:t>2011~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Arial"/>
                <a:sym typeface="Arial"/>
              </a:rPr>
              <a:t>2013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2941320" y="4901565"/>
            <a:ext cx="53784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Arial"/>
                <a:sym typeface="Arial"/>
              </a:rPr>
              <a:t>2014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585949" y="682196"/>
            <a:ext cx="1396855" cy="740350"/>
            <a:chOff x="8585949" y="682196"/>
            <a:chExt cx="1396855" cy="740350"/>
          </a:xfrm>
        </p:grpSpPr>
        <p:pic>
          <p:nvPicPr>
            <p:cNvPr id="6" name="图片 5" descr="pro-wid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48715" y="972026"/>
              <a:ext cx="634089" cy="427641"/>
            </a:xfrm>
            <a:prstGeom prst="rect">
              <a:avLst/>
            </a:prstGeom>
          </p:spPr>
        </p:pic>
        <p:pic>
          <p:nvPicPr>
            <p:cNvPr id="26" name="图片 25" descr="组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85949" y="682196"/>
              <a:ext cx="808876" cy="740350"/>
            </a:xfrm>
            <a:prstGeom prst="rect">
              <a:avLst/>
            </a:prstGeom>
          </p:spPr>
        </p:pic>
      </p:grpSp>
      <p:sp>
        <p:nvSpPr>
          <p:cNvPr id="64" name="Rectangle 116"/>
          <p:cNvSpPr/>
          <p:nvPr/>
        </p:nvSpPr>
        <p:spPr>
          <a:xfrm>
            <a:off x="3915409" y="5013960"/>
            <a:ext cx="3013075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ea"/>
                <a:hlinkClick r:id="" action="ppaction://noaction"/>
              </a:rPr>
              <a:t>Networking Switches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+mn-ea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GREEN Networking, smart LCD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Port VLAN, Watch Dog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IP65, support 30-60W each port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Redundant Power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Industrial switches (-40℃～ 80℃)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Solar UPS/ outdoor Weather-Proof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    Switches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250 m CCTV Long-Range switches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</p:txBody>
      </p:sp>
      <p:sp>
        <p:nvSpPr>
          <p:cNvPr id="71" name="Rectangle 116"/>
          <p:cNvSpPr/>
          <p:nvPr/>
        </p:nvSpPr>
        <p:spPr>
          <a:xfrm>
            <a:off x="5890895" y="1914055"/>
            <a:ext cx="2449196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sng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Wireless Access Points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zh-CN" sz="1400" b="1" i="0" u="sng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宋体" panose="02010600030101010101" pitchFamily="2" charset="-122"/>
                <a:cs typeface="WeblySleek UI Semilight" panose="020B0402040204020203" charset="0"/>
                <a:sym typeface="+mn-ea"/>
                <a:hlinkClick r:id="" action="ppaction://noaction"/>
              </a:rPr>
              <a:t>&amp; Routers</a:t>
            </a:r>
            <a:endParaRPr kumimoji="0" lang="zh-CN" altLang="en-US" sz="1400" b="1" i="0" u="sng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OFDMA technology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Range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upto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300 meters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IP66-level weatherproof capability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GWN Cloud, GWN Manager, Embedded Controller</a:t>
            </a:r>
          </a:p>
        </p:txBody>
      </p:sp>
      <p:sp>
        <p:nvSpPr>
          <p:cNvPr id="72" name="Rectangle 116"/>
          <p:cNvSpPr/>
          <p:nvPr/>
        </p:nvSpPr>
        <p:spPr>
          <a:xfrm>
            <a:off x="6685280" y="4307205"/>
            <a:ext cx="2602866" cy="1994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zh-C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宋体" panose="02010600030101010101" pitchFamily="2" charset="-122"/>
                <a:cs typeface="WeblySleek UI Semilight" panose="020B0402040204020203" charset="0"/>
                <a:sym typeface="+mn-ea"/>
                <a:hlinkClick r:id="" action="ppaction://noaction"/>
              </a:rPr>
              <a:t>Personal Collaboration Devices</a:t>
            </a:r>
            <a:endParaRPr kumimoji="0" lang="en-IN" altLang="zh-CN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  <a:sym typeface="+mn-e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RJ9, USB &amp; Wireless Headset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USB Webcam supports 1080p Full HD video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Designed for remote workers, contact centers and other busy environments.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Comfortable, cost effective, durable headset for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Soho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, VoIP, IP-phone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Light weight design, practical IP telephony sound quality</a:t>
            </a:r>
          </a:p>
        </p:txBody>
      </p:sp>
      <p:sp>
        <p:nvSpPr>
          <p:cNvPr id="73" name="Rectangle 116"/>
          <p:cNvSpPr/>
          <p:nvPr/>
        </p:nvSpPr>
        <p:spPr>
          <a:xfrm>
            <a:off x="8574328" y="1399667"/>
            <a:ext cx="301752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SIP Surveillance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  <a:sym typeface="+mn-e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Introduced H.265+ &amp; Starlight &amp; WDR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Debut of the unrivaled Mini PTZ Bullet Camera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New technologies: Auto Tracking, Advanced Heat Map and High-quality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Deblur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...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Release AI ANPR solution &amp; Pro Bullet Plus (with 3D Radar Module)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Launch enterprise VMS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Arial"/>
            </a:endParaRPr>
          </a:p>
        </p:txBody>
      </p:sp>
      <p:sp>
        <p:nvSpPr>
          <p:cNvPr id="74" name="Rectangle 116"/>
          <p:cNvSpPr/>
          <p:nvPr/>
        </p:nvSpPr>
        <p:spPr>
          <a:xfrm>
            <a:off x="9341485" y="3763010"/>
            <a:ext cx="234886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Call </a:t>
            </a:r>
            <a:r>
              <a:rPr kumimoji="0" lang="en-IN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center</a:t>
            </a: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 solutions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Inbound/Outbound calls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Contact center on cloud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IVR, Auto dialer, Automatic Call Distributor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Hosted Call Center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Arial"/>
            </a:endParaRPr>
          </a:p>
        </p:txBody>
      </p:sp>
      <p:sp>
        <p:nvSpPr>
          <p:cNvPr id="77" name="Rectangle 116"/>
          <p:cNvSpPr/>
          <p:nvPr/>
        </p:nvSpPr>
        <p:spPr>
          <a:xfrm>
            <a:off x="1196340" y="5574030"/>
            <a:ext cx="481457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  <a:hlinkClick r:id="" action="ppaction://noaction"/>
              </a:rPr>
              <a:t>SIP Public Address System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SIP/Multicast/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Informacast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/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Syn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-App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Serverless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IP paging solution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Communication with SIP devices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Integration with VMS via ONVIF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Loudest Sound in the market</a:t>
            </a:r>
          </a:p>
        </p:txBody>
      </p:sp>
      <p:sp>
        <p:nvSpPr>
          <p:cNvPr id="78" name="Rectangle 116"/>
          <p:cNvSpPr/>
          <p:nvPr/>
        </p:nvSpPr>
        <p:spPr>
          <a:xfrm>
            <a:off x="3203575" y="2556510"/>
            <a:ext cx="2687319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Elevator Management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宋体" panose="02010600030101010101" pitchFamily="2" charset="-122"/>
              <a:cs typeface="WeblySleek UI Semilight" panose="020B0402040204020203" charset="0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Convenient for the residents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to get in and out without cards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to avoid residents</a:t>
            </a:r>
          </a:p>
        </p:txBody>
      </p:sp>
      <p:sp>
        <p:nvSpPr>
          <p:cNvPr id="79" name="Rectangle 116"/>
          <p:cNvSpPr/>
          <p:nvPr/>
        </p:nvSpPr>
        <p:spPr>
          <a:xfrm>
            <a:off x="559435" y="3011170"/>
            <a:ext cx="2597151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A70D3"/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  <a:hlinkClick r:id="" action="ppaction://noaction"/>
              </a:rPr>
              <a:t>IP &amp; Analog Industrial Phone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A70D3"/>
              </a:solidFill>
              <a:effectLst/>
              <a:uLnTx/>
              <a:uFillTx/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Hazardous &amp; Non Hazardous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Water Tight, Weather/Water Resistant Phones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Food Industry Industrial Telephone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Arial"/>
              </a:rPr>
              <a:t>Correctional Institute Industrial Telephone</a:t>
            </a:r>
          </a:p>
        </p:txBody>
      </p:sp>
      <p:sp>
        <p:nvSpPr>
          <p:cNvPr id="147" name="圆角矩形 146"/>
          <p:cNvSpPr/>
          <p:nvPr/>
        </p:nvSpPr>
        <p:spPr>
          <a:xfrm rot="18900000">
            <a:off x="873125" y="505587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1006221" y="493714"/>
            <a:ext cx="250444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P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>
          <a:xfrm>
            <a:off x="559435" y="358203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209925" y="288988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1192530" y="5372735"/>
            <a:ext cx="0" cy="104076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915410" y="4727575"/>
            <a:ext cx="0" cy="113474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5890895" y="2404745"/>
            <a:ext cx="0" cy="140335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8580120" y="1581150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6684010" y="4055110"/>
            <a:ext cx="0" cy="145478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9341485" y="3403600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047"/>
          <p:cNvGrpSpPr/>
          <p:nvPr/>
        </p:nvGrpSpPr>
        <p:grpSpPr>
          <a:xfrm>
            <a:off x="437515" y="47707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13" name="Group 1047"/>
          <p:cNvGrpSpPr/>
          <p:nvPr/>
        </p:nvGrpSpPr>
        <p:grpSpPr>
          <a:xfrm>
            <a:off x="1072515" y="531939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18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20" name="Group 1047"/>
          <p:cNvGrpSpPr/>
          <p:nvPr/>
        </p:nvGrpSpPr>
        <p:grpSpPr>
          <a:xfrm>
            <a:off x="3088005" y="40976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27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3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33" name="Group 1047"/>
          <p:cNvGrpSpPr/>
          <p:nvPr/>
        </p:nvGrpSpPr>
        <p:grpSpPr>
          <a:xfrm>
            <a:off x="3792855" y="471614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35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36" name="Group 1047"/>
          <p:cNvGrpSpPr/>
          <p:nvPr/>
        </p:nvGrpSpPr>
        <p:grpSpPr>
          <a:xfrm>
            <a:off x="5770880" y="34531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39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40" name="Group 1047"/>
          <p:cNvGrpSpPr/>
          <p:nvPr/>
        </p:nvGrpSpPr>
        <p:grpSpPr>
          <a:xfrm>
            <a:off x="6562090" y="40214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4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48" name="Group 1047"/>
          <p:cNvGrpSpPr/>
          <p:nvPr/>
        </p:nvGrpSpPr>
        <p:grpSpPr>
          <a:xfrm>
            <a:off x="8458200" y="282892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9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grpSp>
        <p:nvGrpSpPr>
          <p:cNvPr id="52" name="Group 1047"/>
          <p:cNvGrpSpPr/>
          <p:nvPr/>
        </p:nvGrpSpPr>
        <p:grpSpPr>
          <a:xfrm>
            <a:off x="9210675" y="336804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5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  <p:sp>
          <p:nvSpPr>
            <p:cNvPr id="6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/>
                <a:sym typeface="+mn-lt"/>
              </a:endParaRPr>
            </a:p>
          </p:txBody>
        </p:sp>
      </p:grpSp>
      <p:sp>
        <p:nvSpPr>
          <p:cNvPr id="5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WeblySleek UI Semilight"/>
                <a:ea typeface="Kozuka Gothic Pro EL" panose="020B0200000000000000" charset="-128"/>
                <a:cs typeface="WeblySleek UI Semilight" panose="020B0402040204020203" charset="0"/>
                <a:sym typeface="Arial"/>
              </a:rPr>
              <a:t>Empowering Communication</a:t>
            </a:r>
          </a:p>
        </p:txBody>
      </p:sp>
      <p:sp>
        <p:nvSpPr>
          <p:cNvPr id="66" name="TextBox 8"/>
          <p:cNvSpPr txBox="1"/>
          <p:nvPr/>
        </p:nvSpPr>
        <p:spPr>
          <a:xfrm>
            <a:off x="1405508" y="490666"/>
            <a:ext cx="4365371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roduct</a:t>
            </a:r>
            <a:r>
              <a:rPr kumimoji="0" lang="en-I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 Portfolio continue…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B791A194-39F8-42E0-A933-14B56FF6BC5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1" t="9337" r="21311" b="13034"/>
          <a:stretch/>
        </p:blipFill>
        <p:spPr>
          <a:xfrm>
            <a:off x="9915557" y="3205617"/>
            <a:ext cx="641285" cy="616946"/>
          </a:xfrm>
          <a:prstGeom prst="rect">
            <a:avLst/>
          </a:prstGeom>
        </p:spPr>
      </p:pic>
      <p:pic>
        <p:nvPicPr>
          <p:cNvPr id="75" name="object 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01833" y="861070"/>
            <a:ext cx="358028" cy="101488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31" y="5864983"/>
            <a:ext cx="543525" cy="520424"/>
          </a:xfrm>
          <a:prstGeom prst="rect">
            <a:avLst/>
          </a:prstGeom>
        </p:spPr>
      </p:pic>
      <p:pic>
        <p:nvPicPr>
          <p:cNvPr id="57" name="Picture 56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A38BEFE7-897D-4DE2-858C-6C8624F8D72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" t="27920" r="3086" b="26110"/>
          <a:stretch/>
        </p:blipFill>
        <p:spPr>
          <a:xfrm>
            <a:off x="161808" y="6113578"/>
            <a:ext cx="764606" cy="301404"/>
          </a:xfrm>
          <a:prstGeom prst="rect">
            <a:avLst/>
          </a:prstGeom>
        </p:spPr>
      </p:pic>
      <p:pic>
        <p:nvPicPr>
          <p:cNvPr id="59" name="Picture 58" descr="A close up of a speaker&#10;&#10;Description generated with very high confidence">
            <a:extLst>
              <a:ext uri="{FF2B5EF4-FFF2-40B4-BE49-F238E27FC236}">
                <a16:creationId xmlns:a16="http://schemas.microsoft.com/office/drawing/2014/main" id="{AF6EE6AB-0207-4BCF-8E90-897B2D22918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 r="20816"/>
          <a:stretch/>
        </p:blipFill>
        <p:spPr>
          <a:xfrm>
            <a:off x="166035" y="5807210"/>
            <a:ext cx="344389" cy="4763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86" y="6180251"/>
            <a:ext cx="234440" cy="30056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169" y="3809609"/>
            <a:ext cx="655260" cy="505487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264" y="3797200"/>
            <a:ext cx="529830" cy="529830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60" y="3801343"/>
            <a:ext cx="607598" cy="607598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2" t="37383" r="8751" b="38757"/>
          <a:stretch/>
        </p:blipFill>
        <p:spPr>
          <a:xfrm>
            <a:off x="4562886" y="4864704"/>
            <a:ext cx="952650" cy="212162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7" t="23379" r="13793" b="15952"/>
          <a:stretch/>
        </p:blipFill>
        <p:spPr>
          <a:xfrm>
            <a:off x="4600682" y="4517136"/>
            <a:ext cx="864740" cy="4657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616" y="1303699"/>
            <a:ext cx="610801" cy="610356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050" y="874509"/>
            <a:ext cx="614823" cy="3542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892" y="1218304"/>
            <a:ext cx="340179" cy="706171"/>
          </a:xfrm>
          <a:prstGeom prst="rect">
            <a:avLst/>
          </a:prstGeom>
        </p:spPr>
      </p:pic>
      <p:pic>
        <p:nvPicPr>
          <p:cNvPr id="88" name="图片 99"/>
          <p:cNvPicPr/>
          <p:nvPr/>
        </p:nvPicPr>
        <p:blipFill>
          <a:blip r:embed="rId22"/>
          <a:stretch>
            <a:fillRect/>
          </a:stretch>
        </p:blipFill>
        <p:spPr>
          <a:xfrm>
            <a:off x="4246922" y="1482253"/>
            <a:ext cx="1071609" cy="1178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778" y="1583376"/>
            <a:ext cx="1278995" cy="986653"/>
          </a:xfrm>
          <a:prstGeom prst="rect">
            <a:avLst/>
          </a:prstGeom>
        </p:spPr>
      </p:pic>
      <p:pic>
        <p:nvPicPr>
          <p:cNvPr id="90" name="Picture 36" descr="S6"/>
          <p:cNvPicPr>
            <a:picLocks noChangeAspect="1" noChangeArrowheads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5922" y="2205999"/>
            <a:ext cx="559854" cy="80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53" y="2350302"/>
            <a:ext cx="452721" cy="561708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2" r="35923" b="37163"/>
          <a:stretch/>
        </p:blipFill>
        <p:spPr>
          <a:xfrm>
            <a:off x="1278880" y="2257203"/>
            <a:ext cx="424848" cy="6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5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D26969F-7ED0-D74E-03D1-43A3F97C1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Helpdesk Integration</a:t>
            </a:r>
            <a:endParaRPr lang="zh-CN" altLang="en-US" dirty="0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5F64265B-636D-C357-00FE-3F16C22FE0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Close support tickets faster with call automation for your helpdesk system.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623B6AF-BD0D-D3F4-9FCC-6518792EBD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88" y="2153138"/>
            <a:ext cx="5872162" cy="4072413"/>
          </a:xfrm>
          <a:solidFill>
            <a:srgbClr val="E6F5FF"/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9E6C0DB-E8F7-BCB2-D0AB-A2ACD19E72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96051" y="2153138"/>
            <a:ext cx="5072062" cy="4058127"/>
          </a:xfrm>
        </p:spPr>
        <p:txBody>
          <a:bodyPr lIns="288000" tIns="396000" rIns="144000"/>
          <a:lstStyle/>
          <a:p>
            <a:pPr>
              <a:lnSpc>
                <a:spcPct val="120000"/>
              </a:lnSpc>
              <a:spcBef>
                <a:spcPts val="1500"/>
              </a:spcBef>
              <a:buClr>
                <a:schemeClr val="accent1"/>
              </a:buClr>
            </a:pPr>
            <a:r>
              <a:rPr lang="en-US" altLang="zh-CN" dirty="0"/>
              <a:t>Integration Template to Link Other Helpdesk</a:t>
            </a:r>
          </a:p>
          <a:p>
            <a:pPr>
              <a:lnSpc>
                <a:spcPct val="120000"/>
              </a:lnSpc>
              <a:spcBef>
                <a:spcPts val="1500"/>
              </a:spcBef>
              <a:buClr>
                <a:schemeClr val="accent1"/>
              </a:buClr>
            </a:pPr>
            <a:r>
              <a:rPr lang="en-US" altLang="zh-CN" dirty="0"/>
              <a:t>Sync Helpdesk Contacts</a:t>
            </a:r>
          </a:p>
          <a:p>
            <a:pPr>
              <a:lnSpc>
                <a:spcPct val="120000"/>
              </a:lnSpc>
              <a:spcBef>
                <a:spcPts val="1500"/>
              </a:spcBef>
              <a:buClr>
                <a:schemeClr val="accent1"/>
              </a:buClr>
            </a:pPr>
            <a:r>
              <a:rPr lang="en-US" altLang="zh-CN" dirty="0"/>
              <a:t>Create New Contacts</a:t>
            </a:r>
          </a:p>
          <a:p>
            <a:pPr>
              <a:lnSpc>
                <a:spcPct val="120000"/>
              </a:lnSpc>
              <a:spcBef>
                <a:spcPts val="1500"/>
              </a:spcBef>
              <a:buClr>
                <a:schemeClr val="accent1"/>
              </a:buClr>
            </a:pPr>
            <a:r>
              <a:rPr lang="en-US" altLang="zh-CN" dirty="0"/>
              <a:t>Create New Ticket</a:t>
            </a:r>
          </a:p>
          <a:p>
            <a:pPr>
              <a:lnSpc>
                <a:spcPct val="120000"/>
              </a:lnSpc>
              <a:spcBef>
                <a:spcPts val="1500"/>
              </a:spcBef>
              <a:buClr>
                <a:schemeClr val="accent1"/>
              </a:buClr>
            </a:pPr>
            <a:r>
              <a:rPr lang="en-US" altLang="zh-CN" dirty="0"/>
              <a:t>Call Journaling</a:t>
            </a:r>
          </a:p>
          <a:p>
            <a:pPr>
              <a:lnSpc>
                <a:spcPct val="120000"/>
              </a:lnSpc>
              <a:spcBef>
                <a:spcPts val="1500"/>
              </a:spcBef>
              <a:buClr>
                <a:schemeClr val="accent1"/>
              </a:buClr>
            </a:pPr>
            <a:r>
              <a:rPr lang="en-US" altLang="zh-CN" dirty="0"/>
              <a:t>Click to call</a:t>
            </a:r>
          </a:p>
          <a:p>
            <a:pPr>
              <a:lnSpc>
                <a:spcPct val="120000"/>
              </a:lnSpc>
              <a:spcBef>
                <a:spcPts val="1500"/>
              </a:spcBef>
              <a:buClr>
                <a:schemeClr val="accent1"/>
              </a:buClr>
            </a:pPr>
            <a:r>
              <a:rPr lang="en-US" altLang="zh-CN" dirty="0"/>
              <a:t>Call Pop-up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C1EF30A-0C53-9728-A040-AB3DEFBF2FCA}"/>
              </a:ext>
            </a:extLst>
          </p:cNvPr>
          <p:cNvGrpSpPr/>
          <p:nvPr/>
        </p:nvGrpSpPr>
        <p:grpSpPr>
          <a:xfrm>
            <a:off x="357188" y="2571047"/>
            <a:ext cx="6363428" cy="3423353"/>
            <a:chOff x="4941345" y="2433909"/>
            <a:chExt cx="6363428" cy="3423353"/>
          </a:xfrm>
        </p:grpSpPr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5F7D5EDA-8DDD-A2BA-923C-606C813614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9304"/>
            <a:stretch/>
          </p:blipFill>
          <p:spPr>
            <a:xfrm>
              <a:off x="4941345" y="2433909"/>
              <a:ext cx="6363428" cy="3423353"/>
            </a:xfrm>
            <a:prstGeom prst="rect">
              <a:avLst/>
            </a:prstGeom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C75612A-A6F0-4FF3-8243-FE14829829A0}"/>
                </a:ext>
              </a:extLst>
            </p:cNvPr>
            <p:cNvSpPr/>
            <p:nvPr/>
          </p:nvSpPr>
          <p:spPr>
            <a:xfrm>
              <a:off x="5564988" y="4541499"/>
              <a:ext cx="1358099" cy="34165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B41D481-BA23-485F-EA91-8F87ED08E41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66688" y="4547358"/>
              <a:ext cx="764116" cy="335792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5609066-E7DC-59A0-999F-4C8D1A5FD123}"/>
              </a:ext>
            </a:extLst>
          </p:cNvPr>
          <p:cNvGrpSpPr/>
          <p:nvPr/>
        </p:nvGrpSpPr>
        <p:grpSpPr>
          <a:xfrm>
            <a:off x="4828569" y="2359647"/>
            <a:ext cx="743556" cy="832286"/>
            <a:chOff x="1442552" y="5159257"/>
            <a:chExt cx="680290" cy="76147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4B127A6-F209-DE90-8EB6-43BA9018F3CD}"/>
                </a:ext>
              </a:extLst>
            </p:cNvPr>
            <p:cNvSpPr/>
            <p:nvPr/>
          </p:nvSpPr>
          <p:spPr>
            <a:xfrm>
              <a:off x="1442552" y="5159257"/>
              <a:ext cx="680290" cy="761470"/>
            </a:xfrm>
            <a:prstGeom prst="roundRect">
              <a:avLst/>
            </a:prstGeom>
            <a:solidFill>
              <a:srgbClr val="F7F9FA"/>
            </a:solidFill>
            <a:ln>
              <a:noFill/>
            </a:ln>
            <a:effectLst>
              <a:outerShdw blurRad="1651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36000"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Custom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4830AA25-443E-0281-5FA6-C1B57CDA9143}"/>
                </a:ext>
              </a:extLst>
            </p:cNvPr>
            <p:cNvSpPr/>
            <p:nvPr/>
          </p:nvSpPr>
          <p:spPr>
            <a:xfrm>
              <a:off x="1558135" y="5236053"/>
              <a:ext cx="449121" cy="429627"/>
            </a:xfrm>
            <a:prstGeom prst="roundRect">
              <a:avLst>
                <a:gd name="adj" fmla="val 2254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6EE1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77036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0B3A3-3C7F-724E-EC54-74701D7D1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Microsoft SQL Integration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00C3C9-21F2-A62C-611B-82EFD94536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Sync user details from SQL database for easier contact management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DB3CEF-C01A-0112-3ED3-5CA77FD62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4377267"/>
            <a:ext cx="4196051" cy="1651000"/>
          </a:xfrm>
        </p:spPr>
        <p:txBody>
          <a:bodyPr/>
          <a:lstStyle/>
          <a:p>
            <a:r>
              <a:rPr lang="en-US" dirty="0"/>
              <a:t>Real-time caller lookup in SQL database</a:t>
            </a:r>
          </a:p>
          <a:p>
            <a:r>
              <a:rPr lang="en-US" dirty="0"/>
              <a:t>Sync contacts from MS SQL to PBX phonebook</a:t>
            </a:r>
          </a:p>
          <a:p>
            <a:r>
              <a:rPr lang="en-US" dirty="0"/>
              <a:t>Route calls based on contact-phonebook match.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3FBBE2D7-86D7-12DD-2B66-DC817FA98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47" t="2695" r="3532" b="2290"/>
          <a:stretch/>
        </p:blipFill>
        <p:spPr>
          <a:xfrm>
            <a:off x="5659723" y="1894833"/>
            <a:ext cx="5995463" cy="425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7971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736BB-7DAA-4B9C-AA6C-6AD2C094B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7FF3E4A-D281-5E7D-56F7-A9C448A06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Microsoft 365 Integrations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77501E-F939-0436-7794-2C0E19E98127}"/>
              </a:ext>
            </a:extLst>
          </p:cNvPr>
          <p:cNvGrpSpPr/>
          <p:nvPr/>
        </p:nvGrpSpPr>
        <p:grpSpPr>
          <a:xfrm>
            <a:off x="637436" y="1734755"/>
            <a:ext cx="11156079" cy="4658368"/>
            <a:chOff x="637436" y="1645855"/>
            <a:chExt cx="11156079" cy="465836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80E92EAF-BAA2-81C5-4CFE-77D1D5B9F0AF}"/>
                </a:ext>
              </a:extLst>
            </p:cNvPr>
            <p:cNvSpPr/>
            <p:nvPr/>
          </p:nvSpPr>
          <p:spPr>
            <a:xfrm>
              <a:off x="5862823" y="1645855"/>
              <a:ext cx="3683386" cy="105514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36000"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Teams                      Outlook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87F31C-4452-F4D7-51AE-68C938137BC5}"/>
                </a:ext>
              </a:extLst>
            </p:cNvPr>
            <p:cNvSpPr txBox="1"/>
            <p:nvPr/>
          </p:nvSpPr>
          <p:spPr>
            <a:xfrm>
              <a:off x="3671103" y="2983775"/>
              <a:ext cx="1990240" cy="12565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16000" marR="0" lvl="0" indent="-216000" algn="l" defTabSz="914400" rtl="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Make Calls</a:t>
              </a:r>
            </a:p>
            <a:p>
              <a:pPr marL="216000" marR="0" lvl="0" indent="-216000" algn="l" defTabSz="914400" rtl="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View Call Logs</a:t>
              </a:r>
            </a:p>
            <a:p>
              <a:pPr marL="216000" marR="0" lvl="0" indent="-216000" algn="l" defTabSz="914400" rtl="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Access Voicemails</a:t>
              </a:r>
            </a:p>
            <a:p>
              <a:pPr marL="216000" marR="0" lvl="0" indent="-216000" algn="l" defTabSz="914400" rtl="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Access Recording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F000B4-FA43-A0C8-9419-2ED79D2C8DAD}"/>
                </a:ext>
              </a:extLst>
            </p:cNvPr>
            <p:cNvSpPr txBox="1"/>
            <p:nvPr/>
          </p:nvSpPr>
          <p:spPr>
            <a:xfrm>
              <a:off x="9803275" y="2854507"/>
              <a:ext cx="1990240" cy="15150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16000" marR="0" lvl="0" indent="-216000" algn="l" defTabSz="914400" rtl="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Click-to-call</a:t>
              </a:r>
            </a:p>
            <a:p>
              <a:pPr marL="216000" marR="0" lvl="0" indent="-216000" algn="l" defTabSz="914400" rtl="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Call Popup</a:t>
              </a:r>
            </a:p>
            <a:p>
              <a:pPr marL="216000" marR="0" lvl="0" indent="-216000" algn="l" defTabSz="914400" rtl="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Automatic Contact Creation</a:t>
              </a:r>
            </a:p>
            <a:p>
              <a:pPr marL="216000" marR="0" lvl="0" indent="-216000" algn="l" defTabSz="914400" rtl="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Call Journal</a:t>
              </a:r>
            </a:p>
          </p:txBody>
        </p:sp>
        <p:pic>
          <p:nvPicPr>
            <p:cNvPr id="16" name="Picture 15" descr="A logo of a company&#10;&#10;Description automatically generated">
              <a:extLst>
                <a:ext uri="{FF2B5EF4-FFF2-40B4-BE49-F238E27FC236}">
                  <a16:creationId xmlns:a16="http://schemas.microsoft.com/office/drawing/2014/main" id="{3018E8B4-0945-F16F-2D78-47BE0FD7D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1339" y="1812908"/>
              <a:ext cx="489892" cy="459898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28A437F-16D4-4548-3FCF-6D9E6E467FED}"/>
                </a:ext>
              </a:extLst>
            </p:cNvPr>
            <p:cNvGrpSpPr/>
            <p:nvPr/>
          </p:nvGrpSpPr>
          <p:grpSpPr>
            <a:xfrm>
              <a:off x="637436" y="1645855"/>
              <a:ext cx="2308964" cy="1055143"/>
              <a:chOff x="637436" y="1645855"/>
              <a:chExt cx="2308964" cy="1055143"/>
            </a:xfrm>
          </p:grpSpPr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6DA5754E-9364-7A22-59D1-F992BDF1C242}"/>
                  </a:ext>
                </a:extLst>
              </p:cNvPr>
              <p:cNvSpPr/>
              <p:nvPr/>
            </p:nvSpPr>
            <p:spPr>
              <a:xfrm>
                <a:off x="637436" y="1645855"/>
                <a:ext cx="2308964" cy="105514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>
                <a:solidFill>
                  <a:srgbClr val="E8ECE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tIns="216000" bIns="0" rtlCol="0" anchor="b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B8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Microsoft </a:t>
                </a:r>
                <a:r>
                  <a:rPr kumimoji="0" lang="en-US" sz="1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4B8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Entra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B8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 ID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B8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(formerly Azure Active Directory)</a:t>
                </a:r>
              </a:p>
            </p:txBody>
          </p:sp>
          <p:pic>
            <p:nvPicPr>
              <p:cNvPr id="82" name="Picture 81" descr="A blue triangle with black stripes&#10;&#10;Description automatically generated" hidden="1">
                <a:extLst>
                  <a:ext uri="{FF2B5EF4-FFF2-40B4-BE49-F238E27FC236}">
                    <a16:creationId xmlns:a16="http://schemas.microsoft.com/office/drawing/2014/main" id="{EA4E2169-0216-9758-8F24-847A588A93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45487" y="1760302"/>
                <a:ext cx="492864" cy="448256"/>
              </a:xfrm>
              <a:prstGeom prst="rect">
                <a:avLst/>
              </a:prstGeom>
            </p:spPr>
          </p:pic>
        </p:grpSp>
        <p:pic>
          <p:nvPicPr>
            <p:cNvPr id="19" name="Picture 18" descr="A blue and white logo&#10;&#10;Description automatically generated">
              <a:extLst>
                <a:ext uri="{FF2B5EF4-FFF2-40B4-BE49-F238E27FC236}">
                  <a16:creationId xmlns:a16="http://schemas.microsoft.com/office/drawing/2014/main" id="{9F1B1F6B-4395-3386-7E1E-EB5810D821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04257" y="1831027"/>
              <a:ext cx="484296" cy="408267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2646C1E-A2B1-EA1A-FB7E-AD40F67AF9A2}"/>
                </a:ext>
              </a:extLst>
            </p:cNvPr>
            <p:cNvSpPr txBox="1"/>
            <p:nvPr/>
          </p:nvSpPr>
          <p:spPr>
            <a:xfrm>
              <a:off x="2863664" y="1826238"/>
              <a:ext cx="28800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User Authentication and Access Control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59ABA7E-0564-8A53-6B4D-F4E7D314CAF6}"/>
                </a:ext>
              </a:extLst>
            </p:cNvPr>
            <p:cNvSpPr txBox="1"/>
            <p:nvPr/>
          </p:nvSpPr>
          <p:spPr>
            <a:xfrm>
              <a:off x="1785679" y="5840713"/>
              <a:ext cx="2001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One-way Synchronization of Users and User Groups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891C1BD-4B0D-56F0-2116-63883778254D}"/>
                </a:ext>
              </a:extLst>
            </p:cNvPr>
            <p:cNvSpPr txBox="1"/>
            <p:nvPr/>
          </p:nvSpPr>
          <p:spPr>
            <a:xfrm>
              <a:off x="6224352" y="5842558"/>
              <a:ext cx="20973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Make Calls Directly from Teams/Outlook via PBX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E7FDE7E-21F1-DDE8-E2BC-B9DB278DC281}"/>
                </a:ext>
              </a:extLst>
            </p:cNvPr>
            <p:cNvGrpSpPr/>
            <p:nvPr/>
          </p:nvGrpSpPr>
          <p:grpSpPr>
            <a:xfrm>
              <a:off x="5862822" y="3060326"/>
              <a:ext cx="1684800" cy="1112837"/>
              <a:chOff x="5862822" y="3060326"/>
              <a:chExt cx="1684800" cy="1112837"/>
            </a:xfrm>
          </p:grpSpPr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6647B44D-A85E-7884-0F7B-D6271531EC19}"/>
                  </a:ext>
                </a:extLst>
              </p:cNvPr>
              <p:cNvSpPr/>
              <p:nvPr/>
            </p:nvSpPr>
            <p:spPr>
              <a:xfrm>
                <a:off x="5862822" y="3060326"/>
                <a:ext cx="1684800" cy="1112837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>
                <a:solidFill>
                  <a:srgbClr val="E8ECE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36000" rtlCol="0" anchor="b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03C42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Linkus Web Client</a:t>
                </a:r>
              </a:p>
            </p:txBody>
          </p:sp>
          <p:pic>
            <p:nvPicPr>
              <p:cNvPr id="80" name="Graphic 79">
                <a:extLst>
                  <a:ext uri="{FF2B5EF4-FFF2-40B4-BE49-F238E27FC236}">
                    <a16:creationId xmlns:a16="http://schemas.microsoft.com/office/drawing/2014/main" id="{43495D6F-1A81-18DA-E5A0-607969C52C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294578" y="3060326"/>
                <a:ext cx="829053" cy="829053"/>
              </a:xfrm>
              <a:prstGeom prst="rect">
                <a:avLst/>
              </a:prstGeom>
            </p:spPr>
          </p:pic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D82AD74-2778-350A-1DCC-E56F0476B9E3}"/>
                </a:ext>
              </a:extLst>
            </p:cNvPr>
            <p:cNvGrpSpPr/>
            <p:nvPr/>
          </p:nvGrpSpPr>
          <p:grpSpPr>
            <a:xfrm>
              <a:off x="3798544" y="5120395"/>
              <a:ext cx="2064278" cy="1125333"/>
              <a:chOff x="4712924" y="5078766"/>
              <a:chExt cx="2064278" cy="1125333"/>
            </a:xfrm>
          </p:grpSpPr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CFAE93E6-759D-7777-AD53-48F008E7A0BB}"/>
                  </a:ext>
                </a:extLst>
              </p:cNvPr>
              <p:cNvSpPr/>
              <p:nvPr/>
            </p:nvSpPr>
            <p:spPr>
              <a:xfrm>
                <a:off x="4712924" y="5148956"/>
                <a:ext cx="2064278" cy="105514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254000">
                <a:solidFill>
                  <a:schemeClr val="accent1">
                    <a:alpha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36000" rtlCol="0" anchor="b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Yeastar PBX Server</a:t>
                </a:r>
              </a:p>
            </p:txBody>
          </p:sp>
          <p:pic>
            <p:nvPicPr>
              <p:cNvPr id="78" name="Graphic 77">
                <a:extLst>
                  <a:ext uri="{FF2B5EF4-FFF2-40B4-BE49-F238E27FC236}">
                    <a16:creationId xmlns:a16="http://schemas.microsoft.com/office/drawing/2014/main" id="{796CBF26-6611-3D3E-AE47-B7112ECF6A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309951" y="5078766"/>
                <a:ext cx="870224" cy="870224"/>
              </a:xfrm>
              <a:prstGeom prst="rect">
                <a:avLst/>
              </a:prstGeom>
            </p:spPr>
          </p:pic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E5DDAC1-82CB-ABEA-3A61-B0ED931F06AF}"/>
                </a:ext>
              </a:extLst>
            </p:cNvPr>
            <p:cNvGrpSpPr/>
            <p:nvPr/>
          </p:nvGrpSpPr>
          <p:grpSpPr>
            <a:xfrm>
              <a:off x="1217633" y="3076922"/>
              <a:ext cx="1148571" cy="1112837"/>
              <a:chOff x="1217633" y="3076922"/>
              <a:chExt cx="1148571" cy="1112837"/>
            </a:xfrm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0B34AA00-7287-25ED-949D-0390CBDF4495}"/>
                  </a:ext>
                </a:extLst>
              </p:cNvPr>
              <p:cNvSpPr/>
              <p:nvPr/>
            </p:nvSpPr>
            <p:spPr>
              <a:xfrm>
                <a:off x="1217633" y="3076922"/>
                <a:ext cx="1148571" cy="1112837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>
                <a:solidFill>
                  <a:srgbClr val="E8ECE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36000" rtlCol="0" anchor="b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03C42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Directory Users</a:t>
                </a:r>
              </a:p>
            </p:txBody>
          </p:sp>
          <p:pic>
            <p:nvPicPr>
              <p:cNvPr id="76" name="Graphic 75">
                <a:extLst>
                  <a:ext uri="{FF2B5EF4-FFF2-40B4-BE49-F238E27FC236}">
                    <a16:creationId xmlns:a16="http://schemas.microsoft.com/office/drawing/2014/main" id="{9AEFB202-0DD1-4628-B8EE-F081B90DB9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479054" y="3116136"/>
                <a:ext cx="625728" cy="625728"/>
              </a:xfrm>
              <a:prstGeom prst="rect">
                <a:avLst/>
              </a:prstGeom>
            </p:spPr>
          </p:pic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4BACE13-5694-7221-3FA7-0E739F5DD6D7}"/>
                </a:ext>
              </a:extLst>
            </p:cNvPr>
            <p:cNvGrpSpPr/>
            <p:nvPr/>
          </p:nvGrpSpPr>
          <p:grpSpPr>
            <a:xfrm>
              <a:off x="7860417" y="3009175"/>
              <a:ext cx="1686286" cy="1159297"/>
              <a:chOff x="7860417" y="3009175"/>
              <a:chExt cx="1686286" cy="1159297"/>
            </a:xfrm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97C3C120-8DAB-C32A-0152-5D83012234FD}"/>
                  </a:ext>
                </a:extLst>
              </p:cNvPr>
              <p:cNvSpPr/>
              <p:nvPr/>
            </p:nvSpPr>
            <p:spPr>
              <a:xfrm>
                <a:off x="7860417" y="3055635"/>
                <a:ext cx="1686286" cy="1112837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>
                <a:solidFill>
                  <a:srgbClr val="E8ECE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36000" rtlCol="0" anchor="b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03C42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Linkus Desktop Client</a:t>
                </a:r>
              </a:p>
            </p:txBody>
          </p:sp>
          <p:pic>
            <p:nvPicPr>
              <p:cNvPr id="73" name="Graphic 72">
                <a:extLst>
                  <a:ext uri="{FF2B5EF4-FFF2-40B4-BE49-F238E27FC236}">
                    <a16:creationId xmlns:a16="http://schemas.microsoft.com/office/drawing/2014/main" id="{E002F370-4C25-45B0-154B-5EC5E7597B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321748" y="3009175"/>
                <a:ext cx="763623" cy="763623"/>
              </a:xfrm>
              <a:prstGeom prst="rect">
                <a:avLst/>
              </a:prstGeom>
            </p:spPr>
          </p:pic>
        </p:grpSp>
        <p:sp>
          <p:nvSpPr>
            <p:cNvPr id="40" name="Right Brace 39">
              <a:extLst>
                <a:ext uri="{FF2B5EF4-FFF2-40B4-BE49-F238E27FC236}">
                  <a16:creationId xmlns:a16="http://schemas.microsoft.com/office/drawing/2014/main" id="{CFE19BE5-4BAD-4AC3-C473-507880393F74}"/>
                </a:ext>
              </a:extLst>
            </p:cNvPr>
            <p:cNvSpPr/>
            <p:nvPr/>
          </p:nvSpPr>
          <p:spPr>
            <a:xfrm>
              <a:off x="5460306" y="3076336"/>
              <a:ext cx="294503" cy="1062036"/>
            </a:xfrm>
            <a:prstGeom prst="rightBrace">
              <a:avLst>
                <a:gd name="adj1" fmla="val 33490"/>
                <a:gd name="adj2" fmla="val 51359"/>
              </a:avLst>
            </a:prstGeom>
            <a:ln w="19050">
              <a:solidFill>
                <a:srgbClr val="21BF7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2BB8C04D-9645-983C-E7B6-495A220DE067}"/>
                </a:ext>
              </a:extLst>
            </p:cNvPr>
            <p:cNvCxnSpPr>
              <a:cxnSpLocks/>
              <a:stCxn id="81" idx="2"/>
              <a:endCxn id="74" idx="0"/>
            </p:cNvCxnSpPr>
            <p:nvPr/>
          </p:nvCxnSpPr>
          <p:spPr>
            <a:xfrm>
              <a:off x="1791918" y="2700998"/>
              <a:ext cx="1" cy="375924"/>
            </a:xfrm>
            <a:prstGeom prst="straightConnector1">
              <a:avLst/>
            </a:prstGeom>
            <a:ln w="19050"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ight Brace 41">
              <a:extLst>
                <a:ext uri="{FF2B5EF4-FFF2-40B4-BE49-F238E27FC236}">
                  <a16:creationId xmlns:a16="http://schemas.microsoft.com/office/drawing/2014/main" id="{6B71B701-6158-053E-EB41-07DD6113FF33}"/>
                </a:ext>
              </a:extLst>
            </p:cNvPr>
            <p:cNvSpPr/>
            <p:nvPr/>
          </p:nvSpPr>
          <p:spPr>
            <a:xfrm rot="10800000">
              <a:off x="9546208" y="3024949"/>
              <a:ext cx="294503" cy="1164810"/>
            </a:xfrm>
            <a:prstGeom prst="rightBrace">
              <a:avLst>
                <a:gd name="adj1" fmla="val 33490"/>
                <a:gd name="adj2" fmla="val 51359"/>
              </a:avLst>
            </a:prstGeom>
            <a:ln w="19050">
              <a:solidFill>
                <a:srgbClr val="21BF7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5AE0A92A-089F-A891-4763-FB9E9673429B}"/>
                </a:ext>
              </a:extLst>
            </p:cNvPr>
            <p:cNvCxnSpPr>
              <a:cxnSpLocks/>
              <a:stCxn id="81" idx="3"/>
              <a:endCxn id="4" idx="1"/>
            </p:cNvCxnSpPr>
            <p:nvPr/>
          </p:nvCxnSpPr>
          <p:spPr>
            <a:xfrm>
              <a:off x="2946400" y="2173427"/>
              <a:ext cx="2916423" cy="0"/>
            </a:xfrm>
            <a:prstGeom prst="straightConnector1">
              <a:avLst/>
            </a:prstGeom>
            <a:ln w="12700">
              <a:solidFill>
                <a:srgbClr val="34B8FF"/>
              </a:solidFill>
              <a:prstDash val="sysDash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D16283EA-29BC-01E0-46BF-67F80BA48AA3}"/>
                </a:ext>
              </a:extLst>
            </p:cNvPr>
            <p:cNvCxnSpPr>
              <a:cxnSpLocks/>
            </p:cNvCxnSpPr>
            <p:nvPr/>
          </p:nvCxnSpPr>
          <p:spPr>
            <a:xfrm>
              <a:off x="6692140" y="2700412"/>
              <a:ext cx="1" cy="375924"/>
            </a:xfrm>
            <a:prstGeom prst="straightConnector1">
              <a:avLst/>
            </a:prstGeom>
            <a:ln w="19050"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A085A86F-E28D-5575-63F4-9173C8C943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80294" y="1855832"/>
              <a:ext cx="0" cy="576123"/>
            </a:xfrm>
            <a:prstGeom prst="straightConnector1">
              <a:avLst/>
            </a:prstGeom>
            <a:ln w="12700">
              <a:solidFill>
                <a:srgbClr val="34B8FF"/>
              </a:solidFill>
              <a:prstDash val="sysDash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B86A30B4-D619-98E4-CF3C-C604E7C90CBD}"/>
                </a:ext>
              </a:extLst>
            </p:cNvPr>
            <p:cNvCxnSpPr>
              <a:cxnSpLocks/>
            </p:cNvCxnSpPr>
            <p:nvPr/>
          </p:nvCxnSpPr>
          <p:spPr>
            <a:xfrm>
              <a:off x="8686054" y="2690355"/>
              <a:ext cx="1" cy="375924"/>
            </a:xfrm>
            <a:prstGeom prst="straightConnector1">
              <a:avLst/>
            </a:prstGeom>
            <a:ln w="19050"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Arc 49">
              <a:extLst>
                <a:ext uri="{FF2B5EF4-FFF2-40B4-BE49-F238E27FC236}">
                  <a16:creationId xmlns:a16="http://schemas.microsoft.com/office/drawing/2014/main" id="{C6296707-778D-B5DA-037B-5F93CE44C31F}"/>
                </a:ext>
              </a:extLst>
            </p:cNvPr>
            <p:cNvSpPr/>
            <p:nvPr/>
          </p:nvSpPr>
          <p:spPr>
            <a:xfrm rot="10800000">
              <a:off x="1791918" y="4728981"/>
              <a:ext cx="994706" cy="994706"/>
            </a:xfrm>
            <a:prstGeom prst="arc">
              <a:avLst/>
            </a:prstGeom>
            <a:ln w="19050">
              <a:prstDash val="sysDash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993DE3BC-A608-2F10-51E5-281F1DF31EE4}"/>
                </a:ext>
              </a:extLst>
            </p:cNvPr>
            <p:cNvCxnSpPr>
              <a:cxnSpLocks/>
              <a:stCxn id="50" idx="0"/>
              <a:endCxn id="77" idx="1"/>
            </p:cNvCxnSpPr>
            <p:nvPr/>
          </p:nvCxnSpPr>
          <p:spPr>
            <a:xfrm flipV="1">
              <a:off x="2289271" y="5718157"/>
              <a:ext cx="1509273" cy="5530"/>
            </a:xfrm>
            <a:prstGeom prst="straightConnector1">
              <a:avLst/>
            </a:prstGeom>
            <a:ln w="19050"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55F893BA-16EE-0B5F-B798-A2B75EB082DC}"/>
                </a:ext>
              </a:extLst>
            </p:cNvPr>
            <p:cNvCxnSpPr>
              <a:cxnSpLocks/>
              <a:stCxn id="50" idx="2"/>
              <a:endCxn id="74" idx="2"/>
            </p:cNvCxnSpPr>
            <p:nvPr/>
          </p:nvCxnSpPr>
          <p:spPr>
            <a:xfrm flipV="1">
              <a:off x="1791918" y="4189759"/>
              <a:ext cx="1" cy="1036575"/>
            </a:xfrm>
            <a:prstGeom prst="straightConnector1">
              <a:avLst/>
            </a:prstGeom>
            <a:ln w="19050">
              <a:prstDash val="sysDash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E765E651-3D1E-DB83-8775-98F5EDD01F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01338" y="4175570"/>
              <a:ext cx="1" cy="1036575"/>
            </a:xfrm>
            <a:prstGeom prst="straightConnector1">
              <a:avLst/>
            </a:prstGeom>
            <a:ln w="19050">
              <a:prstDash val="sysDash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072F78A1-18A3-00EF-EE61-002A4AA2E67C}"/>
                </a:ext>
              </a:extLst>
            </p:cNvPr>
            <p:cNvCxnSpPr>
              <a:cxnSpLocks/>
              <a:stCxn id="62" idx="2"/>
            </p:cNvCxnSpPr>
            <p:nvPr/>
          </p:nvCxnSpPr>
          <p:spPr>
            <a:xfrm flipH="1" flipV="1">
              <a:off x="8690477" y="4164436"/>
              <a:ext cx="272" cy="1036575"/>
            </a:xfrm>
            <a:prstGeom prst="straightConnector1">
              <a:avLst/>
            </a:prstGeom>
            <a:ln w="19050">
              <a:prstDash val="sysDash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Arc 61">
              <a:extLst>
                <a:ext uri="{FF2B5EF4-FFF2-40B4-BE49-F238E27FC236}">
                  <a16:creationId xmlns:a16="http://schemas.microsoft.com/office/drawing/2014/main" id="{4040DB37-F627-BE8F-01CC-832B2F12C107}"/>
                </a:ext>
              </a:extLst>
            </p:cNvPr>
            <p:cNvSpPr/>
            <p:nvPr/>
          </p:nvSpPr>
          <p:spPr>
            <a:xfrm rot="10800000" flipH="1">
              <a:off x="7696043" y="4703658"/>
              <a:ext cx="994706" cy="994706"/>
            </a:xfrm>
            <a:prstGeom prst="arc">
              <a:avLst/>
            </a:prstGeom>
            <a:ln w="19050">
              <a:prstDash val="sysDash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3" name="Arc 62">
              <a:extLst>
                <a:ext uri="{FF2B5EF4-FFF2-40B4-BE49-F238E27FC236}">
                  <a16:creationId xmlns:a16="http://schemas.microsoft.com/office/drawing/2014/main" id="{FAC79A97-251A-F6CE-EA56-AD5552485B93}"/>
                </a:ext>
              </a:extLst>
            </p:cNvPr>
            <p:cNvSpPr/>
            <p:nvPr/>
          </p:nvSpPr>
          <p:spPr>
            <a:xfrm rot="10800000" flipH="1">
              <a:off x="5697434" y="4723449"/>
              <a:ext cx="994706" cy="994706"/>
            </a:xfrm>
            <a:prstGeom prst="arc">
              <a:avLst/>
            </a:prstGeom>
            <a:ln w="19050">
              <a:prstDash val="sysDash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D37A4088-86F5-F8C0-EFDD-485C67671077}"/>
                </a:ext>
              </a:extLst>
            </p:cNvPr>
            <p:cNvCxnSpPr>
              <a:cxnSpLocks/>
              <a:stCxn id="63" idx="0"/>
              <a:endCxn id="77" idx="3"/>
            </p:cNvCxnSpPr>
            <p:nvPr/>
          </p:nvCxnSpPr>
          <p:spPr>
            <a:xfrm flipH="1">
              <a:off x="5862822" y="5718155"/>
              <a:ext cx="331965" cy="2"/>
            </a:xfrm>
            <a:prstGeom prst="straightConnector1">
              <a:avLst/>
            </a:prstGeom>
            <a:ln w="19050"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5D1476E5-3649-C075-58BA-840142495FC7}"/>
                </a:ext>
              </a:extLst>
            </p:cNvPr>
            <p:cNvCxnSpPr>
              <a:cxnSpLocks/>
              <a:stCxn id="62" idx="0"/>
              <a:endCxn id="77" idx="3"/>
            </p:cNvCxnSpPr>
            <p:nvPr/>
          </p:nvCxnSpPr>
          <p:spPr>
            <a:xfrm flipH="1">
              <a:off x="5862822" y="5698364"/>
              <a:ext cx="2330574" cy="19793"/>
            </a:xfrm>
            <a:prstGeom prst="straightConnector1">
              <a:avLst/>
            </a:prstGeom>
            <a:ln w="19050"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1" name="Picture 70" descr="A blue and white diamond&#10;&#10;Description automatically generated">
              <a:extLst>
                <a:ext uri="{FF2B5EF4-FFF2-40B4-BE49-F238E27FC236}">
                  <a16:creationId xmlns:a16="http://schemas.microsoft.com/office/drawing/2014/main" id="{21947E93-E9BD-A263-E476-A56DEE0BD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1625" y="1698863"/>
              <a:ext cx="531748" cy="531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3424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screenshot of a computer&#10;&#10;Description automatically generated">
            <a:extLst>
              <a:ext uri="{FF2B5EF4-FFF2-40B4-BE49-F238E27FC236}">
                <a16:creationId xmlns:a16="http://schemas.microsoft.com/office/drawing/2014/main" id="{D7609206-CA2D-D7AD-8863-DFBEDBB230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510" r="-8510"/>
          <a:stretch/>
        </p:blipFill>
        <p:spPr>
          <a:xfrm>
            <a:off x="5368925" y="2334111"/>
            <a:ext cx="6199185" cy="351682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11F6CE0-1E5D-A4CB-D08A-8679E97AD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Microsoft Teams Integration</a:t>
            </a:r>
            <a:endParaRPr lang="zh-CN" alt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EB626BA-28F6-E0DA-F48D-88D37D0E39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Free embedded App with no extra charges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194E07-F0BF-8D0D-1F24-A4C903D269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7" y="2656913"/>
            <a:ext cx="4196051" cy="2871216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altLang="zh-CN" dirty="0"/>
              <a:t>Seamless calling experience from Linkus Web / Desktop Client</a:t>
            </a:r>
          </a:p>
          <a:p>
            <a:pPr>
              <a:spcBef>
                <a:spcPts val="1200"/>
              </a:spcBef>
            </a:pPr>
            <a:r>
              <a:rPr lang="en-US" altLang="zh-CN" dirty="0"/>
              <a:t>Keep your original Teams using habits</a:t>
            </a:r>
          </a:p>
          <a:p>
            <a:pPr>
              <a:spcBef>
                <a:spcPts val="1200"/>
              </a:spcBef>
            </a:pPr>
            <a:r>
              <a:rPr lang="en-US" altLang="zh-CN" dirty="0"/>
              <a:t>A fully-featured PBX within your Teams app</a:t>
            </a:r>
          </a:p>
          <a:p>
            <a:pPr>
              <a:spcBef>
                <a:spcPts val="1200"/>
              </a:spcBef>
            </a:pPr>
            <a:r>
              <a:rPr lang="en-US" altLang="zh-CN" dirty="0"/>
              <a:t>Hassle-free installation and maintenance</a:t>
            </a:r>
          </a:p>
          <a:p>
            <a:pPr>
              <a:spcBef>
                <a:spcPts val="1200"/>
              </a:spcBef>
            </a:pPr>
            <a:r>
              <a:rPr lang="en-US" altLang="zh-CN" dirty="0"/>
              <a:t>Start from Microsoft 365 Business Basic</a:t>
            </a:r>
          </a:p>
          <a:p>
            <a:pPr>
              <a:spcBef>
                <a:spcPts val="1200"/>
              </a:spcBef>
            </a:pPr>
            <a:r>
              <a:rPr lang="en-US" altLang="zh-CN" dirty="0"/>
              <a:t>Don’t need a Teams calling license</a:t>
            </a:r>
          </a:p>
        </p:txBody>
      </p:sp>
      <p:pic>
        <p:nvPicPr>
          <p:cNvPr id="10" name="Picture 9" descr="A green diamond with white letter s&#10;&#10;Description automatically generated">
            <a:extLst>
              <a:ext uri="{FF2B5EF4-FFF2-40B4-BE49-F238E27FC236}">
                <a16:creationId xmlns:a16="http://schemas.microsoft.com/office/drawing/2014/main" id="{315E98E9-DCF0-47BD-7E96-FFF5096F2F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00000">
            <a:off x="10388386" y="3363609"/>
            <a:ext cx="655278" cy="65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5357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CDAC7C-50D2-F513-E095-2D4694559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10944225" cy="572371"/>
          </a:xfrm>
        </p:spPr>
        <p:txBody>
          <a:bodyPr/>
          <a:lstStyle/>
          <a:p>
            <a:r>
              <a:rPr lang="en-US" altLang="zh-CN" dirty="0"/>
              <a:t>Outlook Integration Add-in</a:t>
            </a:r>
            <a:endParaRPr lang="zh-CN" alt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E4C6DF-E0E8-1C3F-EF16-94C7DE2DB3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774" y="1990177"/>
            <a:ext cx="4195763" cy="2412727"/>
          </a:xfrm>
        </p:spPr>
        <p:txBody>
          <a:bodyPr/>
          <a:lstStyle/>
          <a:p>
            <a:r>
              <a:rPr lang="en-US" altLang="zh-CN" dirty="0"/>
              <a:t>Click to call from Outlook contact list or mailbox</a:t>
            </a:r>
          </a:p>
          <a:p>
            <a:r>
              <a:rPr lang="en-US" altLang="zh-CN" dirty="0"/>
              <a:t>Outlook contacts incoming calls automatically popup</a:t>
            </a:r>
          </a:p>
          <a:p>
            <a:r>
              <a:rPr lang="en-US" altLang="zh-CN" dirty="0"/>
              <a:t>Call Journaling saved to Outlook contacts’ notes</a:t>
            </a:r>
          </a:p>
          <a:p>
            <a:r>
              <a:rPr lang="en-US" altLang="zh-CN" dirty="0"/>
              <a:t>Create New Contact for Unknown Caller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D944D2-6F76-2CCA-A8A2-8BE5DDB1DEBA}"/>
              </a:ext>
            </a:extLst>
          </p:cNvPr>
          <p:cNvSpPr txBox="1"/>
          <p:nvPr/>
        </p:nvSpPr>
        <p:spPr>
          <a:xfrm>
            <a:off x="612774" y="4590777"/>
            <a:ext cx="4611159" cy="110543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Outlook Integration Notes:</a:t>
            </a:r>
            <a:endParaRPr kumimoji="0" lang="en-US" altLang="zh-CN" sz="1600" b="0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  <a:p>
            <a:pPr marL="180000" marR="0" lvl="0" indent="-18000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6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Outlook PC Edition: Outlook 2016 and above</a:t>
            </a:r>
          </a:p>
          <a:p>
            <a:pPr marL="180000" marR="0" lvl="0" indent="-18000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6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Windows Edition: Win10/Win11</a:t>
            </a:r>
          </a:p>
        </p:txBody>
      </p:sp>
      <p:pic>
        <p:nvPicPr>
          <p:cNvPr id="6" name="Picture Placeholder 16" descr="A screenshot of a computer&#10;&#10;Description automatically generated">
            <a:extLst>
              <a:ext uri="{FF2B5EF4-FFF2-40B4-BE49-F238E27FC236}">
                <a16:creationId xmlns:a16="http://schemas.microsoft.com/office/drawing/2014/main" id="{1A5E3C3E-B811-A8B7-BA22-51C18A5D89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088" b="-5337"/>
          <a:stretch/>
        </p:blipFill>
        <p:spPr>
          <a:xfrm>
            <a:off x="5368924" y="2075019"/>
            <a:ext cx="6199188" cy="3517900"/>
          </a:xfrm>
        </p:spPr>
      </p:pic>
      <p:pic>
        <p:nvPicPr>
          <p:cNvPr id="7" name="Picture 6" descr="A blue square with a white logo&#10;&#10;Description automatically generated">
            <a:extLst>
              <a:ext uri="{FF2B5EF4-FFF2-40B4-BE49-F238E27FC236}">
                <a16:creationId xmlns:a16="http://schemas.microsoft.com/office/drawing/2014/main" id="{EE13AE05-B491-D623-12C4-92698A9FA2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7847" y="2796807"/>
            <a:ext cx="799466" cy="799466"/>
          </a:xfrm>
          <a:prstGeom prst="rect">
            <a:avLst/>
          </a:prstGeom>
        </p:spPr>
      </p:pic>
      <p:pic>
        <p:nvPicPr>
          <p:cNvPr id="9" name="Picture 8" descr="A green diamond with white letter s&#10;&#10;Description automatically generated">
            <a:extLst>
              <a:ext uri="{FF2B5EF4-FFF2-40B4-BE49-F238E27FC236}">
                <a16:creationId xmlns:a16="http://schemas.microsoft.com/office/drawing/2014/main" id="{EFBF58DE-9312-25D6-D4A7-B8332D1A85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7229" y="4383819"/>
            <a:ext cx="536738" cy="53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610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E925AA-9B2E-0065-69FB-96372AE03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Integrate PBX with Microsoft Directory Service</a:t>
            </a:r>
            <a:endParaRPr lang="zh-CN" alt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2EA0B16-6717-7B34-C24A-3A8770DF42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Microsoft </a:t>
            </a:r>
            <a:r>
              <a:rPr lang="en-US" altLang="zh-CN" dirty="0" err="1"/>
              <a:t>Entra</a:t>
            </a:r>
            <a:r>
              <a:rPr lang="en-US" altLang="zh-CN" dirty="0"/>
              <a:t> ID (formerly Azure Active Directory) &amp; Windows Active Directory (AD)</a:t>
            </a:r>
          </a:p>
          <a:p>
            <a:endParaRPr lang="zh-CN" alt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6507CB-C7B8-33AC-C6E4-206D1DCB14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334111"/>
            <a:ext cx="4382317" cy="3516818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zh-CN" dirty="0"/>
              <a:t>Sync users, contacts, and Teams status across the platforms and allows users to log into their Linkus UC Clients by Microsoft account. </a:t>
            </a:r>
          </a:p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 altLang="zh-CN" dirty="0"/>
              <a:t>User Synchronization</a:t>
            </a:r>
          </a:p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 altLang="zh-CN" dirty="0"/>
              <a:t>Single Sign-on (SSO)</a:t>
            </a:r>
          </a:p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 altLang="zh-CN" dirty="0"/>
              <a:t>Group Synchronization</a:t>
            </a:r>
          </a:p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 altLang="zh-CN" dirty="0"/>
              <a:t>Personal &amp; Shared Mailbox Contacts Synchronization</a:t>
            </a:r>
          </a:p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 altLang="zh-CN" dirty="0"/>
              <a:t>Synchronize Teams Status to Extension Presence</a:t>
            </a:r>
            <a:endParaRPr lang="zh-CN" altLang="en-US" dirty="0"/>
          </a:p>
        </p:txBody>
      </p:sp>
      <p:pic>
        <p:nvPicPr>
          <p:cNvPr id="9" name="Picture Placeholder 8" descr="A screenshot of a computer&#10;&#10;Description automatically generated">
            <a:extLst>
              <a:ext uri="{FF2B5EF4-FFF2-40B4-BE49-F238E27FC236}">
                <a16:creationId xmlns:a16="http://schemas.microsoft.com/office/drawing/2014/main" id="{D54C1ACA-CB6B-A6CA-B2A9-DA031D6ABDC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804721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231AD-89AB-F819-7C7B-5D7A5792A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File Remote Archiving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AB7899-F7D5-40B9-C6AD-5388B2559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6" cy="404663"/>
          </a:xfrm>
        </p:spPr>
        <p:txBody>
          <a:bodyPr/>
          <a:lstStyle/>
          <a:p>
            <a:r>
              <a:rPr lang="en-US" sz="1750" dirty="0"/>
              <a:t>Off-load your call recordings and system backup files to </a:t>
            </a:r>
            <a:r>
              <a:rPr lang="en-US" sz="1750" u="heavy" dirty="0">
                <a:solidFill>
                  <a:schemeClr val="tx1"/>
                </a:solidFill>
                <a:uFill>
                  <a:solidFill>
                    <a:schemeClr val="accent3"/>
                  </a:solidFill>
                </a:uFill>
              </a:rPr>
              <a:t>Amazon S3, Google Storage, or an FTP/SFTP</a:t>
            </a:r>
            <a:r>
              <a:rPr lang="en-US" sz="1750" dirty="0">
                <a:solidFill>
                  <a:schemeClr val="tx1"/>
                </a:solidFill>
                <a:uFill>
                  <a:solidFill>
                    <a:schemeClr val="accent3"/>
                  </a:solidFill>
                </a:uFill>
              </a:rPr>
              <a:t> </a:t>
            </a:r>
            <a:r>
              <a:rPr lang="en-US" sz="1750" dirty="0"/>
              <a:t>server</a:t>
            </a:r>
          </a:p>
        </p:txBody>
      </p:sp>
      <p:pic>
        <p:nvPicPr>
          <p:cNvPr id="7" name="Picture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72F9882C-5D0A-3763-28DD-3C23A95D91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89" t="4312" r="-1732" b="7398"/>
          <a:stretch/>
        </p:blipFill>
        <p:spPr>
          <a:xfrm>
            <a:off x="5368925" y="2334111"/>
            <a:ext cx="6199185" cy="3516821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95AC39-618A-D883-8DAE-D3B748CC0A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597203"/>
            <a:ext cx="4196051" cy="3253726"/>
          </a:xfrm>
        </p:spPr>
        <p:txBody>
          <a:bodyPr/>
          <a:lstStyle/>
          <a:p>
            <a:r>
              <a:rPr lang="en-US" dirty="0"/>
              <a:t>Free up PBX local storage space</a:t>
            </a:r>
          </a:p>
          <a:p>
            <a:r>
              <a:rPr lang="en-US" dirty="0"/>
              <a:t>Efficiently manage large volumes of recordings &amp; system backups files</a:t>
            </a:r>
          </a:p>
          <a:p>
            <a:r>
              <a:rPr lang="en-US" dirty="0"/>
              <a:t>Enable long-term file storage, avoiding the pitfall of auto-cleanup when your PBX storage limit is reached</a:t>
            </a:r>
          </a:p>
          <a:p>
            <a:r>
              <a:rPr lang="en-US" dirty="0"/>
              <a:t>Enable external backups of system files</a:t>
            </a:r>
          </a:p>
          <a:p>
            <a:r>
              <a:rPr lang="en-US" dirty="0"/>
              <a:t>Off-load files to cheaper remote storage, making your PBX setup more cost-effective </a:t>
            </a:r>
          </a:p>
        </p:txBody>
      </p:sp>
    </p:spTree>
    <p:extLst>
      <p:ext uri="{BB962C8B-B14F-4D97-AF65-F5344CB8AC3E}">
        <p14:creationId xmlns:p14="http://schemas.microsoft.com/office/powerpoint/2010/main" val="31106222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EA62952-8AA2-0E07-06A1-5A560D9DF25B}"/>
              </a:ext>
            </a:extLst>
          </p:cNvPr>
          <p:cNvSpPr/>
          <p:nvPr/>
        </p:nvSpPr>
        <p:spPr>
          <a:xfrm>
            <a:off x="4071485" y="2032671"/>
            <a:ext cx="7496627" cy="4058127"/>
          </a:xfrm>
          <a:prstGeom prst="roundRect">
            <a:avLst>
              <a:gd name="adj" fmla="val 8947"/>
            </a:avLst>
          </a:prstGeom>
          <a:solidFill>
            <a:srgbClr val="C9EA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0DA693B-B73F-359C-7746-5E98778DF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API Interfaces on P-Series Phone System</a:t>
            </a:r>
            <a:endParaRPr lang="zh-CN" alt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FBEC65-EDEE-8AF7-2829-C989BF0956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032672"/>
            <a:ext cx="3447598" cy="4058127"/>
          </a:xfrm>
          <a:solidFill>
            <a:schemeClr val="bg1"/>
          </a:solidFill>
        </p:spPr>
        <p:txBody>
          <a:bodyPr lIns="360000" tIns="720000"/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zh-CN" b="1"/>
              <a:t>Supported Interfaces:</a:t>
            </a:r>
          </a:p>
          <a:p>
            <a:pPr>
              <a:lnSpc>
                <a:spcPct val="120000"/>
              </a:lnSpc>
              <a:spcBef>
                <a:spcPts val="1500"/>
              </a:spcBef>
            </a:pPr>
            <a:r>
              <a:rPr lang="en-US" altLang="zh-CN"/>
              <a:t>PBX Configuration</a:t>
            </a:r>
          </a:p>
          <a:p>
            <a:pPr>
              <a:lnSpc>
                <a:spcPct val="120000"/>
              </a:lnSpc>
              <a:spcBef>
                <a:spcPts val="1500"/>
              </a:spcBef>
            </a:pPr>
            <a:r>
              <a:rPr lang="en-US" altLang="zh-CN"/>
              <a:t>Call Control</a:t>
            </a:r>
          </a:p>
          <a:p>
            <a:pPr>
              <a:lnSpc>
                <a:spcPct val="120000"/>
              </a:lnSpc>
              <a:spcBef>
                <a:spcPts val="1500"/>
              </a:spcBef>
            </a:pPr>
            <a:r>
              <a:rPr lang="en-US" altLang="zh-CN"/>
              <a:t>UACSTA Call Control</a:t>
            </a:r>
          </a:p>
          <a:p>
            <a:pPr>
              <a:lnSpc>
                <a:spcPct val="120000"/>
              </a:lnSpc>
              <a:spcBef>
                <a:spcPts val="1500"/>
              </a:spcBef>
            </a:pPr>
            <a:r>
              <a:rPr lang="en-US" altLang="zh-CN"/>
              <a:t>Event Notification</a:t>
            </a:r>
            <a:endParaRPr lang="en-US" altLang="zh-CN" dirty="0"/>
          </a:p>
        </p:txBody>
      </p:sp>
      <p:pic>
        <p:nvPicPr>
          <p:cNvPr id="3" name="Picture 2" descr="A person wearing a headset and using a computer&#10;&#10;Description automatically generated">
            <a:extLst>
              <a:ext uri="{FF2B5EF4-FFF2-40B4-BE49-F238E27FC236}">
                <a16:creationId xmlns:a16="http://schemas.microsoft.com/office/drawing/2014/main" id="{3AF56564-0F82-02EB-D423-AA807151DE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399"/>
          <a:stretch/>
        </p:blipFill>
        <p:spPr>
          <a:xfrm>
            <a:off x="4071486" y="1331447"/>
            <a:ext cx="7496626" cy="475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510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56A3A56-2B53-67EB-6952-4F35E0589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P-Series Linkus SDK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E0B1109-9EF3-2FC2-EC39-CD26836071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160375"/>
            <a:ext cx="4946536" cy="3619870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en-US" dirty="0"/>
              <a:t>Integrate voice calling to any application easily</a:t>
            </a:r>
          </a:p>
          <a:p>
            <a:pPr lvl="1"/>
            <a:r>
              <a:rPr lang="en-US" dirty="0"/>
              <a:t>Web/Browser SDK </a:t>
            </a:r>
          </a:p>
          <a:p>
            <a:pPr lvl="1"/>
            <a:r>
              <a:rPr lang="en-US" dirty="0"/>
              <a:t>Mobile</a:t>
            </a:r>
            <a:r>
              <a:rPr lang="en-US" altLang="zh-CN" dirty="0"/>
              <a:t>/Pad</a:t>
            </a:r>
            <a:r>
              <a:rPr lang="en-US" dirty="0"/>
              <a:t> SDKs: Android, iOS </a:t>
            </a:r>
          </a:p>
          <a:p>
            <a:pPr lvl="1"/>
            <a:r>
              <a:rPr lang="en-US" dirty="0"/>
              <a:t>Desktop SDKs: Windows, MacOS</a:t>
            </a:r>
          </a:p>
          <a:p>
            <a:pPr>
              <a:spcBef>
                <a:spcPts val="1000"/>
              </a:spcBef>
            </a:pPr>
            <a:r>
              <a:rPr lang="en-US" dirty="0"/>
              <a:t>Feature-rich voice experience within your app</a:t>
            </a:r>
          </a:p>
          <a:p>
            <a:pPr lvl="1"/>
            <a:r>
              <a:rPr lang="en-US" altLang="zh-CN" dirty="0"/>
              <a:t>HD Calling, Call Control, Call Recording, Call History, Notifications, and more features.</a:t>
            </a:r>
          </a:p>
          <a:p>
            <a:pPr>
              <a:spcBef>
                <a:spcPts val="1000"/>
              </a:spcBef>
            </a:pPr>
            <a:r>
              <a:rPr lang="en-US" dirty="0"/>
              <a:t>Rich, programmable code samples and UI</a:t>
            </a:r>
          </a:p>
          <a:p>
            <a:pPr>
              <a:spcBef>
                <a:spcPts val="1000"/>
              </a:spcBef>
            </a:pPr>
            <a:r>
              <a:rPr lang="en-US" dirty="0"/>
              <a:t>Secure authentication with tokens</a:t>
            </a:r>
          </a:p>
          <a:p>
            <a:pPr>
              <a:spcBef>
                <a:spcPts val="1000"/>
              </a:spcBef>
            </a:pPr>
            <a:r>
              <a:rPr lang="en-US" dirty="0"/>
              <a:t>Faster and standardized development</a:t>
            </a:r>
          </a:p>
        </p:txBody>
      </p:sp>
      <p:pic>
        <p:nvPicPr>
          <p:cNvPr id="5" name="Picture 4" descr="A person talking on a cell phone&#10;&#10;Description automatically generated">
            <a:extLst>
              <a:ext uri="{FF2B5EF4-FFF2-40B4-BE49-F238E27FC236}">
                <a16:creationId xmlns:a16="http://schemas.microsoft.com/office/drawing/2014/main" id="{3C3C43D9-5D6A-0F63-FB41-68D7CDB97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2320" y="1077755"/>
            <a:ext cx="7752080" cy="516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86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1A7D3-6064-6CD3-CB17-3F1E08226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87C18-8B0C-E3A4-4895-263A004D2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Access Solution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DBC237C-E191-6353-25E3-4A4D0721E1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600" dirty="0"/>
              <a:t>Connect your remote workers, offices, and SIP devices to your central office PBX at ease, in a highly secure manner.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DEF7722-A5F2-86ED-8C8F-623866EC5848}"/>
              </a:ext>
            </a:extLst>
          </p:cNvPr>
          <p:cNvSpPr/>
          <p:nvPr/>
        </p:nvSpPr>
        <p:spPr>
          <a:xfrm>
            <a:off x="631138" y="2294891"/>
            <a:ext cx="4830762" cy="3674330"/>
          </a:xfrm>
          <a:prstGeom prst="roundRect">
            <a:avLst>
              <a:gd name="adj" fmla="val 12371"/>
            </a:avLst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EFF9CA8-CEE9-D910-A16E-5FB4386EF9F1}"/>
              </a:ext>
            </a:extLst>
          </p:cNvPr>
          <p:cNvSpPr/>
          <p:nvPr/>
        </p:nvSpPr>
        <p:spPr>
          <a:xfrm>
            <a:off x="631138" y="2279651"/>
            <a:ext cx="4830762" cy="3674330"/>
          </a:xfrm>
          <a:prstGeom prst="roundRect">
            <a:avLst>
              <a:gd name="adj" fmla="val 11127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17D7386-3006-06D5-7C1F-89B1BE5433B3}"/>
              </a:ext>
            </a:extLst>
          </p:cNvPr>
          <p:cNvSpPr/>
          <p:nvPr/>
        </p:nvSpPr>
        <p:spPr>
          <a:xfrm>
            <a:off x="9177820" y="2279651"/>
            <a:ext cx="2399929" cy="3674330"/>
          </a:xfrm>
          <a:prstGeom prst="roundRect">
            <a:avLst>
              <a:gd name="adj" fmla="val 18369"/>
            </a:avLst>
          </a:prstGeom>
          <a:solidFill>
            <a:srgbClr val="21BF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95BCF76-6493-AF2E-5970-D1851AD80DFB}"/>
              </a:ext>
            </a:extLst>
          </p:cNvPr>
          <p:cNvSpPr/>
          <p:nvPr/>
        </p:nvSpPr>
        <p:spPr>
          <a:xfrm>
            <a:off x="9177820" y="2264411"/>
            <a:ext cx="2399929" cy="3674330"/>
          </a:xfrm>
          <a:prstGeom prst="roundRect">
            <a:avLst>
              <a:gd name="adj" fmla="val 13949"/>
            </a:avLst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0" name="Picture 9" descr="A group of buildings with a tree&#10;&#10;Description automatically generated">
            <a:extLst>
              <a:ext uri="{FF2B5EF4-FFF2-40B4-BE49-F238E27FC236}">
                <a16:creationId xmlns:a16="http://schemas.microsoft.com/office/drawing/2014/main" id="{2626EC9E-AB05-FB25-7016-8B20120E5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68" y="3490325"/>
            <a:ext cx="3068234" cy="2292518"/>
          </a:xfrm>
          <a:prstGeom prst="rect">
            <a:avLst/>
          </a:prstGeom>
        </p:spPr>
      </p:pic>
      <p:pic>
        <p:nvPicPr>
          <p:cNvPr id="12" name="Picture 11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8AF5B0F3-BF10-79E4-452E-1345381E5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425" y="4582328"/>
            <a:ext cx="1835150" cy="1232991"/>
          </a:xfrm>
          <a:prstGeom prst="rect">
            <a:avLst/>
          </a:prstGeom>
        </p:spPr>
      </p:pic>
      <p:pic>
        <p:nvPicPr>
          <p:cNvPr id="16" name="Picture 15" descr="A building with a cloud on top&#10;&#10;Description automatically generated">
            <a:extLst>
              <a:ext uri="{FF2B5EF4-FFF2-40B4-BE49-F238E27FC236}">
                <a16:creationId xmlns:a16="http://schemas.microsoft.com/office/drawing/2014/main" id="{C40CB3DE-78F1-0793-929D-A6049EC83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3678" y="2501895"/>
            <a:ext cx="1836010" cy="3313424"/>
          </a:xfrm>
          <a:prstGeom prst="rect">
            <a:avLst/>
          </a:prstGeom>
        </p:spPr>
      </p:pic>
      <p:pic>
        <p:nvPicPr>
          <p:cNvPr id="18" name="Picture 17" descr="A person walking with a bag and a person talking on the phone&#10;&#10;Description automatically generated">
            <a:extLst>
              <a:ext uri="{FF2B5EF4-FFF2-40B4-BE49-F238E27FC236}">
                <a16:creationId xmlns:a16="http://schemas.microsoft.com/office/drawing/2014/main" id="{98C13098-3CE9-007F-A968-52A0F75477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6576" y="4331052"/>
            <a:ext cx="1875800" cy="1458141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4B564D5-E684-D6E7-6053-A1C29363E31C}"/>
              </a:ext>
            </a:extLst>
          </p:cNvPr>
          <p:cNvGrpSpPr/>
          <p:nvPr/>
        </p:nvGrpSpPr>
        <p:grpSpPr>
          <a:xfrm>
            <a:off x="836931" y="2727370"/>
            <a:ext cx="901700" cy="912027"/>
            <a:chOff x="854076" y="2711177"/>
            <a:chExt cx="901700" cy="912027"/>
          </a:xfrm>
        </p:grpSpPr>
        <p:sp>
          <p:nvSpPr>
            <p:cNvPr id="31" name="Teardrop 30">
              <a:extLst>
                <a:ext uri="{FF2B5EF4-FFF2-40B4-BE49-F238E27FC236}">
                  <a16:creationId xmlns:a16="http://schemas.microsoft.com/office/drawing/2014/main" id="{64B5F5F4-8DB0-3979-14F1-64127039CD8A}"/>
                </a:ext>
              </a:extLst>
            </p:cNvPr>
            <p:cNvSpPr/>
            <p:nvPr/>
          </p:nvSpPr>
          <p:spPr>
            <a:xfrm rot="8100000">
              <a:off x="854076" y="2711177"/>
              <a:ext cx="901700" cy="901700"/>
            </a:xfrm>
            <a:prstGeom prst="teardrop">
              <a:avLst/>
            </a:prstGeom>
            <a:solidFill>
              <a:srgbClr val="E8ECEF"/>
            </a:solidFill>
            <a:ln w="130175" cap="rnd">
              <a:solidFill>
                <a:srgbClr val="E8ECEF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F8A48F8-E562-814A-821A-7DDBCDB06CFD}"/>
                </a:ext>
              </a:extLst>
            </p:cNvPr>
            <p:cNvSpPr/>
            <p:nvPr/>
          </p:nvSpPr>
          <p:spPr>
            <a:xfrm>
              <a:off x="856651" y="2726654"/>
              <a:ext cx="896550" cy="8965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R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emote PBX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19FECF1-E275-B256-B82D-EAA2E19BCAE4}"/>
              </a:ext>
            </a:extLst>
          </p:cNvPr>
          <p:cNvGrpSpPr/>
          <p:nvPr/>
        </p:nvGrpSpPr>
        <p:grpSpPr>
          <a:xfrm>
            <a:off x="1802131" y="3639397"/>
            <a:ext cx="901700" cy="912027"/>
            <a:chOff x="854076" y="2711177"/>
            <a:chExt cx="901700" cy="912027"/>
          </a:xfrm>
        </p:grpSpPr>
        <p:sp>
          <p:nvSpPr>
            <p:cNvPr id="34" name="Teardrop 33">
              <a:extLst>
                <a:ext uri="{FF2B5EF4-FFF2-40B4-BE49-F238E27FC236}">
                  <a16:creationId xmlns:a16="http://schemas.microsoft.com/office/drawing/2014/main" id="{E5159311-B991-12BE-14D1-134F0EDD3246}"/>
                </a:ext>
              </a:extLst>
            </p:cNvPr>
            <p:cNvSpPr/>
            <p:nvPr/>
          </p:nvSpPr>
          <p:spPr>
            <a:xfrm rot="8100000">
              <a:off x="854076" y="2711177"/>
              <a:ext cx="901700" cy="901700"/>
            </a:xfrm>
            <a:prstGeom prst="teardrop">
              <a:avLst/>
            </a:prstGeom>
            <a:solidFill>
              <a:srgbClr val="E8ECEF"/>
            </a:solidFill>
            <a:ln w="130175" cap="rnd">
              <a:solidFill>
                <a:srgbClr val="E8ECEF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A51110D-D1C0-8037-69BA-B455A81FCF55}"/>
                </a:ext>
              </a:extLst>
            </p:cNvPr>
            <p:cNvSpPr/>
            <p:nvPr/>
          </p:nvSpPr>
          <p:spPr>
            <a:xfrm>
              <a:off x="856651" y="2726654"/>
              <a:ext cx="896550" cy="8965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R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emote Gateway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A94EAD9-0D63-982B-B305-CF620831C256}"/>
              </a:ext>
            </a:extLst>
          </p:cNvPr>
          <p:cNvGrpSpPr/>
          <p:nvPr/>
        </p:nvGrpSpPr>
        <p:grpSpPr>
          <a:xfrm>
            <a:off x="4100831" y="3494277"/>
            <a:ext cx="901700" cy="912027"/>
            <a:chOff x="854076" y="2711177"/>
            <a:chExt cx="901700" cy="912027"/>
          </a:xfrm>
        </p:grpSpPr>
        <p:sp>
          <p:nvSpPr>
            <p:cNvPr id="38" name="Teardrop 37">
              <a:extLst>
                <a:ext uri="{FF2B5EF4-FFF2-40B4-BE49-F238E27FC236}">
                  <a16:creationId xmlns:a16="http://schemas.microsoft.com/office/drawing/2014/main" id="{7B881E4C-51B9-E7C1-028E-5CA23D429123}"/>
                </a:ext>
              </a:extLst>
            </p:cNvPr>
            <p:cNvSpPr/>
            <p:nvPr/>
          </p:nvSpPr>
          <p:spPr>
            <a:xfrm rot="8100000">
              <a:off x="854076" y="2711177"/>
              <a:ext cx="901700" cy="901700"/>
            </a:xfrm>
            <a:prstGeom prst="teardrop">
              <a:avLst/>
            </a:prstGeom>
            <a:solidFill>
              <a:srgbClr val="E8ECEF"/>
            </a:solidFill>
            <a:ln w="130175" cap="rnd">
              <a:solidFill>
                <a:srgbClr val="E8ECEF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F3E169E-2AE6-C876-E954-C4B46B8CD37B}"/>
                </a:ext>
              </a:extLst>
            </p:cNvPr>
            <p:cNvSpPr/>
            <p:nvPr/>
          </p:nvSpPr>
          <p:spPr>
            <a:xfrm>
              <a:off x="856651" y="2726654"/>
              <a:ext cx="896550" cy="8965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R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emote IP Phone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D768C9E-A676-BB32-E93D-6561D33C5989}"/>
              </a:ext>
            </a:extLst>
          </p:cNvPr>
          <p:cNvGrpSpPr/>
          <p:nvPr/>
        </p:nvGrpSpPr>
        <p:grpSpPr>
          <a:xfrm>
            <a:off x="9798331" y="3489113"/>
            <a:ext cx="901700" cy="912027"/>
            <a:chOff x="854076" y="2711177"/>
            <a:chExt cx="901700" cy="912027"/>
          </a:xfrm>
        </p:grpSpPr>
        <p:sp>
          <p:nvSpPr>
            <p:cNvPr id="43" name="Teardrop 42">
              <a:extLst>
                <a:ext uri="{FF2B5EF4-FFF2-40B4-BE49-F238E27FC236}">
                  <a16:creationId xmlns:a16="http://schemas.microsoft.com/office/drawing/2014/main" id="{35A4BA1C-D0D7-586D-562E-17A0DFDB77D1}"/>
                </a:ext>
              </a:extLst>
            </p:cNvPr>
            <p:cNvSpPr/>
            <p:nvPr/>
          </p:nvSpPr>
          <p:spPr>
            <a:xfrm rot="8100000">
              <a:off x="854076" y="2711177"/>
              <a:ext cx="901700" cy="901700"/>
            </a:xfrm>
            <a:prstGeom prst="teardrop">
              <a:avLst/>
            </a:prstGeom>
            <a:solidFill>
              <a:srgbClr val="E8ECEF"/>
            </a:solidFill>
            <a:ln w="130175" cap="rnd">
              <a:solidFill>
                <a:srgbClr val="E8ECEF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F0DE167-C88E-659A-6FC4-EDA13D08560F}"/>
                </a:ext>
              </a:extLst>
            </p:cNvPr>
            <p:cNvSpPr/>
            <p:nvPr/>
          </p:nvSpPr>
          <p:spPr>
            <a:xfrm>
              <a:off x="856651" y="2726654"/>
              <a:ext cx="896550" cy="8965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Linkus UC Clients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14AF937-198F-EB74-89CA-F02A7360ED63}"/>
              </a:ext>
            </a:extLst>
          </p:cNvPr>
          <p:cNvCxnSpPr>
            <a:cxnSpLocks/>
          </p:cNvCxnSpPr>
          <p:nvPr/>
        </p:nvCxnSpPr>
        <p:spPr>
          <a:xfrm>
            <a:off x="5930900" y="5956923"/>
            <a:ext cx="191447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C2EA36B4-5DEF-4713-6F93-E83141484A78}"/>
              </a:ext>
            </a:extLst>
          </p:cNvPr>
          <p:cNvSpPr/>
          <p:nvPr/>
        </p:nvSpPr>
        <p:spPr>
          <a:xfrm>
            <a:off x="1766656" y="2647091"/>
            <a:ext cx="4563123" cy="353561"/>
          </a:xfrm>
          <a:custGeom>
            <a:avLst/>
            <a:gdLst>
              <a:gd name="connsiteX0" fmla="*/ 0 w 4563123"/>
              <a:gd name="connsiteY0" fmla="*/ 419736 h 419736"/>
              <a:gd name="connsiteX1" fmla="*/ 2166152 w 4563123"/>
              <a:gd name="connsiteY1" fmla="*/ 2486 h 419736"/>
              <a:gd name="connsiteX2" fmla="*/ 4563123 w 4563123"/>
              <a:gd name="connsiteY2" fmla="*/ 277694 h 419736"/>
              <a:gd name="connsiteX0" fmla="*/ 0 w 4563123"/>
              <a:gd name="connsiteY0" fmla="*/ 353561 h 353561"/>
              <a:gd name="connsiteX1" fmla="*/ 2178852 w 4563123"/>
              <a:gd name="connsiteY1" fmla="*/ 4044 h 353561"/>
              <a:gd name="connsiteX2" fmla="*/ 4563123 w 4563123"/>
              <a:gd name="connsiteY2" fmla="*/ 211519 h 353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3123" h="353561">
                <a:moveTo>
                  <a:pt x="0" y="353561"/>
                </a:moveTo>
                <a:cubicBezTo>
                  <a:pt x="702816" y="156773"/>
                  <a:pt x="1418332" y="27718"/>
                  <a:pt x="2178852" y="4044"/>
                </a:cubicBezTo>
                <a:cubicBezTo>
                  <a:pt x="2939372" y="-19630"/>
                  <a:pt x="3744897" y="62078"/>
                  <a:pt x="4563123" y="211519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EE714FED-E3F9-7D2E-FD07-70CD81EABB8C}"/>
              </a:ext>
            </a:extLst>
          </p:cNvPr>
          <p:cNvSpPr/>
          <p:nvPr/>
        </p:nvSpPr>
        <p:spPr>
          <a:xfrm>
            <a:off x="2626360" y="2773680"/>
            <a:ext cx="3144520" cy="980440"/>
          </a:xfrm>
          <a:custGeom>
            <a:avLst/>
            <a:gdLst>
              <a:gd name="connsiteX0" fmla="*/ 0 w 3144520"/>
              <a:gd name="connsiteY0" fmla="*/ 980440 h 980440"/>
              <a:gd name="connsiteX1" fmla="*/ 1432560 w 3144520"/>
              <a:gd name="connsiteY1" fmla="*/ 177800 h 980440"/>
              <a:gd name="connsiteX2" fmla="*/ 3144520 w 3144520"/>
              <a:gd name="connsiteY2" fmla="*/ 0 h 98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44520" h="980440">
                <a:moveTo>
                  <a:pt x="0" y="980440"/>
                </a:moveTo>
                <a:cubicBezTo>
                  <a:pt x="454236" y="660823"/>
                  <a:pt x="908473" y="341207"/>
                  <a:pt x="1432560" y="177800"/>
                </a:cubicBezTo>
                <a:cubicBezTo>
                  <a:pt x="1956647" y="14393"/>
                  <a:pt x="2550583" y="7196"/>
                  <a:pt x="3144520" y="0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8A2CFE41-2610-23BD-AFF4-DBFD96B6DA51}"/>
              </a:ext>
            </a:extLst>
          </p:cNvPr>
          <p:cNvSpPr/>
          <p:nvPr/>
        </p:nvSpPr>
        <p:spPr>
          <a:xfrm>
            <a:off x="4815840" y="2778760"/>
            <a:ext cx="980440" cy="736600"/>
          </a:xfrm>
          <a:custGeom>
            <a:avLst/>
            <a:gdLst>
              <a:gd name="connsiteX0" fmla="*/ 0 w 980440"/>
              <a:gd name="connsiteY0" fmla="*/ 736600 h 736600"/>
              <a:gd name="connsiteX1" fmla="*/ 375920 w 980440"/>
              <a:gd name="connsiteY1" fmla="*/ 248920 h 736600"/>
              <a:gd name="connsiteX2" fmla="*/ 980440 w 980440"/>
              <a:gd name="connsiteY2" fmla="*/ 0 h 736600"/>
              <a:gd name="connsiteX0" fmla="*/ 0 w 980440"/>
              <a:gd name="connsiteY0" fmla="*/ 736600 h 736600"/>
              <a:gd name="connsiteX1" fmla="*/ 387032 w 980440"/>
              <a:gd name="connsiteY1" fmla="*/ 253683 h 736600"/>
              <a:gd name="connsiteX2" fmla="*/ 980440 w 980440"/>
              <a:gd name="connsiteY2" fmla="*/ 0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0440" h="736600">
                <a:moveTo>
                  <a:pt x="0" y="736600"/>
                </a:moveTo>
                <a:cubicBezTo>
                  <a:pt x="106256" y="554143"/>
                  <a:pt x="223625" y="376450"/>
                  <a:pt x="387032" y="253683"/>
                </a:cubicBezTo>
                <a:cubicBezTo>
                  <a:pt x="550439" y="130916"/>
                  <a:pt x="759883" y="63076"/>
                  <a:pt x="980440" y="0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E64AD870-F81F-EB73-2109-70734B975464}"/>
              </a:ext>
            </a:extLst>
          </p:cNvPr>
          <p:cNvSpPr/>
          <p:nvPr/>
        </p:nvSpPr>
        <p:spPr>
          <a:xfrm>
            <a:off x="7306733" y="2679232"/>
            <a:ext cx="2836334" cy="758235"/>
          </a:xfrm>
          <a:custGeom>
            <a:avLst/>
            <a:gdLst>
              <a:gd name="connsiteX0" fmla="*/ 2836334 w 2836334"/>
              <a:gd name="connsiteY0" fmla="*/ 758235 h 758235"/>
              <a:gd name="connsiteX1" fmla="*/ 1591734 w 2836334"/>
              <a:gd name="connsiteY1" fmla="*/ 30101 h 758235"/>
              <a:gd name="connsiteX2" fmla="*/ 0 w 2836334"/>
              <a:gd name="connsiteY2" fmla="*/ 207901 h 758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6334" h="758235">
                <a:moveTo>
                  <a:pt x="2836334" y="758235"/>
                </a:moveTo>
                <a:cubicBezTo>
                  <a:pt x="2450395" y="440029"/>
                  <a:pt x="2064456" y="121823"/>
                  <a:pt x="1591734" y="30101"/>
                </a:cubicBezTo>
                <a:cubicBezTo>
                  <a:pt x="1119012" y="-61621"/>
                  <a:pt x="559506" y="73140"/>
                  <a:pt x="0" y="207901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C08CF6F6-518B-95DB-8E54-4CCB7D373B96}"/>
              </a:ext>
            </a:extLst>
          </p:cNvPr>
          <p:cNvSpPr/>
          <p:nvPr/>
        </p:nvSpPr>
        <p:spPr>
          <a:xfrm>
            <a:off x="4178300" y="2175932"/>
            <a:ext cx="1871133" cy="888995"/>
          </a:xfrm>
          <a:prstGeom prst="roundRect">
            <a:avLst>
              <a:gd name="adj" fmla="val 1904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CB8C8EC2-20DB-1641-8263-596F9AF5CEC7}"/>
              </a:ext>
            </a:extLst>
          </p:cNvPr>
          <p:cNvSpPr/>
          <p:nvPr/>
        </p:nvSpPr>
        <p:spPr>
          <a:xfrm>
            <a:off x="7818967" y="2175931"/>
            <a:ext cx="2070100" cy="1559985"/>
          </a:xfrm>
          <a:prstGeom prst="roundRect">
            <a:avLst>
              <a:gd name="adj" fmla="val 10771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aphicFrame>
        <p:nvGraphicFramePr>
          <p:cNvPr id="63" name="Table 62">
            <a:extLst>
              <a:ext uri="{FF2B5EF4-FFF2-40B4-BE49-F238E27FC236}">
                <a16:creationId xmlns:a16="http://schemas.microsoft.com/office/drawing/2014/main" id="{EE55E763-E547-7B30-E65D-EB8E3CBFDBCA}"/>
              </a:ext>
            </a:extLst>
          </p:cNvPr>
          <p:cNvGraphicFramePr>
            <a:graphicFrameLocks noGrp="1"/>
          </p:cNvGraphicFramePr>
          <p:nvPr/>
        </p:nvGraphicFramePr>
        <p:xfrm>
          <a:off x="4338143" y="2289668"/>
          <a:ext cx="1592757" cy="667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2757">
                  <a:extLst>
                    <a:ext uri="{9D8B030D-6E8A-4147-A177-3AD203B41FA5}">
                      <a16:colId xmlns:a16="http://schemas.microsoft.com/office/drawing/2014/main" val="539525543"/>
                    </a:ext>
                  </a:extLst>
                </a:gridCol>
              </a:tblGrid>
              <a:tr h="34346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Remote SIP Service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rgbClr val="499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6989902"/>
                  </a:ext>
                </a:extLst>
              </a:tr>
              <a:tr h="324359">
                <a:tc>
                  <a:txBody>
                    <a:bodyPr/>
                    <a:lstStyle/>
                    <a:p>
                      <a:pPr marL="171450" indent="-171450">
                        <a:buFontTx/>
                        <a:buBlip>
                          <a:blip r:embed="rId6"/>
                        </a:buBlip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SIP Access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499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994320"/>
                  </a:ext>
                </a:extLst>
              </a:tr>
            </a:tbl>
          </a:graphicData>
        </a:graphic>
      </p:graphicFrame>
      <p:graphicFrame>
        <p:nvGraphicFramePr>
          <p:cNvPr id="64" name="Table 63">
            <a:extLst>
              <a:ext uri="{FF2B5EF4-FFF2-40B4-BE49-F238E27FC236}">
                <a16:creationId xmlns:a16="http://schemas.microsoft.com/office/drawing/2014/main" id="{CC44F451-1D8C-6D84-DD0E-29439667A65F}"/>
              </a:ext>
            </a:extLst>
          </p:cNvPr>
          <p:cNvGraphicFramePr>
            <a:graphicFrameLocks noGrp="1"/>
          </p:cNvGraphicFramePr>
          <p:nvPr/>
        </p:nvGraphicFramePr>
        <p:xfrm>
          <a:off x="7994753" y="2267936"/>
          <a:ext cx="1711491" cy="14968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1491">
                  <a:extLst>
                    <a:ext uri="{9D8B030D-6E8A-4147-A177-3AD203B41FA5}">
                      <a16:colId xmlns:a16="http://schemas.microsoft.com/office/drawing/2014/main" val="539525543"/>
                    </a:ext>
                  </a:extLst>
                </a:gridCol>
              </a:tblGrid>
              <a:tr h="36413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Remote </a:t>
                      </a:r>
                      <a:r>
                        <a:rPr lang="en-US" altLang="zh-CN" sz="1200" dirty="0">
                          <a:solidFill>
                            <a:schemeClr val="bg1"/>
                          </a:solidFill>
                        </a:rPr>
                        <a:t>Access Service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rgbClr val="499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6989902"/>
                  </a:ext>
                </a:extLst>
              </a:tr>
              <a:tr h="686819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20000"/>
                        </a:lnSpc>
                        <a:buFontTx/>
                        <a:buBlip>
                          <a:blip r:embed="rId6"/>
                        </a:buBlip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Linkus Access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buFontTx/>
                        <a:buBlip>
                          <a:blip r:embed="rId6"/>
                        </a:buBlip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Web Access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buFontTx/>
                        <a:buBlip>
                          <a:blip r:embed="rId6"/>
                        </a:buBlip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LDAP Access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buFontTx/>
                        <a:buBlip>
                          <a:blip r:embed="rId6"/>
                        </a:buBlip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More</a:t>
                      </a:r>
                    </a:p>
                    <a:p>
                      <a:pPr marL="171450" indent="-171450">
                        <a:buFontTx/>
                        <a:buBlip>
                          <a:blip r:embed="rId6"/>
                        </a:buBlip>
                      </a:pP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720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4993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994320"/>
                  </a:ext>
                </a:extLst>
              </a:tr>
            </a:tbl>
          </a:graphicData>
        </a:graphic>
      </p:graphicFrame>
      <p:sp>
        <p:nvSpPr>
          <p:cNvPr id="65" name="TextBox 64">
            <a:extLst>
              <a:ext uri="{FF2B5EF4-FFF2-40B4-BE49-F238E27FC236}">
                <a16:creationId xmlns:a16="http://schemas.microsoft.com/office/drawing/2014/main" id="{A5AA552A-8029-A86E-E0C1-8BDAF575915F}"/>
              </a:ext>
            </a:extLst>
          </p:cNvPr>
          <p:cNvSpPr txBox="1"/>
          <p:nvPr/>
        </p:nvSpPr>
        <p:spPr>
          <a:xfrm>
            <a:off x="2336228" y="6023073"/>
            <a:ext cx="14205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Remote Locations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BB3CB01-EBF8-6E0B-01A4-CBA888B5612F}"/>
              </a:ext>
            </a:extLst>
          </p:cNvPr>
          <p:cNvSpPr txBox="1"/>
          <p:nvPr/>
        </p:nvSpPr>
        <p:spPr>
          <a:xfrm>
            <a:off x="6151971" y="6023945"/>
            <a:ext cx="1472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Central Office PBX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CB38F82-41F4-3E26-2333-E8BEEE70BE8F}"/>
              </a:ext>
            </a:extLst>
          </p:cNvPr>
          <p:cNvSpPr txBox="1"/>
          <p:nvPr/>
        </p:nvSpPr>
        <p:spPr>
          <a:xfrm>
            <a:off x="9654185" y="6023073"/>
            <a:ext cx="14205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Remote Locations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464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03A8C8-B000-7AC5-247E-E21EED20DB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23" y="6130918"/>
            <a:ext cx="2047344" cy="218031"/>
          </a:xfrm>
        </p:spPr>
        <p:txBody>
          <a:bodyPr/>
          <a:lstStyle/>
          <a:p>
            <a:r>
              <a:rPr lang="en-US" altLang="zh-CN" sz="1200" dirty="0"/>
              <a:t>Company Profile </a:t>
            </a:r>
            <a:endParaRPr lang="en-US" sz="1200" dirty="0"/>
          </a:p>
        </p:txBody>
      </p:sp>
      <p:pic>
        <p:nvPicPr>
          <p:cNvPr id="5" name="Picture 4" descr="White text on a black background&#10;&#10;Description automatically generated">
            <a:extLst>
              <a:ext uri="{FF2B5EF4-FFF2-40B4-BE49-F238E27FC236}">
                <a16:creationId xmlns:a16="http://schemas.microsoft.com/office/drawing/2014/main" id="{849DB200-CCE8-3023-A990-07026AFCB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584" y="2444510"/>
            <a:ext cx="5316370" cy="174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997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9259C-3121-566B-4C46-419222AAB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Multi-layer Security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FE40499-D5BB-9A81-F662-042129B73832}"/>
              </a:ext>
            </a:extLst>
          </p:cNvPr>
          <p:cNvGrpSpPr/>
          <p:nvPr/>
        </p:nvGrpSpPr>
        <p:grpSpPr>
          <a:xfrm>
            <a:off x="623888" y="1600469"/>
            <a:ext cx="13185832" cy="5021259"/>
            <a:chOff x="623888" y="1600469"/>
            <a:chExt cx="13185832" cy="5021259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60751E1-EB61-E789-0A5D-7953EE04C0D0}"/>
                </a:ext>
              </a:extLst>
            </p:cNvPr>
            <p:cNvSpPr/>
            <p:nvPr/>
          </p:nvSpPr>
          <p:spPr>
            <a:xfrm>
              <a:off x="3267767" y="1600469"/>
              <a:ext cx="5002118" cy="5002118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F5F7F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00610A8-EED1-BC6B-A82A-B4DA022D73A2}"/>
                </a:ext>
              </a:extLst>
            </p:cNvPr>
            <p:cNvSpPr/>
            <p:nvPr/>
          </p:nvSpPr>
          <p:spPr>
            <a:xfrm>
              <a:off x="3692140" y="2024842"/>
              <a:ext cx="4153371" cy="4153371"/>
            </a:xfrm>
            <a:prstGeom prst="ellipse">
              <a:avLst/>
            </a:prstGeom>
            <a:solidFill>
              <a:srgbClr val="B8EBFF"/>
            </a:solidFill>
            <a:ln w="57150">
              <a:solidFill>
                <a:srgbClr val="F5F7F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72B3ABB-8EAB-F83A-F178-C7547A397366}"/>
                </a:ext>
              </a:extLst>
            </p:cNvPr>
            <p:cNvSpPr/>
            <p:nvPr/>
          </p:nvSpPr>
          <p:spPr>
            <a:xfrm>
              <a:off x="4183520" y="2516222"/>
              <a:ext cx="3170612" cy="3170612"/>
            </a:xfrm>
            <a:prstGeom prst="ellipse">
              <a:avLst/>
            </a:prstGeom>
            <a:solidFill>
              <a:srgbClr val="5CD1FF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52F6E5D-9201-D777-0ABD-66F2959C02D1}"/>
                </a:ext>
              </a:extLst>
            </p:cNvPr>
            <p:cNvSpPr/>
            <p:nvPr/>
          </p:nvSpPr>
          <p:spPr>
            <a:xfrm>
              <a:off x="4667456" y="3000158"/>
              <a:ext cx="2202741" cy="2202741"/>
            </a:xfrm>
            <a:prstGeom prst="ellipse">
              <a:avLst/>
            </a:prstGeom>
            <a:solidFill>
              <a:srgbClr val="00B7FF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C5661CA-664A-3B21-4D21-320AF62B237C}"/>
                </a:ext>
              </a:extLst>
            </p:cNvPr>
            <p:cNvSpPr/>
            <p:nvPr/>
          </p:nvSpPr>
          <p:spPr>
            <a:xfrm>
              <a:off x="5084963" y="3417665"/>
              <a:ext cx="1367726" cy="1367726"/>
            </a:xfrm>
            <a:prstGeom prst="ellipse">
              <a:avLst/>
            </a:prstGeom>
            <a:solidFill>
              <a:srgbClr val="006EE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5830176-DD29-21BA-E146-B599C29797A8}"/>
                </a:ext>
              </a:extLst>
            </p:cNvPr>
            <p:cNvSpPr/>
            <p:nvPr/>
          </p:nvSpPr>
          <p:spPr>
            <a:xfrm>
              <a:off x="5433284" y="3765986"/>
              <a:ext cx="671084" cy="671084"/>
            </a:xfrm>
            <a:prstGeom prst="ellipse">
              <a:avLst/>
            </a:prstGeom>
            <a:solidFill>
              <a:srgbClr val="101F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BEB221A-BD9E-1028-CD5C-C9945A6672FB}"/>
                </a:ext>
              </a:extLst>
            </p:cNvPr>
            <p:cNvSpPr txBox="1"/>
            <p:nvPr/>
          </p:nvSpPr>
          <p:spPr>
            <a:xfrm>
              <a:off x="633795" y="1608351"/>
              <a:ext cx="2283446" cy="3938579"/>
            </a:xfrm>
            <a:prstGeom prst="rect">
              <a:avLst/>
            </a:prstGeom>
            <a:noFill/>
          </p:spPr>
          <p:txBody>
            <a:bodyPr wrap="none" l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Endpoint Security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heavy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>
                    <a:solidFill>
                      <a:srgbClr val="5CD1FF"/>
                    </a:solidFill>
                  </a:uFill>
                  <a:latin typeface="Arial"/>
                  <a:ea typeface="微软雅黑"/>
                  <a:cs typeface="+mn-cs"/>
                </a:rPr>
                <a:t>Extension Registration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A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ccount Lockout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Registration Credentials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Concurrent Registration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User Agent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IP Address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Remote Registration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heavy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>
                    <a:solidFill>
                      <a:srgbClr val="5CD1FF"/>
                    </a:solidFill>
                  </a:uFill>
                  <a:latin typeface="Arial"/>
                  <a:ea typeface="微软雅黑"/>
                  <a:cs typeface="+mn-cs"/>
                </a:rPr>
                <a:t>Extension Login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Account Lockout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Single Sign-on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Two-factor Authentication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QR Code / Link Login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Password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User Role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4EE9059-84D3-0F5D-35E8-B09C57D0F42D}"/>
                </a:ext>
              </a:extLst>
            </p:cNvPr>
            <p:cNvSpPr txBox="1"/>
            <p:nvPr/>
          </p:nvSpPr>
          <p:spPr>
            <a:xfrm>
              <a:off x="8253572" y="1610756"/>
              <a:ext cx="2657138" cy="369332"/>
            </a:xfrm>
            <a:prstGeom prst="rect">
              <a:avLst/>
            </a:prstGeom>
            <a:noFill/>
          </p:spPr>
          <p:txBody>
            <a:bodyPr wrap="none" l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Outbound Call Security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0C2128-3BBB-ADC1-F1C5-B74A92800368}"/>
                </a:ext>
              </a:extLst>
            </p:cNvPr>
            <p:cNvSpPr txBox="1"/>
            <p:nvPr/>
          </p:nvSpPr>
          <p:spPr>
            <a:xfrm>
              <a:off x="9642740" y="3332601"/>
              <a:ext cx="2380311" cy="190109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Network Security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Avoid Port Forwarding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Global Anti-hacking IP Blocklist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Country / Region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Static Defense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Auto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Defense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B02622-6319-E06A-48F5-11B43BF85D84}"/>
                </a:ext>
              </a:extLst>
            </p:cNvPr>
            <p:cNvSpPr txBox="1"/>
            <p:nvPr/>
          </p:nvSpPr>
          <p:spPr>
            <a:xfrm>
              <a:off x="9619035" y="5397696"/>
              <a:ext cx="2620489" cy="119013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Contingency Plan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Event Notification and Logging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Backup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E5FFE5B-D274-EC63-7FD9-A536BD3CB35A}"/>
                </a:ext>
              </a:extLst>
            </p:cNvPr>
            <p:cNvSpPr txBox="1"/>
            <p:nvPr/>
          </p:nvSpPr>
          <p:spPr>
            <a:xfrm>
              <a:off x="633795" y="5668582"/>
              <a:ext cx="1887696" cy="953146"/>
            </a:xfrm>
            <a:prstGeom prst="rect">
              <a:avLst/>
            </a:prstGeom>
            <a:noFill/>
          </p:spPr>
          <p:txBody>
            <a:bodyPr wrap="none" l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System Security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Upgrade Firmware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Disable SSH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65625D-8AD3-C5D4-FA2B-EA3DA0C448D0}"/>
                </a:ext>
              </a:extLst>
            </p:cNvPr>
            <p:cNvSpPr txBox="1"/>
            <p:nvPr/>
          </p:nvSpPr>
          <p:spPr>
            <a:xfrm>
              <a:off x="5337344" y="3639760"/>
              <a:ext cx="879898" cy="838180"/>
            </a:xfrm>
            <a:prstGeom prst="rect">
              <a:avLst/>
            </a:prstGeom>
            <a:noFill/>
          </p:spPr>
          <p:txBody>
            <a:bodyPr wrap="none" rtlCol="0">
              <a:prstTxWarp prst="textCircle">
                <a:avLst>
                  <a:gd name="adj" fmla="val 12117968"/>
                </a:avLst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System Security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AEDB505-1BDB-8133-2142-97A7DB8A0637}"/>
                </a:ext>
              </a:extLst>
            </p:cNvPr>
            <p:cNvSpPr txBox="1"/>
            <p:nvPr/>
          </p:nvSpPr>
          <p:spPr>
            <a:xfrm>
              <a:off x="4897477" y="3242596"/>
              <a:ext cx="1755396" cy="1672168"/>
            </a:xfrm>
            <a:prstGeom prst="rect">
              <a:avLst/>
            </a:prstGeom>
            <a:noFill/>
          </p:spPr>
          <p:txBody>
            <a:bodyPr wrap="none" rtlCol="0">
              <a:prstTxWarp prst="textCircle">
                <a:avLst>
                  <a:gd name="adj" fmla="val 14003654"/>
                </a:avLst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Contingency Plan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B6CFAF-7688-70F8-5814-F8EFC6DCFF98}"/>
                </a:ext>
              </a:extLst>
            </p:cNvPr>
            <p:cNvSpPr txBox="1"/>
            <p:nvPr/>
          </p:nvSpPr>
          <p:spPr>
            <a:xfrm>
              <a:off x="4748609" y="2765011"/>
              <a:ext cx="2053132" cy="1955788"/>
            </a:xfrm>
            <a:prstGeom prst="rect">
              <a:avLst/>
            </a:prstGeom>
            <a:noFill/>
          </p:spPr>
          <p:txBody>
            <a:bodyPr wrap="none" rtlCol="0">
              <a:prstTxWarp prst="textCircle">
                <a:avLst>
                  <a:gd name="adj" fmla="val 14337555"/>
                </a:avLst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Network Security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19AC805-B15A-0659-B248-DEEF08B84E16}"/>
                </a:ext>
              </a:extLst>
            </p:cNvPr>
            <p:cNvSpPr txBox="1"/>
            <p:nvPr/>
          </p:nvSpPr>
          <p:spPr>
            <a:xfrm>
              <a:off x="4534085" y="2281076"/>
              <a:ext cx="2469480" cy="2352396"/>
            </a:xfrm>
            <a:prstGeom prst="rect">
              <a:avLst/>
            </a:prstGeom>
            <a:noFill/>
          </p:spPr>
          <p:txBody>
            <a:bodyPr wrap="none" rtlCol="0">
              <a:prstTxWarp prst="textCircle">
                <a:avLst>
                  <a:gd name="adj" fmla="val 14608423"/>
                </a:avLst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7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Endpoint Security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7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D797AF5-A4C4-2E82-22B5-56B7DE7BCBFD}"/>
                </a:ext>
              </a:extLst>
            </p:cNvPr>
            <p:cNvSpPr txBox="1"/>
            <p:nvPr/>
          </p:nvSpPr>
          <p:spPr>
            <a:xfrm>
              <a:off x="4145365" y="1839188"/>
              <a:ext cx="3259620" cy="3105072"/>
            </a:xfrm>
            <a:prstGeom prst="rect">
              <a:avLst/>
            </a:prstGeom>
            <a:noFill/>
          </p:spPr>
          <p:txBody>
            <a:bodyPr wrap="none" rtlCol="0">
              <a:prstTxWarp prst="textCircle">
                <a:avLst>
                  <a:gd name="adj" fmla="val 14615151"/>
                </a:avLst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7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Outbound Call Security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7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339977-0C74-1C0D-250C-AAB01EDC7842}"/>
                </a:ext>
              </a:extLst>
            </p:cNvPr>
            <p:cNvSpPr txBox="1"/>
            <p:nvPr/>
          </p:nvSpPr>
          <p:spPr>
            <a:xfrm>
              <a:off x="8253572" y="2042158"/>
              <a:ext cx="3769479" cy="949566"/>
            </a:xfrm>
            <a:prstGeom prst="rect">
              <a:avLst/>
            </a:prstGeom>
            <a:noFill/>
          </p:spPr>
          <p:txBody>
            <a:bodyPr wrap="square" lIns="0" numCol="2">
              <a:noAutofit/>
            </a:bodyPr>
            <a:lstStyle/>
            <a:p>
              <a:pPr marL="180000" marR="0" lvl="0" indent="-180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Outbound Route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PIN Code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Time Condition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Country / Region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3AC5E0F-16E0-2C78-624A-EAB9E17F2B92}"/>
                </a:ext>
              </a:extLst>
            </p:cNvPr>
            <p:cNvCxnSpPr>
              <a:cxnSpLocks/>
            </p:cNvCxnSpPr>
            <p:nvPr/>
          </p:nvCxnSpPr>
          <p:spPr>
            <a:xfrm>
              <a:off x="633795" y="1984870"/>
              <a:ext cx="2633972" cy="0"/>
            </a:xfrm>
            <a:prstGeom prst="line">
              <a:avLst/>
            </a:prstGeom>
            <a:ln w="12700">
              <a:solidFill>
                <a:srgbClr val="B6BAC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753D9E4-3C14-49CF-24AB-8F370DF74D89}"/>
                </a:ext>
              </a:extLst>
            </p:cNvPr>
            <p:cNvCxnSpPr>
              <a:cxnSpLocks/>
            </p:cNvCxnSpPr>
            <p:nvPr/>
          </p:nvCxnSpPr>
          <p:spPr>
            <a:xfrm>
              <a:off x="623888" y="6038710"/>
              <a:ext cx="2293353" cy="0"/>
            </a:xfrm>
            <a:prstGeom prst="line">
              <a:avLst/>
            </a:prstGeom>
            <a:ln w="12700">
              <a:solidFill>
                <a:srgbClr val="B6BAC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F8F8BEF-EC93-FBB8-F838-CE55C4979225}"/>
                </a:ext>
              </a:extLst>
            </p:cNvPr>
            <p:cNvCxnSpPr>
              <a:cxnSpLocks/>
            </p:cNvCxnSpPr>
            <p:nvPr/>
          </p:nvCxnSpPr>
          <p:spPr>
            <a:xfrm>
              <a:off x="8253572" y="2004058"/>
              <a:ext cx="2528728" cy="0"/>
            </a:xfrm>
            <a:prstGeom prst="line">
              <a:avLst/>
            </a:prstGeom>
            <a:ln w="12700">
              <a:solidFill>
                <a:srgbClr val="B6BAC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0034EC9-D475-6F74-9EBD-CC90BB43C2B7}"/>
                </a:ext>
              </a:extLst>
            </p:cNvPr>
            <p:cNvCxnSpPr>
              <a:cxnSpLocks/>
            </p:cNvCxnSpPr>
            <p:nvPr/>
          </p:nvCxnSpPr>
          <p:spPr>
            <a:xfrm>
              <a:off x="8935720" y="3680458"/>
              <a:ext cx="2632393" cy="0"/>
            </a:xfrm>
            <a:prstGeom prst="line">
              <a:avLst/>
            </a:prstGeom>
            <a:ln w="12700">
              <a:solidFill>
                <a:srgbClr val="B6BAC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FD527E7-ED6F-F250-9C8D-2E3682F18B67}"/>
                </a:ext>
              </a:extLst>
            </p:cNvPr>
            <p:cNvCxnSpPr>
              <a:cxnSpLocks/>
            </p:cNvCxnSpPr>
            <p:nvPr/>
          </p:nvCxnSpPr>
          <p:spPr>
            <a:xfrm>
              <a:off x="8935720" y="5790753"/>
              <a:ext cx="2632393" cy="0"/>
            </a:xfrm>
            <a:prstGeom prst="line">
              <a:avLst/>
            </a:prstGeom>
            <a:ln w="12700">
              <a:solidFill>
                <a:srgbClr val="B6BAC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F0966E14-A397-BE84-D5BB-75A259E86B5A}"/>
                </a:ext>
              </a:extLst>
            </p:cNvPr>
            <p:cNvCxnSpPr>
              <a:cxnSpLocks/>
            </p:cNvCxnSpPr>
            <p:nvPr/>
          </p:nvCxnSpPr>
          <p:spPr>
            <a:xfrm>
              <a:off x="3267766" y="1984788"/>
              <a:ext cx="1150230" cy="867392"/>
            </a:xfrm>
            <a:prstGeom prst="line">
              <a:avLst/>
            </a:prstGeom>
            <a:ln w="12700">
              <a:solidFill>
                <a:srgbClr val="B6BAC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BD4D9D7F-34EE-0A14-8AB4-9EB065142D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5325" y="4329945"/>
              <a:ext cx="2486677" cy="1708365"/>
            </a:xfrm>
            <a:prstGeom prst="line">
              <a:avLst/>
            </a:prstGeom>
            <a:ln w="12700">
              <a:solidFill>
                <a:srgbClr val="B6BAC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2B5FD01-B978-00AB-1029-154BEC930D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50072" y="2004057"/>
              <a:ext cx="803500" cy="566989"/>
            </a:xfrm>
            <a:prstGeom prst="line">
              <a:avLst/>
            </a:prstGeom>
            <a:ln w="12700">
              <a:solidFill>
                <a:srgbClr val="B6BAC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1C3AB19-2BE3-96A8-72DA-26DC88509F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99505" y="3678284"/>
              <a:ext cx="1836215" cy="588022"/>
            </a:xfrm>
            <a:prstGeom prst="line">
              <a:avLst/>
            </a:prstGeom>
            <a:ln w="12700">
              <a:solidFill>
                <a:srgbClr val="B6BAC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63C4ACD4-B87B-5C84-AF0E-01538142ED6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95282" y="4311060"/>
              <a:ext cx="2340438" cy="1479693"/>
            </a:xfrm>
            <a:prstGeom prst="line">
              <a:avLst/>
            </a:prstGeom>
            <a:ln w="12700">
              <a:solidFill>
                <a:srgbClr val="B6BAC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42296C9-121E-E2BF-B3DD-A22AFC3D619F}"/>
                </a:ext>
              </a:extLst>
            </p:cNvPr>
            <p:cNvSpPr txBox="1"/>
            <p:nvPr/>
          </p:nvSpPr>
          <p:spPr>
            <a:xfrm>
              <a:off x="10040241" y="2040475"/>
              <a:ext cx="3769479" cy="949566"/>
            </a:xfrm>
            <a:prstGeom prst="rect">
              <a:avLst/>
            </a:prstGeom>
            <a:noFill/>
          </p:spPr>
          <p:txBody>
            <a:bodyPr wrap="square" lIns="0" numCol="1">
              <a:noAutofit/>
            </a:bodyPr>
            <a:lstStyle/>
            <a:p>
              <a:pPr marL="180000" marR="0" lvl="0" indent="-180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Phone Number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Call Frequency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Concurrent Calls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C67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Call Duration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52886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69CF2B-B895-0FAC-6225-8C68021AD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Two-factor Authentication</a:t>
            </a:r>
            <a:endParaRPr lang="zh-CN" alt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7DFFB75-87F3-F54B-CE8A-F4FE2F8B07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/>
              <a:t>Add an extra layer of support of security</a:t>
            </a:r>
            <a:endParaRPr lang="en-US" altLang="zh-C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39F697-5BCF-A505-9925-327BDF671A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743199"/>
            <a:ext cx="4196051" cy="3107729"/>
          </a:xfrm>
        </p:spPr>
        <p:txBody>
          <a:bodyPr/>
          <a:lstStyle/>
          <a:p>
            <a:pPr>
              <a:spcBef>
                <a:spcPts val="2500"/>
              </a:spcBef>
            </a:pPr>
            <a:r>
              <a:rPr lang="en-US" altLang="zh-CN"/>
              <a:t>Authentication options include Authenticator App on Smartphone and Email Authentications</a:t>
            </a:r>
          </a:p>
          <a:p>
            <a:pPr>
              <a:spcBef>
                <a:spcPts val="2500"/>
              </a:spcBef>
            </a:pPr>
            <a:r>
              <a:rPr lang="en-US" altLang="zh-CN"/>
              <a:t>Save trusted devices that can skip the 2FA</a:t>
            </a:r>
          </a:p>
          <a:p>
            <a:pPr>
              <a:spcBef>
                <a:spcPts val="2500"/>
              </a:spcBef>
            </a:pPr>
            <a:r>
              <a:rPr lang="en-US" altLang="zh-CN"/>
              <a:t>Works on P-Series Management Portal login, Linkus login, and YCM login.</a:t>
            </a:r>
            <a:endParaRPr lang="en-US" altLang="zh-CN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952ACE9-C106-6085-370F-53E95C4816FA}"/>
              </a:ext>
            </a:extLst>
          </p:cNvPr>
          <p:cNvGraphicFramePr>
            <a:graphicFrameLocks noGrp="1"/>
          </p:cNvGraphicFramePr>
          <p:nvPr/>
        </p:nvGraphicFramePr>
        <p:xfrm>
          <a:off x="623888" y="2645984"/>
          <a:ext cx="4341304" cy="2671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1304">
                  <a:extLst>
                    <a:ext uri="{9D8B030D-6E8A-4147-A177-3AD203B41FA5}">
                      <a16:colId xmlns:a16="http://schemas.microsoft.com/office/drawing/2014/main" val="3951225319"/>
                    </a:ext>
                  </a:extLst>
                </a:gridCol>
              </a:tblGrid>
              <a:tr h="12156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217847"/>
                  </a:ext>
                </a:extLst>
              </a:tr>
              <a:tr h="66765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2419101"/>
                  </a:ext>
                </a:extLst>
              </a:tr>
              <a:tr h="78841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739450"/>
                  </a:ext>
                </a:extLst>
              </a:tr>
            </a:tbl>
          </a:graphicData>
        </a:graphic>
      </p:graphicFrame>
      <p:pic>
        <p:nvPicPr>
          <p:cNvPr id="6" name="Picture 5" descr="A screen shot of a login form&#10;&#10;Description automatically generated">
            <a:extLst>
              <a:ext uri="{FF2B5EF4-FFF2-40B4-BE49-F238E27FC236}">
                <a16:creationId xmlns:a16="http://schemas.microsoft.com/office/drawing/2014/main" id="{055557A9-D74C-9633-5767-A22F5070E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501" y="1476390"/>
            <a:ext cx="7049717" cy="470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282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E2EDDF-19D7-858B-D7BF-0DAFAEB9C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Global Anti-hacking IP Blocklist Program</a:t>
            </a:r>
            <a:endParaRPr lang="zh-CN" alt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23683A-BF61-BBAB-FD37-972930650D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19014" y="2296633"/>
            <a:ext cx="4749098" cy="3488082"/>
          </a:xfrm>
        </p:spPr>
        <p:txBody>
          <a:bodyPr lIns="432000" tIns="648000" rIns="432000" bIns="576000"/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zh-CN" dirty="0"/>
              <a:t>Yeastar creates a central database of IP addresses that have been block-listed by Yeastar PBXs. Each PBX enrolled in the program is part of an international network PBX servers, collectively working to safeguard crucial systems against hacking attempts.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7DA7FFC-B5EF-8E20-93A6-CD58776DCAA1}"/>
              </a:ext>
            </a:extLst>
          </p:cNvPr>
          <p:cNvSpPr/>
          <p:nvPr/>
        </p:nvSpPr>
        <p:spPr>
          <a:xfrm>
            <a:off x="623887" y="2296633"/>
            <a:ext cx="6195127" cy="3488082"/>
          </a:xfrm>
          <a:prstGeom prst="roundRect">
            <a:avLst>
              <a:gd name="adj" fmla="val 8947"/>
            </a:avLst>
          </a:prstGeom>
          <a:solidFill>
            <a:srgbClr val="94D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4" name="Picture 3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217947BE-1E5F-8AB3-0DFE-28B5264863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75" y="1679993"/>
            <a:ext cx="7297283" cy="410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1179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13604811-F6DA-1920-78A7-197DFB763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Hot Standby</a:t>
            </a:r>
            <a:endParaRPr lang="zh-CN" altLang="en-US" dirty="0"/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DE8D1A0D-A20A-F125-32A0-C22FBA486B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Supported on Appliance and Software Edition</a:t>
            </a:r>
          </a:p>
        </p:txBody>
      </p:sp>
      <p:sp>
        <p:nvSpPr>
          <p:cNvPr id="33" name="Textbox 21">
            <a:extLst>
              <a:ext uri="{FF2B5EF4-FFF2-40B4-BE49-F238E27FC236}">
                <a16:creationId xmlns:a16="http://schemas.microsoft.com/office/drawing/2014/main" id="{6CBE5088-9D29-F642-2A7A-E4A9E935E121}"/>
              </a:ext>
            </a:extLst>
          </p:cNvPr>
          <p:cNvSpPr txBox="1"/>
          <p:nvPr/>
        </p:nvSpPr>
        <p:spPr>
          <a:xfrm>
            <a:off x="1168156" y="2511041"/>
            <a:ext cx="2654668" cy="33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96000"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Enhanced Reliability</a:t>
            </a:r>
          </a:p>
        </p:txBody>
      </p:sp>
      <p:pic>
        <p:nvPicPr>
          <p:cNvPr id="34" name="Graphic 43">
            <a:extLst>
              <a:ext uri="{FF2B5EF4-FFF2-40B4-BE49-F238E27FC236}">
                <a16:creationId xmlns:a16="http://schemas.microsoft.com/office/drawing/2014/main" id="{1B42CDC7-AB7D-2EB5-6B7D-BB43F36A82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3889" y="2464630"/>
            <a:ext cx="351657" cy="420732"/>
          </a:xfrm>
          <a:prstGeom prst="rect">
            <a:avLst/>
          </a:prstGeom>
        </p:spPr>
      </p:pic>
      <p:sp>
        <p:nvSpPr>
          <p:cNvPr id="31" name="Textbox 21">
            <a:extLst>
              <a:ext uri="{FF2B5EF4-FFF2-40B4-BE49-F238E27FC236}">
                <a16:creationId xmlns:a16="http://schemas.microsoft.com/office/drawing/2014/main" id="{C5EC3854-2421-3504-286E-BFF456FCBA48}"/>
              </a:ext>
            </a:extLst>
          </p:cNvPr>
          <p:cNvSpPr txBox="1"/>
          <p:nvPr/>
        </p:nvSpPr>
        <p:spPr>
          <a:xfrm>
            <a:off x="1168610" y="3109729"/>
            <a:ext cx="2653762" cy="33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96000"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Data Synchronized</a:t>
            </a:r>
          </a:p>
        </p:txBody>
      </p:sp>
      <p:pic>
        <p:nvPicPr>
          <p:cNvPr id="32" name="Graphic 44">
            <a:extLst>
              <a:ext uri="{FF2B5EF4-FFF2-40B4-BE49-F238E27FC236}">
                <a16:creationId xmlns:a16="http://schemas.microsoft.com/office/drawing/2014/main" id="{23BA7F28-45A5-96A7-1C78-FC888C34F951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89" y="3127811"/>
            <a:ext cx="420732" cy="293936"/>
          </a:xfrm>
          <a:prstGeom prst="rect">
            <a:avLst/>
          </a:prstGeom>
        </p:spPr>
      </p:pic>
      <p:sp>
        <p:nvSpPr>
          <p:cNvPr id="29" name="Textbox 21">
            <a:extLst>
              <a:ext uri="{FF2B5EF4-FFF2-40B4-BE49-F238E27FC236}">
                <a16:creationId xmlns:a16="http://schemas.microsoft.com/office/drawing/2014/main" id="{2F531721-8396-53F9-F3A9-CD36335B4C07}"/>
              </a:ext>
            </a:extLst>
          </p:cNvPr>
          <p:cNvSpPr txBox="1"/>
          <p:nvPr/>
        </p:nvSpPr>
        <p:spPr>
          <a:xfrm>
            <a:off x="1167702" y="3725237"/>
            <a:ext cx="2717145" cy="33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96000"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Down Notification</a:t>
            </a:r>
          </a:p>
        </p:txBody>
      </p:sp>
      <p:pic>
        <p:nvPicPr>
          <p:cNvPr id="30" name="Graphic 45">
            <a:extLst>
              <a:ext uri="{FF2B5EF4-FFF2-40B4-BE49-F238E27FC236}">
                <a16:creationId xmlns:a16="http://schemas.microsoft.com/office/drawing/2014/main" id="{03783B3C-7CE7-DF15-9783-095DE5A75EE3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9646" y="3673949"/>
            <a:ext cx="373326" cy="420732"/>
          </a:xfrm>
          <a:prstGeom prst="rect">
            <a:avLst/>
          </a:prstGeom>
        </p:spPr>
      </p:pic>
      <p:sp>
        <p:nvSpPr>
          <p:cNvPr id="27" name="Textbox 21">
            <a:extLst>
              <a:ext uri="{FF2B5EF4-FFF2-40B4-BE49-F238E27FC236}">
                <a16:creationId xmlns:a16="http://schemas.microsoft.com/office/drawing/2014/main" id="{C8269F8B-8A2B-50E7-227E-62BA0628B822}"/>
              </a:ext>
            </a:extLst>
          </p:cNvPr>
          <p:cNvSpPr txBox="1"/>
          <p:nvPr/>
        </p:nvSpPr>
        <p:spPr>
          <a:xfrm>
            <a:off x="1165222" y="4329896"/>
            <a:ext cx="2223323" cy="33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96000"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Quick Recovery</a:t>
            </a:r>
          </a:p>
        </p:txBody>
      </p:sp>
      <p:pic>
        <p:nvPicPr>
          <p:cNvPr id="28" name="Graphic 46">
            <a:extLst>
              <a:ext uri="{FF2B5EF4-FFF2-40B4-BE49-F238E27FC236}">
                <a16:creationId xmlns:a16="http://schemas.microsoft.com/office/drawing/2014/main" id="{71A7AE3E-F4D4-A7A3-3EED-5ECF624D14EE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3888" y="4284061"/>
            <a:ext cx="420732" cy="420732"/>
          </a:xfrm>
          <a:prstGeom prst="rect">
            <a:avLst/>
          </a:prstGeom>
        </p:spPr>
      </p:pic>
      <p:sp>
        <p:nvSpPr>
          <p:cNvPr id="25" name="Textbox 21">
            <a:extLst>
              <a:ext uri="{FF2B5EF4-FFF2-40B4-BE49-F238E27FC236}">
                <a16:creationId xmlns:a16="http://schemas.microsoft.com/office/drawing/2014/main" id="{C57ABA2F-4EC0-7E85-8D2D-A430911BB4C7}"/>
              </a:ext>
            </a:extLst>
          </p:cNvPr>
          <p:cNvSpPr txBox="1"/>
          <p:nvPr/>
        </p:nvSpPr>
        <p:spPr>
          <a:xfrm>
            <a:off x="1167703" y="4928583"/>
            <a:ext cx="2717144" cy="33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96000"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Easy Configuration</a:t>
            </a:r>
          </a:p>
        </p:txBody>
      </p:sp>
      <p:pic>
        <p:nvPicPr>
          <p:cNvPr id="26" name="Graphic 47">
            <a:extLst>
              <a:ext uri="{FF2B5EF4-FFF2-40B4-BE49-F238E27FC236}">
                <a16:creationId xmlns:a16="http://schemas.microsoft.com/office/drawing/2014/main" id="{9475A672-D117-D8F8-FC31-0759B2A4E1C8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592" y="4883267"/>
            <a:ext cx="397358" cy="420732"/>
          </a:xfrm>
          <a:prstGeom prst="rect">
            <a:avLst/>
          </a:prstGeom>
        </p:spPr>
      </p:pic>
      <p:sp>
        <p:nvSpPr>
          <p:cNvPr id="23" name="Textbox 21">
            <a:extLst>
              <a:ext uri="{FF2B5EF4-FFF2-40B4-BE49-F238E27FC236}">
                <a16:creationId xmlns:a16="http://schemas.microsoft.com/office/drawing/2014/main" id="{8832E66F-BBDC-E387-27BD-88D047EB0D78}"/>
              </a:ext>
            </a:extLst>
          </p:cNvPr>
          <p:cNvSpPr txBox="1"/>
          <p:nvPr/>
        </p:nvSpPr>
        <p:spPr>
          <a:xfrm>
            <a:off x="1167702" y="5537721"/>
            <a:ext cx="2717145" cy="33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ct val="96000"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Optimized Detection</a:t>
            </a:r>
          </a:p>
        </p:txBody>
      </p:sp>
      <p:pic>
        <p:nvPicPr>
          <p:cNvPr id="24" name="Graphic 48">
            <a:extLst>
              <a:ext uri="{FF2B5EF4-FFF2-40B4-BE49-F238E27FC236}">
                <a16:creationId xmlns:a16="http://schemas.microsoft.com/office/drawing/2014/main" id="{20CD6119-BCAD-7E02-84E5-983286A5F5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3888" y="5507874"/>
            <a:ext cx="420732" cy="389795"/>
          </a:xfrm>
          <a:prstGeom prst="rect">
            <a:avLst/>
          </a:prstGeom>
        </p:spPr>
      </p:pic>
      <p:pic>
        <p:nvPicPr>
          <p:cNvPr id="2" name="Picture 1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F9991A33-258A-4434-C4B3-1136396C22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5740" y="1481900"/>
            <a:ext cx="9068474" cy="4534237"/>
          </a:xfrm>
          <a:prstGeom prst="rect">
            <a:avLst/>
          </a:prstGeom>
          <a:effectLst>
            <a:outerShdw blurRad="127000" dist="38100" dir="5400000" sx="101000" sy="101000" algn="t" rotWithShape="0">
              <a:prstClr val="black">
                <a:alpha val="10000"/>
              </a:prstClr>
            </a:outerShdw>
          </a:effectLst>
        </p:spPr>
      </p:pic>
      <p:pic>
        <p:nvPicPr>
          <p:cNvPr id="3" name="Picture 2" descr="A picture containing text, screenshot, font, graphics&#10;&#10;Description automatically generated">
            <a:extLst>
              <a:ext uri="{FF2B5EF4-FFF2-40B4-BE49-F238E27FC236}">
                <a16:creationId xmlns:a16="http://schemas.microsoft.com/office/drawing/2014/main" id="{C4FE05B7-4955-BFA0-0DF3-D8ABB4CFF96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0224" y="1731300"/>
            <a:ext cx="2385699" cy="93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677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BCC886C-2E87-0392-9EC4-0F1C7128D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Disaster Recovery</a:t>
            </a:r>
            <a:r>
              <a:rPr lang="zh-CN" altLang="en-US" dirty="0">
                <a:solidFill>
                  <a:schemeClr val="accent6"/>
                </a:solidFill>
              </a:rPr>
              <a:t>*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E6B587A-39C8-813C-BEBC-08EE3AFD9A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Enable geo-redundancy for business continuity in case of regional service interruption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F5D7DA-B6C2-E456-BE3A-F1F716F7F0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34526" y="2038838"/>
            <a:ext cx="6033586" cy="4058127"/>
          </a:xfrm>
        </p:spPr>
        <p:txBody>
          <a:bodyPr lIns="288000" tIns="324000" rIns="288000" bIns="324000"/>
          <a:lstStyle/>
          <a:p>
            <a:pPr>
              <a:lnSpc>
                <a:spcPct val="120000"/>
              </a:lnSpc>
              <a:buClr>
                <a:schemeClr val="accent1"/>
              </a:buClr>
            </a:pPr>
            <a:r>
              <a:rPr lang="en-US" dirty="0"/>
              <a:t>Real-time PBX mirroring and data replication. No data losses</a:t>
            </a:r>
          </a:p>
          <a:p>
            <a:pPr>
              <a:lnSpc>
                <a:spcPct val="120000"/>
              </a:lnSpc>
              <a:buClr>
                <a:schemeClr val="accent1"/>
              </a:buClr>
            </a:pPr>
            <a:r>
              <a:rPr lang="en-US" dirty="0"/>
              <a:t>Automatic failure detection</a:t>
            </a:r>
          </a:p>
          <a:p>
            <a:pPr>
              <a:lnSpc>
                <a:spcPct val="120000"/>
              </a:lnSpc>
              <a:buClr>
                <a:schemeClr val="accent1"/>
              </a:buClr>
            </a:pPr>
            <a:r>
              <a:rPr lang="en-US" dirty="0"/>
              <a:t>Automatically switching to standby server, within seconds</a:t>
            </a:r>
          </a:p>
          <a:p>
            <a:pPr>
              <a:lnSpc>
                <a:spcPct val="120000"/>
              </a:lnSpc>
              <a:buClr>
                <a:schemeClr val="accent1"/>
              </a:buClr>
            </a:pPr>
            <a:r>
              <a:rPr lang="en-US" dirty="0"/>
              <a:t>Inbuilt secure SD-WAN service and optional VPN remote networking</a:t>
            </a:r>
          </a:p>
          <a:p>
            <a:pPr>
              <a:lnSpc>
                <a:spcPct val="120000"/>
              </a:lnSpc>
              <a:buClr>
                <a:schemeClr val="accent1"/>
              </a:buClr>
            </a:pPr>
            <a:r>
              <a:rPr lang="en-US" dirty="0"/>
              <a:t>Instant event notification by call and email</a:t>
            </a:r>
          </a:p>
          <a:p>
            <a:pPr>
              <a:lnSpc>
                <a:spcPct val="120000"/>
              </a:lnSpc>
              <a:buClr>
                <a:schemeClr val="accent1"/>
              </a:buClr>
            </a:pPr>
            <a:r>
              <a:rPr lang="en-US" dirty="0"/>
              <a:t>Super simple setup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98C150-77C4-8E5D-8F36-5627C1C7C674}"/>
              </a:ext>
            </a:extLst>
          </p:cNvPr>
          <p:cNvSpPr txBox="1"/>
          <p:nvPr/>
        </p:nvSpPr>
        <p:spPr>
          <a:xfrm>
            <a:off x="525655" y="6300239"/>
            <a:ext cx="768469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A3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* 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B6BAC3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Disaster Recovery: Supported by the Software Edition and requires an additional PBX redundancy server to function.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B6BAC3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8" name="Picture Placeholder 7" descr="A diagram of a server&#10;&#10;Description automatically generated">
            <a:extLst>
              <a:ext uri="{FF2B5EF4-FFF2-40B4-BE49-F238E27FC236}">
                <a16:creationId xmlns:a16="http://schemas.microsoft.com/office/drawing/2014/main" id="{C0B6BD75-5FF6-461B-C441-3288CDFB79B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22" t="1717" r="-4887" b="1713"/>
          <a:stretch/>
        </p:blipFill>
        <p:spPr>
          <a:xfrm>
            <a:off x="623888" y="2038350"/>
            <a:ext cx="4910137" cy="4059238"/>
          </a:xfrm>
        </p:spPr>
      </p:pic>
    </p:spTree>
    <p:extLst>
      <p:ext uri="{BB962C8B-B14F-4D97-AF65-F5344CB8AC3E}">
        <p14:creationId xmlns:p14="http://schemas.microsoft.com/office/powerpoint/2010/main" val="386534054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0FD990F8-8DC4-C5F0-DD36-0D5D7E3C69B5}"/>
              </a:ext>
            </a:extLst>
          </p:cNvPr>
          <p:cNvSpPr/>
          <p:nvPr/>
        </p:nvSpPr>
        <p:spPr>
          <a:xfrm>
            <a:off x="6101075" y="5189544"/>
            <a:ext cx="5472113" cy="215901"/>
          </a:xfrm>
          <a:prstGeom prst="round2SameRect">
            <a:avLst>
              <a:gd name="adj1" fmla="val 3233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0A3E23B4-BFAC-30BF-3297-7AAB185C0A76}"/>
              </a:ext>
            </a:extLst>
          </p:cNvPr>
          <p:cNvSpPr/>
          <p:nvPr/>
        </p:nvSpPr>
        <p:spPr>
          <a:xfrm>
            <a:off x="623888" y="5386373"/>
            <a:ext cx="5343775" cy="243224"/>
          </a:xfrm>
          <a:prstGeom prst="round2SameRect">
            <a:avLst>
              <a:gd name="adj1" fmla="val 3233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BD9FD599-3E41-1CDD-483B-A97F5EF03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705244"/>
            <a:ext cx="10944225" cy="57237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Flexible Plans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49E9970-FC70-13C8-D476-BEF79A954872}"/>
              </a:ext>
            </a:extLst>
          </p:cNvPr>
          <p:cNvSpPr/>
          <p:nvPr/>
        </p:nvSpPr>
        <p:spPr>
          <a:xfrm>
            <a:off x="623888" y="3825628"/>
            <a:ext cx="5343775" cy="243224"/>
          </a:xfrm>
          <a:prstGeom prst="round2SameRect">
            <a:avLst>
              <a:gd name="adj1" fmla="val 3233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8A648532-868D-DE49-64B9-C3C0F0D62669}"/>
              </a:ext>
            </a:extLst>
          </p:cNvPr>
          <p:cNvSpPr/>
          <p:nvPr/>
        </p:nvSpPr>
        <p:spPr>
          <a:xfrm>
            <a:off x="6096000" y="1356324"/>
            <a:ext cx="5472113" cy="243224"/>
          </a:xfrm>
          <a:prstGeom prst="round2SameRect">
            <a:avLst>
              <a:gd name="adj1" fmla="val 3233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66527CEC-37E4-FEEE-B26F-0685826588C0}"/>
              </a:ext>
            </a:extLst>
          </p:cNvPr>
          <p:cNvSpPr/>
          <p:nvPr/>
        </p:nvSpPr>
        <p:spPr>
          <a:xfrm>
            <a:off x="6095996" y="2509482"/>
            <a:ext cx="5472113" cy="215902"/>
          </a:xfrm>
          <a:prstGeom prst="round2SameRect">
            <a:avLst>
              <a:gd name="adj1" fmla="val 3233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6" name="Rectangle: Top Corners Rounded 15">
            <a:extLst>
              <a:ext uri="{FF2B5EF4-FFF2-40B4-BE49-F238E27FC236}">
                <a16:creationId xmlns:a16="http://schemas.microsoft.com/office/drawing/2014/main" id="{A2531CD4-8E7E-CB6E-F418-26868AD4A2A7}"/>
              </a:ext>
            </a:extLst>
          </p:cNvPr>
          <p:cNvSpPr/>
          <p:nvPr/>
        </p:nvSpPr>
        <p:spPr>
          <a:xfrm>
            <a:off x="623888" y="1356324"/>
            <a:ext cx="5343775" cy="243224"/>
          </a:xfrm>
          <a:prstGeom prst="round2SameRect">
            <a:avLst>
              <a:gd name="adj1" fmla="val 3233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6D24353B-7FFE-AD1B-FF04-F93B4AB22B4F}"/>
              </a:ext>
            </a:extLst>
          </p:cNvPr>
          <p:cNvGraphicFramePr>
            <a:graphicFrameLocks noGrp="1"/>
          </p:cNvGraphicFramePr>
          <p:nvPr/>
        </p:nvGraphicFramePr>
        <p:xfrm>
          <a:off x="623888" y="1356325"/>
          <a:ext cx="5343774" cy="5178666"/>
        </p:xfrm>
        <a:graphic>
          <a:graphicData uri="http://schemas.openxmlformats.org/drawingml/2006/table">
            <a:tbl>
              <a:tblPr/>
              <a:tblGrid>
                <a:gridCol w="2449725">
                  <a:extLst>
                    <a:ext uri="{9D8B030D-6E8A-4147-A177-3AD203B41FA5}">
                      <a16:colId xmlns:a16="http://schemas.microsoft.com/office/drawing/2014/main" val="3036599283"/>
                    </a:ext>
                  </a:extLst>
                </a:gridCol>
                <a:gridCol w="964683">
                  <a:extLst>
                    <a:ext uri="{9D8B030D-6E8A-4147-A177-3AD203B41FA5}">
                      <a16:colId xmlns:a16="http://schemas.microsoft.com/office/drawing/2014/main" val="2692053400"/>
                    </a:ext>
                  </a:extLst>
                </a:gridCol>
                <a:gridCol w="964683">
                  <a:extLst>
                    <a:ext uri="{9D8B030D-6E8A-4147-A177-3AD203B41FA5}">
                      <a16:colId xmlns:a16="http://schemas.microsoft.com/office/drawing/2014/main" val="1561427906"/>
                    </a:ext>
                  </a:extLst>
                </a:gridCol>
                <a:gridCol w="964683">
                  <a:extLst>
                    <a:ext uri="{9D8B030D-6E8A-4147-A177-3AD203B41FA5}">
                      <a16:colId xmlns:a16="http://schemas.microsoft.com/office/drawing/2014/main" val="1009584609"/>
                    </a:ext>
                  </a:extLst>
                </a:gridCol>
              </a:tblGrid>
              <a:tr h="225639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Advanced Business &amp; UC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Standard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Enterprise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Ultimate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548494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Team Chat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4253476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Remote Access Service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zh-CN" altLang="en-US" sz="1000" b="1" kern="120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5087319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Remote SIP Service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8894626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Phonebook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2039065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Call Note &amp;</a:t>
                      </a:r>
                      <a:r>
                        <a:rPr lang="zh-CN" alt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Call Accounting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3092553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Voicemail Announcement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5939382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Virtual Fax (eFax)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5648552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Call Flow Designer</a:t>
                      </a:r>
                      <a:endParaRPr lang="en-US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945453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Video Calls &amp; Video Conferencing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214456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Disaster Recovery</a:t>
                      </a:r>
                      <a:r>
                        <a:rPr lang="en-US" sz="1000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accent4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Optional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54939"/>
                  </a:ext>
                </a:extLst>
              </a:tr>
              <a:tr h="225639">
                <a:tc gridSpan="4">
                  <a:txBody>
                    <a:bodyPr/>
                    <a:lstStyle/>
                    <a:p>
                      <a:pPr algn="l" fontAlgn="ctr" latinLnBrk="0"/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Advanced Call Center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317827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Skill-based Routing &amp; Queue Callback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1666036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Queue Panel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533789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Wallboard &amp; SLA Monitoring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2270820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Reporting &amp; Post Call Survey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3979036"/>
                  </a:ext>
                </a:extLst>
              </a:tr>
              <a:tr h="440247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Ou</a:t>
                      </a:r>
                      <a:r>
                        <a:rPr lang="en-US" altLang="zh-CN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tbound Call Center</a:t>
                      </a:r>
                      <a:r>
                        <a:rPr lang="en-US" sz="1000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* </a:t>
                      </a:r>
                      <a:r>
                        <a:rPr lang="en-US" sz="7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(Auto Dialer, </a:t>
                      </a:r>
                      <a:r>
                        <a:rPr lang="en-US" altLang="zh-CN" sz="700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DNC List, Agent Inbox, </a:t>
                      </a:r>
                      <a:r>
                        <a:rPr lang="en-US" sz="7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Campaign Wallboard&amp; Management, etc.)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Optional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Optional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1805994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 Related Features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891732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Text-to-Speech for Voice Prompts</a:t>
                      </a:r>
                      <a:endParaRPr lang="en-US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8892649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Voicemail Transcription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114640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Call Transcription &amp; Summary</a:t>
                      </a:r>
                      <a:r>
                        <a:rPr lang="en-US" sz="1000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*</a:t>
                      </a:r>
                      <a:endParaRPr lang="en-US" sz="10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27606"/>
                  </a:ext>
                </a:extLst>
              </a:tr>
              <a:tr h="22563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3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WebSocket for Audio Streams Transmission</a:t>
                      </a:r>
                      <a:r>
                        <a:rPr lang="en-US" sz="930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* </a:t>
                      </a:r>
                      <a:endParaRPr lang="en-US" sz="93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0" marT="33995" marB="3399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9095750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2EFA8533-5BB3-CBE1-8978-A560AADDEB7D}"/>
              </a:ext>
            </a:extLst>
          </p:cNvPr>
          <p:cNvGraphicFramePr>
            <a:graphicFrameLocks noGrp="1"/>
          </p:cNvGraphicFramePr>
          <p:nvPr/>
        </p:nvGraphicFramePr>
        <p:xfrm>
          <a:off x="6096000" y="1356325"/>
          <a:ext cx="5515342" cy="4488606"/>
        </p:xfrm>
        <a:graphic>
          <a:graphicData uri="http://schemas.openxmlformats.org/drawingml/2006/table">
            <a:tbl>
              <a:tblPr/>
              <a:tblGrid>
                <a:gridCol w="3225800">
                  <a:extLst>
                    <a:ext uri="{9D8B030D-6E8A-4147-A177-3AD203B41FA5}">
                      <a16:colId xmlns:a16="http://schemas.microsoft.com/office/drawing/2014/main" val="1435257209"/>
                    </a:ext>
                  </a:extLst>
                </a:gridCol>
                <a:gridCol w="748771">
                  <a:extLst>
                    <a:ext uri="{9D8B030D-6E8A-4147-A177-3AD203B41FA5}">
                      <a16:colId xmlns:a16="http://schemas.microsoft.com/office/drawing/2014/main" val="4046797868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643016739"/>
                    </a:ext>
                  </a:extLst>
                </a:gridCol>
                <a:gridCol w="748771">
                  <a:extLst>
                    <a:ext uri="{9D8B030D-6E8A-4147-A177-3AD203B41FA5}">
                      <a16:colId xmlns:a16="http://schemas.microsoft.com/office/drawing/2014/main" val="1933516062"/>
                    </a:ext>
                  </a:extLst>
                </a:gridCol>
              </a:tblGrid>
              <a:tr h="219072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Omnichannel Messaging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Standard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Enterprise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0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Ultimate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7289" marR="67289" marT="33644" marB="33644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039187"/>
                  </a:ext>
                </a:extLst>
              </a:tr>
              <a:tr h="230966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Live Chat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9426897"/>
                  </a:ext>
                </a:extLst>
              </a:tr>
              <a:tr h="230966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SMS Integration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0442509"/>
                  </a:ext>
                </a:extLst>
              </a:tr>
              <a:tr h="230966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Facebook &amp; WhatsApp Integration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818223"/>
                  </a:ext>
                </a:extLst>
              </a:tr>
              <a:tr h="230966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altLang="zh-CN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Bulk Messaging (SMS &amp; WhatsApp)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3896749"/>
                  </a:ext>
                </a:extLst>
              </a:tr>
              <a:tr h="230966">
                <a:tc gridSpan="4">
                  <a:txBody>
                    <a:bodyPr/>
                    <a:lstStyle/>
                    <a:p>
                      <a:pPr algn="l" fontAlgn="ctr" latinLnBrk="0"/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Integrations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758412"/>
                  </a:ext>
                </a:extLst>
              </a:tr>
              <a:tr h="517169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CRM &amp; Helpdesk Integration</a:t>
                      </a:r>
                      <a:b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Dynamics 365, Zoho, Salesforce, HubSpot, </a:t>
                      </a:r>
                      <a:r>
                        <a:rPr lang="en-US" sz="10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Bitrix</a:t>
                      </a:r>
                      <a:r>
                        <a:rPr 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 24, Odoo, Zendesk,</a:t>
                      </a:r>
                      <a:r>
                        <a:rPr lang="zh-CN" alt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CRM</a:t>
                      </a:r>
                      <a:r>
                        <a:rPr lang="zh-CN" alt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Integration</a:t>
                      </a:r>
                      <a:r>
                        <a:rPr lang="zh-CN" alt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Template</a:t>
                      </a:r>
                      <a:endParaRPr lang="en-US" sz="1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5434188"/>
                  </a:ext>
                </a:extLst>
              </a:tr>
              <a:tr h="366895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Microsoft 365 Integration</a:t>
                      </a:r>
                      <a:b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Teams, Outlook, Azure AD (Entra ID), 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518785"/>
                  </a:ext>
                </a:extLst>
              </a:tr>
              <a:tr h="217314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altLang="zh-CN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Single Sign-On Integration</a:t>
                      </a:r>
                    </a:p>
                    <a:p>
                      <a:pPr algn="l" fontAlgn="ctr" latinLnBrk="0"/>
                      <a:r>
                        <a:rPr lang="en-US" sz="100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Google, Red Hat, Microsoft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9440256"/>
                  </a:ext>
                </a:extLst>
              </a:tr>
              <a:tr h="366895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Database Contacts Sync</a:t>
                      </a:r>
                      <a:b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Microsoft SQL, LDAP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1926935"/>
                  </a:ext>
                </a:extLst>
              </a:tr>
              <a:tr h="366895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File Remote Archiving</a:t>
                      </a:r>
                      <a:b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Google Storage, Amazon S3, FTP, SFTP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ts val="800"/>
                        </a:lnSpc>
                      </a:pPr>
                      <a:r>
                        <a:rPr lang="zh-CN" altLang="en-US" sz="1000" b="1" kern="1200" dirty="0">
                          <a:solidFill>
                            <a:srgbClr val="26C07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en-US" sz="1000" b="1" kern="1200" dirty="0">
                        <a:solidFill>
                          <a:srgbClr val="26C07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265571"/>
                  </a:ext>
                </a:extLst>
              </a:tr>
              <a:tr h="217314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Active Directory Integration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C075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C075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7289" marR="67289" marT="33644" marB="33644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099181"/>
                  </a:ext>
                </a:extLst>
              </a:tr>
              <a:tr h="219072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Linkus SDKs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1EEF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C075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●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C075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7289" marR="67289" marT="33644" marB="33644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27506"/>
                  </a:ext>
                </a:extLst>
              </a:tr>
              <a:tr h="21907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Hotel Solutions</a:t>
                      </a:r>
                      <a:endParaRPr lang="en-US" sz="1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C075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7289" marR="67289" marT="33644" marB="33644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9091081"/>
                  </a:ext>
                </a:extLst>
              </a:tr>
              <a:tr h="219072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Hotel Management Module</a:t>
                      </a:r>
                      <a:r>
                        <a:rPr lang="en-US" sz="1000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*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1EEF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C075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7289" marR="67289" marT="33644" marB="33644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1462318"/>
                  </a:ext>
                </a:extLst>
              </a:tr>
              <a:tr h="219072"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Hotel PMS Integration</a:t>
                      </a:r>
                      <a:r>
                        <a:rPr lang="en-US" sz="1000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Optional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Optional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Optional</a:t>
                      </a:r>
                    </a:p>
                  </a:txBody>
                  <a:tcPr marL="67289" marR="67289" marT="33644" marB="33644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813335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9161A4D4-AA38-5A3E-87E6-B1AD85018A03}"/>
              </a:ext>
            </a:extLst>
          </p:cNvPr>
          <p:cNvSpPr txBox="1"/>
          <p:nvPr/>
        </p:nvSpPr>
        <p:spPr>
          <a:xfrm>
            <a:off x="6096000" y="5909737"/>
            <a:ext cx="5472109" cy="762000"/>
          </a:xfrm>
          <a:prstGeom prst="rect">
            <a:avLst/>
          </a:prstGeom>
          <a:noFill/>
        </p:spPr>
        <p:txBody>
          <a:bodyPr wrap="square" lIns="0" rIns="0" rtlCol="0" anchor="t" anchorCtr="0">
            <a:noAutofit/>
          </a:bodyPr>
          <a:lstStyle>
            <a:lvl1pPr indent="0" defTabSz="914400">
              <a:lnSpc>
                <a:spcPct val="120000"/>
              </a:lnSpc>
              <a:spcBef>
                <a:spcPts val="200"/>
              </a:spcBef>
              <a:buFont typeface="Arial" panose="020B0604020202020204" pitchFamily="34" charset="0"/>
              <a:buNone/>
              <a:defRPr lang="zh-CN" altLang="en-US" sz="9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1. The Standard Plan is only available for P-series Appliance Edition.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2.</a:t>
            </a: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The support of features marked with an asterisk (*) are subject to P-Series editions and models.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3. Hotel Management Module is available as add-on for Appliance Edition. For Software and Cloud Edition, it’s available with Enterprise Plan or higher.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4. Outbound Call Center is available as add-on for Software Edition only.</a:t>
            </a:r>
          </a:p>
        </p:txBody>
      </p:sp>
    </p:spTree>
    <p:extLst>
      <p:ext uri="{BB962C8B-B14F-4D97-AF65-F5344CB8AC3E}">
        <p14:creationId xmlns:p14="http://schemas.microsoft.com/office/powerpoint/2010/main" val="32211865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5894A951-72D9-EDA8-1D92-BDF59FAA644B}"/>
              </a:ext>
            </a:extLst>
          </p:cNvPr>
          <p:cNvGraphicFramePr>
            <a:graphicFrameLocks noGrp="1"/>
          </p:cNvGraphicFramePr>
          <p:nvPr/>
        </p:nvGraphicFramePr>
        <p:xfrm>
          <a:off x="623886" y="1340705"/>
          <a:ext cx="10944224" cy="5018222"/>
        </p:xfrm>
        <a:graphic>
          <a:graphicData uri="http://schemas.openxmlformats.org/drawingml/2006/table">
            <a:tbl>
              <a:tblPr/>
              <a:tblGrid>
                <a:gridCol w="2736056">
                  <a:extLst>
                    <a:ext uri="{9D8B030D-6E8A-4147-A177-3AD203B41FA5}">
                      <a16:colId xmlns:a16="http://schemas.microsoft.com/office/drawing/2014/main" val="1818589978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2605518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683412598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1818474269"/>
                    </a:ext>
                  </a:extLst>
                </a:gridCol>
              </a:tblGrid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9644970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7699094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1728161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6300611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1099148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2616910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357576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9776325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3935571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807175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7778843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37459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9386453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9148480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2173929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481482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394589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2733028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918989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4923413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518066"/>
                  </a:ext>
                </a:extLst>
              </a:tr>
              <a:tr h="228101"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6BAC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6BAC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6BAC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endParaRPr lang="en-US" sz="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6291" marR="46291" marT="23145" marB="2314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6BAC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2884834"/>
                  </a:ext>
                </a:extLst>
              </a:tr>
            </a:tbl>
          </a:graphicData>
        </a:graphic>
      </p:graphicFrame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A856F223-F44F-9345-12D8-7DDC96093874}"/>
              </a:ext>
            </a:extLst>
          </p:cNvPr>
          <p:cNvSpPr/>
          <p:nvPr/>
        </p:nvSpPr>
        <p:spPr>
          <a:xfrm>
            <a:off x="8863008" y="5437546"/>
            <a:ext cx="2705102" cy="227110"/>
          </a:xfrm>
          <a:prstGeom prst="round2SameRect">
            <a:avLst>
              <a:gd name="adj1" fmla="val 3233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427DE7DE-4AC5-88B5-27C5-737E272C4263}"/>
              </a:ext>
            </a:extLst>
          </p:cNvPr>
          <p:cNvSpPr/>
          <p:nvPr/>
        </p:nvSpPr>
        <p:spPr>
          <a:xfrm>
            <a:off x="623883" y="1361688"/>
            <a:ext cx="2544058" cy="211380"/>
          </a:xfrm>
          <a:prstGeom prst="round2SameRect">
            <a:avLst>
              <a:gd name="adj1" fmla="val 3233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A571D67B-61FE-AA6F-EFAB-E958E6EAE9F3}"/>
              </a:ext>
            </a:extLst>
          </p:cNvPr>
          <p:cNvSpPr/>
          <p:nvPr/>
        </p:nvSpPr>
        <p:spPr>
          <a:xfrm>
            <a:off x="3327403" y="1361688"/>
            <a:ext cx="2759690" cy="211380"/>
          </a:xfrm>
          <a:prstGeom prst="round2SameRect">
            <a:avLst>
              <a:gd name="adj1" fmla="val 3233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B0694906-D9FC-B6F4-B8DD-D5C4FCCD437F}"/>
              </a:ext>
            </a:extLst>
          </p:cNvPr>
          <p:cNvSpPr/>
          <p:nvPr/>
        </p:nvSpPr>
        <p:spPr>
          <a:xfrm>
            <a:off x="3333753" y="4300007"/>
            <a:ext cx="2759690" cy="227110"/>
          </a:xfrm>
          <a:prstGeom prst="round2SameRect">
            <a:avLst>
              <a:gd name="adj1" fmla="val 3233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3B819137-2435-76E6-50D0-8459C9F4D909}"/>
              </a:ext>
            </a:extLst>
          </p:cNvPr>
          <p:cNvSpPr/>
          <p:nvPr/>
        </p:nvSpPr>
        <p:spPr>
          <a:xfrm>
            <a:off x="6246547" y="4538133"/>
            <a:ext cx="2457007" cy="227110"/>
          </a:xfrm>
          <a:prstGeom prst="round2SameRect">
            <a:avLst>
              <a:gd name="adj1" fmla="val 3233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1755AC3F-117B-B469-432E-042983796CE4}"/>
              </a:ext>
            </a:extLst>
          </p:cNvPr>
          <p:cNvSpPr/>
          <p:nvPr/>
        </p:nvSpPr>
        <p:spPr>
          <a:xfrm>
            <a:off x="6246546" y="1345958"/>
            <a:ext cx="2457007" cy="227110"/>
          </a:xfrm>
          <a:prstGeom prst="round2SameRect">
            <a:avLst>
              <a:gd name="adj1" fmla="val 3233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8196FD7D-C0E9-BB07-3EE9-147EE51BAD6F}"/>
              </a:ext>
            </a:extLst>
          </p:cNvPr>
          <p:cNvSpPr/>
          <p:nvPr/>
        </p:nvSpPr>
        <p:spPr>
          <a:xfrm>
            <a:off x="8863011" y="1345958"/>
            <a:ext cx="2705102" cy="227110"/>
          </a:xfrm>
          <a:prstGeom prst="round2SameRect">
            <a:avLst>
              <a:gd name="adj1" fmla="val 3233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6B8C6B53-1CBD-C886-38B4-939BD000F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754119"/>
            <a:ext cx="10944225" cy="572371"/>
          </a:xfrm>
        </p:spPr>
        <p:txBody>
          <a:bodyPr/>
          <a:lstStyle/>
          <a:p>
            <a:r>
              <a:rPr lang="en-US" dirty="0"/>
              <a:t>Basic Features Included in All Plans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967E36-28E0-A218-0DC1-222ACDD72350}"/>
              </a:ext>
            </a:extLst>
          </p:cNvPr>
          <p:cNvSpPr txBox="1"/>
          <p:nvPr/>
        </p:nvSpPr>
        <p:spPr>
          <a:xfrm>
            <a:off x="535293" y="6470306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A3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*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B6BAC3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These 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B6BAC3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features are available on Standard Plan or above. API is not supported by P520.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B6BAC3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4AA922-68BB-313D-85DF-5485F0C801BC}"/>
              </a:ext>
            </a:extLst>
          </p:cNvPr>
          <p:cNvSpPr/>
          <p:nvPr/>
        </p:nvSpPr>
        <p:spPr>
          <a:xfrm>
            <a:off x="3167949" y="1281499"/>
            <a:ext cx="159451" cy="5122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AE23CF-4C17-92DA-054D-5C1B47055E1E}"/>
              </a:ext>
            </a:extLst>
          </p:cNvPr>
          <p:cNvSpPr/>
          <p:nvPr/>
        </p:nvSpPr>
        <p:spPr>
          <a:xfrm>
            <a:off x="6087096" y="1281499"/>
            <a:ext cx="159451" cy="5122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3CA83E-3F65-6721-0008-8875533C1809}"/>
              </a:ext>
            </a:extLst>
          </p:cNvPr>
          <p:cNvSpPr/>
          <p:nvPr/>
        </p:nvSpPr>
        <p:spPr>
          <a:xfrm>
            <a:off x="8703557" y="1281499"/>
            <a:ext cx="159451" cy="5122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C6A6D01-2A21-AB18-D65A-B534BF057E6B}"/>
              </a:ext>
            </a:extLst>
          </p:cNvPr>
          <p:cNvGraphicFramePr>
            <a:graphicFrameLocks noGrp="1"/>
          </p:cNvGraphicFramePr>
          <p:nvPr/>
        </p:nvGraphicFramePr>
        <p:xfrm>
          <a:off x="699246" y="1326490"/>
          <a:ext cx="10868864" cy="5081276"/>
        </p:xfrm>
        <a:graphic>
          <a:graphicData uri="http://schemas.openxmlformats.org/drawingml/2006/table">
            <a:tbl>
              <a:tblPr/>
              <a:tblGrid>
                <a:gridCol w="2717216">
                  <a:extLst>
                    <a:ext uri="{9D8B030D-6E8A-4147-A177-3AD203B41FA5}">
                      <a16:colId xmlns:a16="http://schemas.microsoft.com/office/drawing/2014/main" val="177967246"/>
                    </a:ext>
                  </a:extLst>
                </a:gridCol>
                <a:gridCol w="2914488">
                  <a:extLst>
                    <a:ext uri="{9D8B030D-6E8A-4147-A177-3AD203B41FA5}">
                      <a16:colId xmlns:a16="http://schemas.microsoft.com/office/drawing/2014/main" val="350110076"/>
                    </a:ext>
                  </a:extLst>
                </a:gridCol>
                <a:gridCol w="2620949">
                  <a:extLst>
                    <a:ext uri="{9D8B030D-6E8A-4147-A177-3AD203B41FA5}">
                      <a16:colId xmlns:a16="http://schemas.microsoft.com/office/drawing/2014/main" val="806083407"/>
                    </a:ext>
                  </a:extLst>
                </a:gridCol>
                <a:gridCol w="2616211">
                  <a:extLst>
                    <a:ext uri="{9D8B030D-6E8A-4147-A177-3AD203B41FA5}">
                      <a16:colId xmlns:a16="http://schemas.microsoft.com/office/drawing/2014/main" val="3409083080"/>
                    </a:ext>
                  </a:extLst>
                </a:gridCol>
              </a:tblGrid>
              <a:tr h="5081276"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Telephony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Call Routing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Call Forwarding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Call Parking / Pickup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Call Transfer (Attended / Blind)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Call Waiting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Call Flip / Switch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Ring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Group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Paging &amp; Intercom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Caller ID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Dial by Name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Speed Dial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AutoCLIP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CID/DID-based Call Routing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Direct Inward / Outward Dialing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DNIS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DND (Do Not Disturb)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Custom Prompts</a:t>
                      </a:r>
                      <a:endParaRPr lang="en-US" sz="11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Distinctive Ringtone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Music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on Hold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MOH Playlist &amp; Streaming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CDR &amp; Basic Call Reports</a:t>
                      </a:r>
                    </a:p>
                  </a:txBody>
                  <a:tcPr marL="0" marR="0" marT="22125" marB="22125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Business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Call Operator Panel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Desk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Phone Control (CTI)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BLF Support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Busy Camp-on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Business Hours &amp; Holidays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Boss-Secretary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Hot Desking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Emergency Calling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Feature Code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Function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Key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LDAP Server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TAPI Driver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Basic Call Center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Call Recording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Listen/Whisper/Barge-in Monitoring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IVR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Queue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Queue Priority &amp; Acceleration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Queue Announcement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Queue Call Logs &amp; Missed Call Disposition</a:t>
                      </a:r>
                    </a:p>
                  </a:txBody>
                  <a:tcPr marL="0" marR="0" marT="22125" marB="22125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Administration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Web Admin Portal &amp; Dashboard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Extension Group &amp; Organization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User Role &amp; Permission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IP Phone Auto Provisioning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SIP Forking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Event Logs &amp; Notifications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Troubleshooting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Backup and Restore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Built-in SMTP Server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Network Drive</a:t>
                      </a:r>
                      <a:r>
                        <a:rPr lang="en-US" sz="1100" b="0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SNMP Support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Spilt DNS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Hot Standby</a:t>
                      </a:r>
                      <a:r>
                        <a:rPr lang="en-US" sz="1100" b="0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*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Security</a:t>
                      </a:r>
                    </a:p>
                    <a:p>
                      <a:pPr mar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buFontTx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SRTP &amp; TLS Call Encryption</a:t>
                      </a:r>
                    </a:p>
                    <a:p>
                      <a:pPr mar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buFontTx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 &amp; Static Defense</a:t>
                      </a:r>
                    </a:p>
                    <a:p>
                      <a:pPr mar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buFontTx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Global Anti-hacking IP Blocklist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Allowed Country IP's &amp; Codes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Outbound Call Frequency Restriction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Password Policy Enforcement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Two-factor Authentication (2FA)</a:t>
                      </a:r>
                    </a:p>
                  </a:txBody>
                  <a:tcPr marL="0" marR="0" marT="22125" marB="22125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Unified Communications</a:t>
                      </a:r>
                    </a:p>
                    <a:p>
                      <a:pPr algn="l" fontAlgn="ctr" latinLnBrk="0">
                        <a:lnSpc>
                          <a:spcPct val="120000"/>
                        </a:lnSpc>
                        <a:spcBef>
                          <a:spcPts val="240"/>
                        </a:spcBef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Linkus UC Clients</a:t>
                      </a:r>
                    </a:p>
                    <a:p>
                      <a:pPr marL="18000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Web Client</a:t>
                      </a:r>
                    </a:p>
                    <a:p>
                      <a:pPr marL="18000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Mobile: iOS &amp; Android</a:t>
                      </a:r>
                    </a:p>
                    <a:p>
                      <a:pPr marL="18000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Desktop: Windows &amp; MacOS</a:t>
                      </a:r>
                    </a:p>
                    <a:p>
                      <a:pPr marL="180000" indent="-10800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Google Chrome Extension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Presence &amp; Custom Messages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Audio Conferencing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T.38 Fax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Fax to Email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Voicemail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Voicemail to Email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Google Cloud Voicemail Transcription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Group Voicemail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Personal &amp; Company Contacts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Call Pop-up URL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Headset Integration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Open API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lang="en-US" altLang="zh-CN" sz="1100" b="0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Multiple PBX Management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Yeastar Central Management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Remote Management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Trunk Sharing</a:t>
                      </a:r>
                      <a:r>
                        <a:rPr lang="en-US" altLang="zh-CN" sz="1100" b="0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0" marR="0" marT="22125" marB="22125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81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67739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C0A6F-DE02-70B2-6BF5-6A2A44D7D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807D6-B825-AD70-4240-A94BDAD59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04019"/>
            <a:ext cx="3832609" cy="1610581"/>
          </a:xfrm>
        </p:spPr>
        <p:txBody>
          <a:bodyPr anchor="t" anchorCtr="0"/>
          <a:lstStyle/>
          <a:p>
            <a:pPr>
              <a:lnSpc>
                <a:spcPct val="110000"/>
              </a:lnSpc>
            </a:pPr>
            <a:r>
              <a:rPr lang="en-US" dirty="0"/>
              <a:t>Editions and Deployment Options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294B243-5E1E-C3FF-98CE-21692DEA45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3439115"/>
            <a:ext cx="2945520" cy="152588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1600" dirty="0"/>
              <a:t>Yeastar P-Series Phone System is available in three editions: Appliance Edition, Software Edition, and Cloud Edition, supporting easy and flexible deployment in the cloud or </a:t>
            </a:r>
          </a:p>
          <a:p>
            <a:pPr>
              <a:lnSpc>
                <a:spcPct val="120000"/>
              </a:lnSpc>
            </a:pPr>
            <a:r>
              <a:rPr lang="en-US" sz="1600" dirty="0"/>
              <a:t>on-premises.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D42A0C-DA8A-A90B-8C51-2523946E2268}"/>
              </a:ext>
            </a:extLst>
          </p:cNvPr>
          <p:cNvCxnSpPr>
            <a:cxnSpLocks/>
          </p:cNvCxnSpPr>
          <p:nvPr/>
        </p:nvCxnSpPr>
        <p:spPr>
          <a:xfrm>
            <a:off x="612775" y="2966415"/>
            <a:ext cx="295663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Group 96">
            <a:extLst>
              <a:ext uri="{FF2B5EF4-FFF2-40B4-BE49-F238E27FC236}">
                <a16:creationId xmlns:a16="http://schemas.microsoft.com/office/drawing/2014/main" id="{D5D36899-7F48-1D62-57E1-3B5D5EE30453}"/>
              </a:ext>
            </a:extLst>
          </p:cNvPr>
          <p:cNvGrpSpPr/>
          <p:nvPr/>
        </p:nvGrpSpPr>
        <p:grpSpPr>
          <a:xfrm>
            <a:off x="4801187" y="1018351"/>
            <a:ext cx="6766926" cy="5480661"/>
            <a:chOff x="4801187" y="1018351"/>
            <a:chExt cx="6766926" cy="5480661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64FF40A-AB88-5BCE-3E27-3CA8099F6BE6}"/>
                </a:ext>
              </a:extLst>
            </p:cNvPr>
            <p:cNvCxnSpPr>
              <a:cxnSpLocks/>
            </p:cNvCxnSpPr>
            <p:nvPr/>
          </p:nvCxnSpPr>
          <p:spPr>
            <a:xfrm>
              <a:off x="8513391" y="3003417"/>
              <a:ext cx="0" cy="500447"/>
            </a:xfrm>
            <a:prstGeom prst="line">
              <a:avLst/>
            </a:prstGeom>
            <a:ln w="127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E99677F-B229-4E3A-A0CC-59802237EA42}"/>
                </a:ext>
              </a:extLst>
            </p:cNvPr>
            <p:cNvCxnSpPr/>
            <p:nvPr/>
          </p:nvCxnSpPr>
          <p:spPr>
            <a:xfrm>
              <a:off x="6632428" y="2483697"/>
              <a:ext cx="0" cy="500447"/>
            </a:xfrm>
            <a:prstGeom prst="line">
              <a:avLst/>
            </a:prstGeom>
            <a:ln w="127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0D3D3BF-ED73-952C-52D7-CE886C724D54}"/>
                </a:ext>
              </a:extLst>
            </p:cNvPr>
            <p:cNvSpPr/>
            <p:nvPr/>
          </p:nvSpPr>
          <p:spPr>
            <a:xfrm>
              <a:off x="5010574" y="1858406"/>
              <a:ext cx="3219025" cy="3135657"/>
            </a:xfrm>
            <a:prstGeom prst="roundRect">
              <a:avLst>
                <a:gd name="adj" fmla="val 86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BB0F5CB-59B8-2061-F3F0-81E5D2FEBF01}"/>
                </a:ext>
              </a:extLst>
            </p:cNvPr>
            <p:cNvSpPr/>
            <p:nvPr/>
          </p:nvSpPr>
          <p:spPr>
            <a:xfrm>
              <a:off x="8349087" y="1858406"/>
              <a:ext cx="3219025" cy="3135657"/>
            </a:xfrm>
            <a:prstGeom prst="roundRect">
              <a:avLst>
                <a:gd name="adj" fmla="val 86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D6319FD-E983-6BB7-0AB3-59EE88EC0670}"/>
                </a:ext>
              </a:extLst>
            </p:cNvPr>
            <p:cNvSpPr/>
            <p:nvPr/>
          </p:nvSpPr>
          <p:spPr>
            <a:xfrm>
              <a:off x="5010574" y="5134178"/>
              <a:ext cx="6557539" cy="1364834"/>
            </a:xfrm>
            <a:prstGeom prst="roundRect">
              <a:avLst>
                <a:gd name="adj" fmla="val 1252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7876743B-D51D-414A-1DD7-5F85638ED54D}"/>
                </a:ext>
              </a:extLst>
            </p:cNvPr>
            <p:cNvSpPr/>
            <p:nvPr/>
          </p:nvSpPr>
          <p:spPr>
            <a:xfrm>
              <a:off x="5010574" y="1018351"/>
              <a:ext cx="3265593" cy="4445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Yeastar-hosted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9B91B4E-06E5-A1DF-24BE-FC918C294069}"/>
                </a:ext>
              </a:extLst>
            </p:cNvPr>
            <p:cNvSpPr/>
            <p:nvPr/>
          </p:nvSpPr>
          <p:spPr>
            <a:xfrm>
              <a:off x="8276167" y="1018351"/>
              <a:ext cx="3291945" cy="444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Partner-hosted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41B604A-D192-EABE-F757-5A9BC9C3B594}"/>
                </a:ext>
              </a:extLst>
            </p:cNvPr>
            <p:cNvSpPr/>
            <p:nvPr/>
          </p:nvSpPr>
          <p:spPr>
            <a:xfrm>
              <a:off x="7560554" y="5364239"/>
              <a:ext cx="352424" cy="146127"/>
            </a:xfrm>
            <a:prstGeom prst="roundRect">
              <a:avLst>
                <a:gd name="adj" fmla="val 50000"/>
              </a:avLst>
            </a:prstGeom>
            <a:solidFill>
              <a:srgbClr val="21BF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PAE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1FC68F5-09C6-84D4-ED4B-E4DFD2684949}"/>
                </a:ext>
              </a:extLst>
            </p:cNvPr>
            <p:cNvSpPr/>
            <p:nvPr/>
          </p:nvSpPr>
          <p:spPr>
            <a:xfrm>
              <a:off x="5224145" y="2078814"/>
              <a:ext cx="352424" cy="146127"/>
            </a:xfrm>
            <a:prstGeom prst="roundRect">
              <a:avLst>
                <a:gd name="adj" fmla="val 50000"/>
              </a:avLst>
            </a:prstGeom>
            <a:solidFill>
              <a:srgbClr val="00B7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PCE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A085467-979D-982E-C721-C1F10182899C}"/>
                </a:ext>
              </a:extLst>
            </p:cNvPr>
            <p:cNvSpPr/>
            <p:nvPr/>
          </p:nvSpPr>
          <p:spPr>
            <a:xfrm>
              <a:off x="8516834" y="2078814"/>
              <a:ext cx="352424" cy="146127"/>
            </a:xfrm>
            <a:prstGeom prst="roundRect">
              <a:avLst>
                <a:gd name="adj" fmla="val 50000"/>
              </a:avLst>
            </a:prstGeom>
            <a:solidFill>
              <a:srgbClr val="FE75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PSE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E21C100-E43E-BFE4-6CB0-38E5E93B5A36}"/>
                </a:ext>
              </a:extLst>
            </p:cNvPr>
            <p:cNvSpPr txBox="1"/>
            <p:nvPr/>
          </p:nvSpPr>
          <p:spPr>
            <a:xfrm>
              <a:off x="8890522" y="2009602"/>
              <a:ext cx="20585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P-Series Software Edition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773F6D-6882-9A9D-0B1B-624DC2607E46}"/>
                </a:ext>
              </a:extLst>
            </p:cNvPr>
            <p:cNvSpPr txBox="1"/>
            <p:nvPr/>
          </p:nvSpPr>
          <p:spPr>
            <a:xfrm>
              <a:off x="5597834" y="2009602"/>
              <a:ext cx="18469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P-Series Cloud Edition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E649346-056D-9AD0-83A6-D05CC7EC0950}"/>
                </a:ext>
              </a:extLst>
            </p:cNvPr>
            <p:cNvSpPr txBox="1"/>
            <p:nvPr/>
          </p:nvSpPr>
          <p:spPr>
            <a:xfrm>
              <a:off x="7912978" y="5298802"/>
              <a:ext cx="21394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P-Series Appliance Edition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A2741B9-74FB-2443-ADB6-91D3F4C29489}"/>
                </a:ext>
              </a:extLst>
            </p:cNvPr>
            <p:cNvSpPr/>
            <p:nvPr/>
          </p:nvSpPr>
          <p:spPr>
            <a:xfrm>
              <a:off x="8833030" y="5703486"/>
              <a:ext cx="1824354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Complete hands-on control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95B2F73D-48CE-51D1-D5C4-1B505F349D21}"/>
                </a:ext>
              </a:extLst>
            </p:cNvPr>
            <p:cNvSpPr/>
            <p:nvPr/>
          </p:nvSpPr>
          <p:spPr>
            <a:xfrm>
              <a:off x="7560554" y="6059441"/>
              <a:ext cx="2001008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Fixed user capacity (Up to 500)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45459109-C8C8-19F3-6C6A-764560DBD4C8}"/>
                </a:ext>
              </a:extLst>
            </p:cNvPr>
            <p:cNvSpPr/>
            <p:nvPr/>
          </p:nvSpPr>
          <p:spPr>
            <a:xfrm>
              <a:off x="9561562" y="6055890"/>
              <a:ext cx="1704268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Industry-grade Hardware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35E0B361-0765-E5BD-2A1C-DD439DB8ED64}"/>
                </a:ext>
              </a:extLst>
            </p:cNvPr>
            <p:cNvSpPr/>
            <p:nvPr/>
          </p:nvSpPr>
          <p:spPr>
            <a:xfrm>
              <a:off x="5222030" y="2371708"/>
              <a:ext cx="1107810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Start in minutes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4F8D874C-4417-73E8-F8C2-38A0A0FA9E57}"/>
                </a:ext>
              </a:extLst>
            </p:cNvPr>
            <p:cNvSpPr/>
            <p:nvPr/>
          </p:nvSpPr>
          <p:spPr>
            <a:xfrm>
              <a:off x="5222030" y="3358228"/>
              <a:ext cx="1362220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Unlimited scalability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98AE4769-7C79-834E-58B6-D9B3D5A61182}"/>
                </a:ext>
              </a:extLst>
            </p:cNvPr>
            <p:cNvSpPr/>
            <p:nvPr/>
          </p:nvSpPr>
          <p:spPr>
            <a:xfrm>
              <a:off x="5222030" y="2700548"/>
              <a:ext cx="1466848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No server to maintain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D0944FFB-4923-3496-9844-16B1B8273314}"/>
                </a:ext>
              </a:extLst>
            </p:cNvPr>
            <p:cNvSpPr/>
            <p:nvPr/>
          </p:nvSpPr>
          <p:spPr>
            <a:xfrm>
              <a:off x="8512891" y="3030081"/>
              <a:ext cx="1687248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Deployed on your server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3D7177C2-1538-170A-C70D-1EA4D1972636}"/>
                </a:ext>
              </a:extLst>
            </p:cNvPr>
            <p:cNvSpPr/>
            <p:nvPr/>
          </p:nvSpPr>
          <p:spPr>
            <a:xfrm>
              <a:off x="8512891" y="2701038"/>
              <a:ext cx="1058121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Self-managed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851770DF-D0C2-1780-5457-47337DD60ABE}"/>
                </a:ext>
              </a:extLst>
            </p:cNvPr>
            <p:cNvSpPr/>
            <p:nvPr/>
          </p:nvSpPr>
          <p:spPr>
            <a:xfrm>
              <a:off x="8512891" y="2371932"/>
              <a:ext cx="1286933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Hands-on control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FC8786CC-604F-B679-F446-B2A870005F8A}"/>
                </a:ext>
              </a:extLst>
            </p:cNvPr>
            <p:cNvSpPr/>
            <p:nvPr/>
          </p:nvSpPr>
          <p:spPr>
            <a:xfrm>
              <a:off x="9801573" y="2371961"/>
              <a:ext cx="1359959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Cloud or On-prem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202D73B7-62E5-55B7-EF35-E888D95CF16A}"/>
                </a:ext>
              </a:extLst>
            </p:cNvPr>
            <p:cNvSpPr/>
            <p:nvPr/>
          </p:nvSpPr>
          <p:spPr>
            <a:xfrm>
              <a:off x="8512891" y="3366240"/>
              <a:ext cx="2224405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Scalable on demand (Up to 10,000)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6D4C4F2-A6F3-5FEC-9DBD-17C4F32039FE}"/>
                </a:ext>
              </a:extLst>
            </p:cNvPr>
            <p:cNvSpPr/>
            <p:nvPr/>
          </p:nvSpPr>
          <p:spPr>
            <a:xfrm>
              <a:off x="7560554" y="5704505"/>
              <a:ext cx="1272476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Plug and play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26ECD939-487A-2682-0579-1D13B358D2AA}"/>
                </a:ext>
              </a:extLst>
            </p:cNvPr>
            <p:cNvSpPr/>
            <p:nvPr/>
          </p:nvSpPr>
          <p:spPr>
            <a:xfrm>
              <a:off x="5222030" y="4181010"/>
              <a:ext cx="1107810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BYOI Available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A3F9FE4-5B45-EE2C-5ABC-09D24CE01997}"/>
                </a:ext>
              </a:extLst>
            </p:cNvPr>
            <p:cNvSpPr txBox="1"/>
            <p:nvPr/>
          </p:nvSpPr>
          <p:spPr>
            <a:xfrm>
              <a:off x="5222030" y="4451037"/>
              <a:ext cx="3051809" cy="38517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7FF"/>
                </a:buClr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2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Bring </a:t>
              </a: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2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your own cloud infrastructure for the entire </a:t>
              </a:r>
              <a:r>
                <a:rPr kumimoji="0" 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2E2E2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UCaaS</a:t>
              </a: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2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service delivery and management platform hosting.</a:t>
              </a:r>
            </a:p>
          </p:txBody>
        </p:sp>
        <p:pic>
          <p:nvPicPr>
            <p:cNvPr id="54" name="Picture 53" descr="A black electronic devices with white text&#10;&#10;Description automatically generated">
              <a:extLst>
                <a:ext uri="{FF2B5EF4-FFF2-40B4-BE49-F238E27FC236}">
                  <a16:creationId xmlns:a16="http://schemas.microsoft.com/office/drawing/2014/main" id="{7631B3DA-05A2-F103-3987-06F570049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1187" y="5115490"/>
              <a:ext cx="2952351" cy="1364834"/>
            </a:xfrm>
            <a:prstGeom prst="rect">
              <a:avLst/>
            </a:prstGeom>
          </p:spPr>
        </p:pic>
        <p:pic>
          <p:nvPicPr>
            <p:cNvPr id="56" name="Picture 55" descr="A person holding a computer&#10;&#10;Description automatically generated">
              <a:extLst>
                <a:ext uri="{FF2B5EF4-FFF2-40B4-BE49-F238E27FC236}">
                  <a16:creationId xmlns:a16="http://schemas.microsoft.com/office/drawing/2014/main" id="{08984533-A743-6EC8-3CAE-431726F99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38760" y="3395742"/>
              <a:ext cx="2138701" cy="1591562"/>
            </a:xfrm>
            <a:prstGeom prst="rect">
              <a:avLst/>
            </a:prstGeom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2AF1572-9D12-ED41-A53F-9E53F1E8B48E}"/>
                </a:ext>
              </a:extLst>
            </p:cNvPr>
            <p:cNvSpPr/>
            <p:nvPr/>
          </p:nvSpPr>
          <p:spPr>
            <a:xfrm>
              <a:off x="5222030" y="3029388"/>
              <a:ext cx="1767095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Choose the server location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03A85CB-EF55-644B-EC5A-515F15FFB86A}"/>
                </a:ext>
              </a:extLst>
            </p:cNvPr>
            <p:cNvSpPr/>
            <p:nvPr/>
          </p:nvSpPr>
          <p:spPr>
            <a:xfrm>
              <a:off x="5222030" y="3687068"/>
              <a:ext cx="1451738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White-label available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8AAC5BF-3122-6FD2-47E0-F20EF49E72A9}"/>
                </a:ext>
              </a:extLst>
            </p:cNvPr>
            <p:cNvSpPr/>
            <p:nvPr/>
          </p:nvSpPr>
          <p:spPr>
            <a:xfrm>
              <a:off x="8512891" y="3689479"/>
              <a:ext cx="1451738" cy="258200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rgbClr val="E7E8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03C42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White-label available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BC3BE49-C7BB-ABAD-5FBA-EAAFD0EEF4EE}"/>
                </a:ext>
              </a:extLst>
            </p:cNvPr>
            <p:cNvCxnSpPr>
              <a:cxnSpLocks/>
            </p:cNvCxnSpPr>
            <p:nvPr/>
          </p:nvCxnSpPr>
          <p:spPr>
            <a:xfrm>
              <a:off x="5210562" y="4056828"/>
              <a:ext cx="2809739" cy="0"/>
            </a:xfrm>
            <a:prstGeom prst="line">
              <a:avLst/>
            </a:prstGeom>
            <a:ln w="6350">
              <a:solidFill>
                <a:srgbClr val="B6BAC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C77667B-2E9F-94DE-EE68-3FF75A8154A1}"/>
                </a:ext>
              </a:extLst>
            </p:cNvPr>
            <p:cNvSpPr/>
            <p:nvPr/>
          </p:nvSpPr>
          <p:spPr>
            <a:xfrm>
              <a:off x="6562487" y="1382971"/>
              <a:ext cx="115200" cy="115200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C4CED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16479B2-2B80-68E6-4EBC-07142CEDD161}"/>
                </a:ext>
              </a:extLst>
            </p:cNvPr>
            <p:cNvCxnSpPr>
              <a:cxnSpLocks/>
              <a:stCxn id="18" idx="4"/>
              <a:endCxn id="7" idx="0"/>
            </p:cNvCxnSpPr>
            <p:nvPr/>
          </p:nvCxnSpPr>
          <p:spPr>
            <a:xfrm>
              <a:off x="6620087" y="1498171"/>
              <a:ext cx="0" cy="360235"/>
            </a:xfrm>
            <a:prstGeom prst="straightConnector1">
              <a:avLst/>
            </a:prstGeom>
            <a:ln w="8636">
              <a:solidFill>
                <a:srgbClr val="007EC4"/>
              </a:solidFill>
              <a:headEnd w="lg" len="lg"/>
              <a:tailEnd type="stealth" w="lg" len="med"/>
            </a:ln>
          </p:spPr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72C95D5A-2AAC-FA18-0C8C-A48567D4F5B5}"/>
                </a:ext>
              </a:extLst>
            </p:cNvPr>
            <p:cNvCxnSpPr>
              <a:cxnSpLocks/>
              <a:stCxn id="34" idx="2"/>
            </p:cNvCxnSpPr>
            <p:nvPr/>
          </p:nvCxnSpPr>
          <p:spPr>
            <a:xfrm>
              <a:off x="6875765" y="1726724"/>
              <a:ext cx="1760" cy="141666"/>
            </a:xfrm>
            <a:prstGeom prst="straightConnector1">
              <a:avLst/>
            </a:prstGeom>
            <a:ln>
              <a:tailEnd type="stealth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Arc 31">
              <a:extLst>
                <a:ext uri="{FF2B5EF4-FFF2-40B4-BE49-F238E27FC236}">
                  <a16:creationId xmlns:a16="http://schemas.microsoft.com/office/drawing/2014/main" id="{AE2DB0F4-453E-E1DC-FBAD-E48A03CE47F2}"/>
                </a:ext>
              </a:extLst>
            </p:cNvPr>
            <p:cNvSpPr/>
            <p:nvPr/>
          </p:nvSpPr>
          <p:spPr>
            <a:xfrm flipV="1">
              <a:off x="9743635" y="1421447"/>
              <a:ext cx="214963" cy="214406"/>
            </a:xfrm>
            <a:prstGeom prst="arc">
              <a:avLst/>
            </a:prstGeom>
            <a:ln>
              <a:solidFill>
                <a:srgbClr val="4140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4" name="Arc 33">
              <a:extLst>
                <a:ext uri="{FF2B5EF4-FFF2-40B4-BE49-F238E27FC236}">
                  <a16:creationId xmlns:a16="http://schemas.microsoft.com/office/drawing/2014/main" id="{129B92DF-0ED1-5645-B593-23528D83E4E6}"/>
                </a:ext>
              </a:extLst>
            </p:cNvPr>
            <p:cNvSpPr/>
            <p:nvPr/>
          </p:nvSpPr>
          <p:spPr>
            <a:xfrm flipH="1">
              <a:off x="6875726" y="1635853"/>
              <a:ext cx="187311" cy="176653"/>
            </a:xfrm>
            <a:prstGeom prst="arc">
              <a:avLst>
                <a:gd name="adj1" fmla="val 16200000"/>
                <a:gd name="adj2" fmla="val 93422"/>
              </a:avLst>
            </a:prstGeom>
            <a:ln>
              <a:solidFill>
                <a:srgbClr val="4140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A48CA3D-B947-5C40-90C7-F35920DF9D11}"/>
                </a:ext>
              </a:extLst>
            </p:cNvPr>
            <p:cNvCxnSpPr>
              <a:cxnSpLocks/>
              <a:stCxn id="34" idx="0"/>
              <a:endCxn id="32" idx="0"/>
            </p:cNvCxnSpPr>
            <p:nvPr/>
          </p:nvCxnSpPr>
          <p:spPr>
            <a:xfrm>
              <a:off x="6969382" y="1635853"/>
              <a:ext cx="2881734" cy="0"/>
            </a:xfrm>
            <a:prstGeom prst="line">
              <a:avLst/>
            </a:prstGeom>
            <a:ln>
              <a:solidFill>
                <a:srgbClr val="4140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ECDFDCE-C2FD-847D-2D75-4B8AE09E1929}"/>
                </a:ext>
              </a:extLst>
            </p:cNvPr>
            <p:cNvCxnSpPr>
              <a:cxnSpLocks/>
              <a:stCxn id="32" idx="2"/>
            </p:cNvCxnSpPr>
            <p:nvPr/>
          </p:nvCxnSpPr>
          <p:spPr>
            <a:xfrm flipV="1">
              <a:off x="9958598" y="1428431"/>
              <a:ext cx="1679" cy="100219"/>
            </a:xfrm>
            <a:prstGeom prst="line">
              <a:avLst/>
            </a:prstGeom>
            <a:ln>
              <a:solidFill>
                <a:srgbClr val="4140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BE69411-8B68-DCE7-8163-407850DC6FC3}"/>
                </a:ext>
              </a:extLst>
            </p:cNvPr>
            <p:cNvSpPr/>
            <p:nvPr/>
          </p:nvSpPr>
          <p:spPr>
            <a:xfrm>
              <a:off x="9901000" y="1377153"/>
              <a:ext cx="115200" cy="115200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C4CED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218D6F62-B8AE-AF51-0E65-372955FFC07D}"/>
                </a:ext>
              </a:extLst>
            </p:cNvPr>
            <p:cNvCxnSpPr>
              <a:cxnSpLocks/>
              <a:stCxn id="51" idx="4"/>
              <a:endCxn id="8" idx="0"/>
            </p:cNvCxnSpPr>
            <p:nvPr/>
          </p:nvCxnSpPr>
          <p:spPr>
            <a:xfrm>
              <a:off x="9958600" y="1492353"/>
              <a:ext cx="0" cy="366053"/>
            </a:xfrm>
            <a:prstGeom prst="straightConnector1">
              <a:avLst/>
            </a:prstGeom>
            <a:ln w="8636">
              <a:solidFill>
                <a:srgbClr val="007EC4"/>
              </a:solidFill>
              <a:headEnd w="lg" len="lg"/>
              <a:tailEnd type="stealth" w="lg" len="med"/>
            </a:ln>
          </p:spPr>
        </p:cxnSp>
      </p:grpSp>
    </p:spTree>
    <p:extLst>
      <p:ext uri="{BB962C8B-B14F-4D97-AF65-F5344CB8AC3E}">
        <p14:creationId xmlns:p14="http://schemas.microsoft.com/office/powerpoint/2010/main" val="329418295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1E39C-038F-CF74-7037-3EF0F25E5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CBB4C-2D6A-D48D-B7AE-AA94DAA45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P-Series Appliances Edition</a:t>
            </a:r>
          </a:p>
        </p:txBody>
      </p:sp>
      <p:pic>
        <p:nvPicPr>
          <p:cNvPr id="7" name="Picture 6" descr="A black electronic device with green lights&#10;&#10;Description automatically generated">
            <a:extLst>
              <a:ext uri="{FF2B5EF4-FFF2-40B4-BE49-F238E27FC236}">
                <a16:creationId xmlns:a16="http://schemas.microsoft.com/office/drawing/2014/main" id="{1A44E78B-AB65-AA0E-4F44-79BFB254A5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5743" y="1982737"/>
            <a:ext cx="1366101" cy="981877"/>
          </a:xfrm>
          <a:prstGeom prst="rect">
            <a:avLst/>
          </a:prstGeom>
        </p:spPr>
      </p:pic>
      <p:pic>
        <p:nvPicPr>
          <p:cNvPr id="8" name="Picture 7" descr="A grey box with two ports&#10;&#10;Description automatically generated">
            <a:extLst>
              <a:ext uri="{FF2B5EF4-FFF2-40B4-BE49-F238E27FC236}">
                <a16:creationId xmlns:a16="http://schemas.microsoft.com/office/drawing/2014/main" id="{B9603BA9-8E5F-BE81-9769-22469C5F5B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0930" y="2230043"/>
            <a:ext cx="1208617" cy="385665"/>
          </a:xfrm>
          <a:prstGeom prst="rect">
            <a:avLst/>
          </a:prstGeom>
        </p:spPr>
      </p:pic>
      <p:pic>
        <p:nvPicPr>
          <p:cNvPr id="9" name="Picture 8" descr="A grey rectangular device with a black background&#10;&#10;Description automatically generated">
            <a:extLst>
              <a:ext uri="{FF2B5EF4-FFF2-40B4-BE49-F238E27FC236}">
                <a16:creationId xmlns:a16="http://schemas.microsoft.com/office/drawing/2014/main" id="{14C0771B-ECCA-0717-3CC6-CE9C1E962F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5252" y="1924973"/>
            <a:ext cx="1677258" cy="943239"/>
          </a:xfrm>
          <a:prstGeom prst="rect">
            <a:avLst/>
          </a:prstGeom>
        </p:spPr>
      </p:pic>
      <p:pic>
        <p:nvPicPr>
          <p:cNvPr id="10" name="Picture 9" descr="A grey rectangular object with a black label&#10;&#10;Description automatically generated">
            <a:extLst>
              <a:ext uri="{FF2B5EF4-FFF2-40B4-BE49-F238E27FC236}">
                <a16:creationId xmlns:a16="http://schemas.microsoft.com/office/drawing/2014/main" id="{37E12FC3-A33E-0BC7-666D-8A94FFE73D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1081" y="2209720"/>
            <a:ext cx="1456625" cy="49065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9A8F6E1-80CD-E03D-48CA-7B36F661A462}"/>
              </a:ext>
            </a:extLst>
          </p:cNvPr>
          <p:cNvSpPr/>
          <p:nvPr/>
        </p:nvSpPr>
        <p:spPr>
          <a:xfrm>
            <a:off x="9175495" y="1710151"/>
            <a:ext cx="2392617" cy="4455699"/>
          </a:xfrm>
          <a:prstGeom prst="roundRect">
            <a:avLst>
              <a:gd name="adj" fmla="val 3264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A265C3E-C3B6-B7BE-6132-C42C20857B3F}"/>
              </a:ext>
            </a:extLst>
          </p:cNvPr>
          <p:cNvSpPr/>
          <p:nvPr/>
        </p:nvSpPr>
        <p:spPr>
          <a:xfrm>
            <a:off x="623888" y="1721349"/>
            <a:ext cx="8325903" cy="38566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D4CE687-EABD-80D2-CEE4-3291E17EDF5D}"/>
              </a:ext>
            </a:extLst>
          </p:cNvPr>
          <p:cNvGraphicFramePr/>
          <p:nvPr/>
        </p:nvGraphicFramePr>
        <p:xfrm>
          <a:off x="623887" y="1746950"/>
          <a:ext cx="8325904" cy="4536996"/>
        </p:xfrm>
        <a:graphic>
          <a:graphicData uri="http://schemas.openxmlformats.org/drawingml/2006/table">
            <a:tbl>
              <a:tblPr firstCol="1">
                <a:tableStyleId>{7DF18680-E054-41AD-8BC1-D1AEF772440D}</a:tableStyleId>
              </a:tblPr>
              <a:tblGrid>
                <a:gridCol w="1650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7688">
                  <a:extLst>
                    <a:ext uri="{9D8B030D-6E8A-4147-A177-3AD203B41FA5}">
                      <a16:colId xmlns:a16="http://schemas.microsoft.com/office/drawing/2014/main" val="3921006494"/>
                    </a:ext>
                  </a:extLst>
                </a:gridCol>
                <a:gridCol w="166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1286">
                  <a:extLst>
                    <a:ext uri="{9D8B030D-6E8A-4147-A177-3AD203B41FA5}">
                      <a16:colId xmlns:a16="http://schemas.microsoft.com/office/drawing/2014/main" val="2210567783"/>
                    </a:ext>
                  </a:extLst>
                </a:gridCol>
                <a:gridCol w="16483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523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zh-CN" sz="1400" b="0" dirty="0">
                        <a:solidFill>
                          <a:srgbClr val="303C4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P520</a:t>
                      </a: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US" altLang="zh-CN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P550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P560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P570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353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zh-CN" sz="1400" b="0" dirty="0">
                        <a:solidFill>
                          <a:srgbClr val="303C4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zh-CN" sz="1400" b="1" dirty="0">
                        <a:solidFill>
                          <a:srgbClr val="303C4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zh-CN" sz="1400" b="1" dirty="0">
                        <a:solidFill>
                          <a:srgbClr val="303C4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zh-CN" sz="1400" b="1" dirty="0">
                        <a:solidFill>
                          <a:srgbClr val="303C4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zh-CN" sz="1400" b="1" dirty="0">
                        <a:solidFill>
                          <a:srgbClr val="303C4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6043650"/>
                  </a:ext>
                </a:extLst>
              </a:tr>
              <a:tr h="28213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Extension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/ 200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 / 400 / 500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0434377"/>
                  </a:ext>
                </a:extLst>
              </a:tr>
              <a:tr h="28213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Concurrent Calls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/ 60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/ 90 / 120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030222"/>
                  </a:ext>
                </a:extLst>
              </a:tr>
              <a:tr h="28213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NFC Read/Write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13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FXS/FXO/BRI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16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13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E1/T1/J1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13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GSM / 3G / 4G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Max. 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213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Expandable D30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677113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USB (2.0)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(USB Portable SSD, Up to 2TB)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(USB Flash Drive, Up to 256)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213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Hard Disk (SSD)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SATA (Up to 2TB)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213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(10/100 Mbps)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(10/100/1000 Mbps)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213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(10/100 Mbps)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0" dirty="0">
                          <a:solidFill>
                            <a:srgbClr val="303C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(10/100/1000 Mbps)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951D0EC8-4ED4-7807-73A8-0012C633FB65}"/>
              </a:ext>
            </a:extLst>
          </p:cNvPr>
          <p:cNvGraphicFramePr>
            <a:graphicFrameLocks noGrp="1"/>
          </p:cNvGraphicFramePr>
          <p:nvPr/>
        </p:nvGraphicFramePr>
        <p:xfrm>
          <a:off x="9346801" y="1710151"/>
          <a:ext cx="2073774" cy="4562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3774">
                  <a:extLst>
                    <a:ext uri="{9D8B030D-6E8A-4147-A177-3AD203B41FA5}">
                      <a16:colId xmlns:a16="http://schemas.microsoft.com/office/drawing/2014/main" val="2193643062"/>
                    </a:ext>
                  </a:extLst>
                </a:gridCol>
              </a:tblGrid>
              <a:tr h="1140649">
                <a:tc>
                  <a:txBody>
                    <a:bodyPr/>
                    <a:lstStyle/>
                    <a:p>
                      <a:pPr marL="180000" marR="0" lvl="0" indent="-180000" algn="l" defTabSz="457200" rtl="0" eaLnBrk="1" fontAlgn="auto" latinLnBrk="0" hangingPunct="1">
                        <a:lnSpc>
                          <a:spcPct val="120000"/>
                        </a:lnSpc>
                        <a:spcBef>
                          <a:spcPts val="40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altLang="zh-C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models to fit SMEs with up to 500 users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564607"/>
                  </a:ext>
                </a:extLst>
              </a:tr>
              <a:tr h="1140649">
                <a:tc>
                  <a:txBody>
                    <a:bodyPr/>
                    <a:lstStyle/>
                    <a:p>
                      <a:pPr marL="180000" marR="0" lvl="0" indent="-180000" algn="l" defTabSz="457200" rtl="0" eaLnBrk="1" fontAlgn="auto" latinLnBrk="0" hangingPunct="1">
                        <a:lnSpc>
                          <a:spcPct val="120000"/>
                        </a:lnSpc>
                        <a:spcBef>
                          <a:spcPts val="40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Enhanced hardware performance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871451"/>
                  </a:ext>
                </a:extLst>
              </a:tr>
              <a:tr h="1140649">
                <a:tc>
                  <a:txBody>
                    <a:bodyPr/>
                    <a:lstStyle/>
                    <a:p>
                      <a:pPr marL="180000" marR="0" lvl="0" indent="-180000" algn="l" defTabSz="457200" rtl="0" eaLnBrk="1" fontAlgn="auto" latinLnBrk="0" hangingPunct="1">
                        <a:lnSpc>
                          <a:spcPct val="120000"/>
                        </a:lnSpc>
                        <a:spcBef>
                          <a:spcPts val="40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Flexible modular design to customize telephony interfaces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6718425"/>
                  </a:ext>
                </a:extLst>
              </a:tr>
              <a:tr h="1140649">
                <a:tc>
                  <a:txBody>
                    <a:bodyPr/>
                    <a:lstStyle/>
                    <a:p>
                      <a:pPr marL="180000" marR="0" lvl="0" indent="-180000" algn="l" defTabSz="457200" rtl="0" eaLnBrk="1" fontAlgn="auto" latinLnBrk="0" hangingPunct="1">
                        <a:lnSpc>
                          <a:spcPct val="120000"/>
                        </a:lnSpc>
                        <a:spcBef>
                          <a:spcPts val="4000"/>
                        </a:spcBef>
                        <a:spcAft>
                          <a:spcPts val="0"/>
                        </a:spcAft>
                        <a:buClr>
                          <a:srgbClr val="006EE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03C4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NFC tag behind the Yeastar logo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090047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913A570-D34A-2209-7E4C-4EF9057B94C6}"/>
              </a:ext>
            </a:extLst>
          </p:cNvPr>
          <p:cNvSpPr txBox="1"/>
          <p:nvPr/>
        </p:nvSpPr>
        <p:spPr>
          <a:xfrm>
            <a:off x="623888" y="6365032"/>
            <a:ext cx="6097384" cy="246221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B9DA9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* The availability of the P520 PBX model is subject to regional sales policy. </a:t>
            </a:r>
          </a:p>
        </p:txBody>
      </p:sp>
    </p:spTree>
    <p:extLst>
      <p:ext uri="{BB962C8B-B14F-4D97-AF65-F5344CB8AC3E}">
        <p14:creationId xmlns:p14="http://schemas.microsoft.com/office/powerpoint/2010/main" val="21285783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918FB-9902-898F-127E-191ED1392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43D97D0-9AD7-D9B7-19FF-7F9EC485B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Innovative Modular Design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F9AC5C03-5C27-8C83-4E70-E7D210873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631930"/>
            <a:ext cx="4018997" cy="1040379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1600" dirty="0"/>
              <a:t>Customize telephony interfaces as needed and scale up users and concurrent calls when the business grows.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7548A79-8F8D-65D9-39F5-091DC1DF98C4}"/>
              </a:ext>
            </a:extLst>
          </p:cNvPr>
          <p:cNvSpPr txBox="1"/>
          <p:nvPr/>
        </p:nvSpPr>
        <p:spPr>
          <a:xfrm>
            <a:off x="637815" y="3421966"/>
            <a:ext cx="2449801" cy="2620526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180000" marR="0" lvl="0" indent="0" algn="l" defTabSz="4572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1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Telephony Module</a:t>
            </a:r>
          </a:p>
          <a:p>
            <a:pPr marL="180000" marR="0" lvl="0" indent="-180000" algn="l" defTabSz="4572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S2: 2 FXS Ports </a:t>
            </a:r>
          </a:p>
          <a:p>
            <a:pPr marL="180000" marR="0" lvl="0" indent="-180000" algn="l" defTabSz="4572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O2: 2 FXO Ports </a:t>
            </a:r>
          </a:p>
          <a:p>
            <a:pPr marL="180000" marR="0" lvl="0" indent="-180000" algn="l" defTabSz="4572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B2: 2 NT/TE BRI Ports </a:t>
            </a:r>
          </a:p>
          <a:p>
            <a:pPr marL="180000" marR="0" lvl="0" indent="-180000" algn="l" defTabSz="4572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SO: 1 FXO and 1 FXS Port </a:t>
            </a:r>
          </a:p>
          <a:p>
            <a:pPr marL="180000" marR="0" lvl="0" indent="-180000" algn="l" defTabSz="4572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GSM/4G: 1 GSM/ WCDMA/4G Channel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4D3CFF7-A71F-63A5-4CA9-03312C90299F}"/>
              </a:ext>
            </a:extLst>
          </p:cNvPr>
          <p:cNvGrpSpPr/>
          <p:nvPr/>
        </p:nvGrpSpPr>
        <p:grpSpPr>
          <a:xfrm>
            <a:off x="2706254" y="1710266"/>
            <a:ext cx="6502400" cy="4868333"/>
            <a:chOff x="2706254" y="1710266"/>
            <a:chExt cx="6502400" cy="4868333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7E99B98-E2CF-4DA3-C7F7-97F7FCB5EF2D}"/>
                </a:ext>
              </a:extLst>
            </p:cNvPr>
            <p:cNvSpPr/>
            <p:nvPr/>
          </p:nvSpPr>
          <p:spPr>
            <a:xfrm>
              <a:off x="3540654" y="1710266"/>
              <a:ext cx="4868333" cy="486833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EC6CE00-F920-1ABC-068B-810E8CD61435}"/>
                </a:ext>
              </a:extLst>
            </p:cNvPr>
            <p:cNvSpPr/>
            <p:nvPr/>
          </p:nvSpPr>
          <p:spPr>
            <a:xfrm>
              <a:off x="4454128" y="2623740"/>
              <a:ext cx="3041385" cy="30413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3089FF5-9F2A-D374-E9BE-8C224309BF20}"/>
                </a:ext>
              </a:extLst>
            </p:cNvPr>
            <p:cNvSpPr/>
            <p:nvPr/>
          </p:nvSpPr>
          <p:spPr>
            <a:xfrm>
              <a:off x="4414363" y="2342404"/>
              <a:ext cx="562672" cy="562672"/>
            </a:xfrm>
            <a:prstGeom prst="ellipse">
              <a:avLst/>
            </a:prstGeom>
            <a:solidFill>
              <a:srgbClr val="E5F5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98F1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EX30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209C5F4-DBEA-6FEE-AAFE-F17D866293AA}"/>
                </a:ext>
              </a:extLst>
            </p:cNvPr>
            <p:cNvCxnSpPr>
              <a:cxnSpLocks/>
              <a:stCxn id="10" idx="4"/>
            </p:cNvCxnSpPr>
            <p:nvPr/>
          </p:nvCxnSpPr>
          <p:spPr>
            <a:xfrm>
              <a:off x="4695699" y="2905076"/>
              <a:ext cx="0" cy="566257"/>
            </a:xfrm>
            <a:prstGeom prst="line">
              <a:avLst/>
            </a:prstGeom>
            <a:ln w="12700">
              <a:solidFill>
                <a:srgbClr val="0198F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86E0ADB-E975-FFFD-6DFA-60F9E1E89A49}"/>
                </a:ext>
              </a:extLst>
            </p:cNvPr>
            <p:cNvSpPr/>
            <p:nvPr/>
          </p:nvSpPr>
          <p:spPr>
            <a:xfrm>
              <a:off x="5634355" y="1894638"/>
              <a:ext cx="562672" cy="562672"/>
            </a:xfrm>
            <a:prstGeom prst="ellipse">
              <a:avLst/>
            </a:prstGeom>
            <a:solidFill>
              <a:srgbClr val="D4F3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6C075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S2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C075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FC58F74-4E5B-C103-5088-28EE7D4F6175}"/>
                </a:ext>
              </a:extLst>
            </p:cNvPr>
            <p:cNvCxnSpPr>
              <a:cxnSpLocks/>
            </p:cNvCxnSpPr>
            <p:nvPr/>
          </p:nvCxnSpPr>
          <p:spPr>
            <a:xfrm>
              <a:off x="5917579" y="2460279"/>
              <a:ext cx="0" cy="1366654"/>
            </a:xfrm>
            <a:prstGeom prst="line">
              <a:avLst/>
            </a:prstGeom>
            <a:ln w="12700">
              <a:solidFill>
                <a:srgbClr val="26C07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EA604EB-25FE-F3F5-A194-3B02B7F3C309}"/>
                </a:ext>
              </a:extLst>
            </p:cNvPr>
            <p:cNvSpPr/>
            <p:nvPr/>
          </p:nvSpPr>
          <p:spPr>
            <a:xfrm>
              <a:off x="7031427" y="2333649"/>
              <a:ext cx="562672" cy="562672"/>
            </a:xfrm>
            <a:prstGeom prst="ellipse">
              <a:avLst/>
            </a:prstGeom>
            <a:solidFill>
              <a:srgbClr val="E5F5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98F1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EX08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F931DB5-D1AA-0C3B-8EA6-F5F173EBB3BE}"/>
                </a:ext>
              </a:extLst>
            </p:cNvPr>
            <p:cNvCxnSpPr>
              <a:cxnSpLocks/>
              <a:stCxn id="18" idx="4"/>
            </p:cNvCxnSpPr>
            <p:nvPr/>
          </p:nvCxnSpPr>
          <p:spPr>
            <a:xfrm>
              <a:off x="7312763" y="2896321"/>
              <a:ext cx="0" cy="435312"/>
            </a:xfrm>
            <a:prstGeom prst="line">
              <a:avLst/>
            </a:prstGeom>
            <a:ln w="12700">
              <a:solidFill>
                <a:srgbClr val="0198F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28B5AF7-9B03-854B-E0DF-71E5C23F38CD}"/>
                </a:ext>
              </a:extLst>
            </p:cNvPr>
            <p:cNvSpPr/>
            <p:nvPr/>
          </p:nvSpPr>
          <p:spPr>
            <a:xfrm>
              <a:off x="6915336" y="5105523"/>
              <a:ext cx="562672" cy="562672"/>
            </a:xfrm>
            <a:prstGeom prst="ellipse">
              <a:avLst/>
            </a:prstGeom>
            <a:solidFill>
              <a:srgbClr val="FAD7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E64121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O2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64121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7189E4D-3F4B-170E-2586-FC2826FABE71}"/>
                </a:ext>
              </a:extLst>
            </p:cNvPr>
            <p:cNvCxnSpPr>
              <a:cxnSpLocks/>
              <a:endCxn id="24" idx="0"/>
            </p:cNvCxnSpPr>
            <p:nvPr/>
          </p:nvCxnSpPr>
          <p:spPr>
            <a:xfrm>
              <a:off x="7196672" y="4384675"/>
              <a:ext cx="0" cy="720848"/>
            </a:xfrm>
            <a:prstGeom prst="line">
              <a:avLst/>
            </a:prstGeom>
            <a:ln w="12700">
              <a:solidFill>
                <a:srgbClr val="E6412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12D236F-3A36-97B9-5E3A-2A63D76CF360}"/>
                </a:ext>
              </a:extLst>
            </p:cNvPr>
            <p:cNvSpPr/>
            <p:nvPr/>
          </p:nvSpPr>
          <p:spPr>
            <a:xfrm>
              <a:off x="5756099" y="5631173"/>
              <a:ext cx="562672" cy="562672"/>
            </a:xfrm>
            <a:prstGeom prst="ellipse">
              <a:avLst/>
            </a:prstGeom>
            <a:solidFill>
              <a:srgbClr val="E1EEF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66189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GSM/4G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66189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4D86F08-7DA2-51AD-A209-DDD2C8C34D3E}"/>
                </a:ext>
              </a:extLst>
            </p:cNvPr>
            <p:cNvCxnSpPr>
              <a:cxnSpLocks/>
              <a:endCxn id="28" idx="0"/>
            </p:cNvCxnSpPr>
            <p:nvPr/>
          </p:nvCxnSpPr>
          <p:spPr>
            <a:xfrm>
              <a:off x="6037435" y="5073650"/>
              <a:ext cx="0" cy="557523"/>
            </a:xfrm>
            <a:prstGeom prst="line">
              <a:avLst/>
            </a:prstGeom>
            <a:ln w="12700">
              <a:solidFill>
                <a:srgbClr val="066189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ECB9BF1-746B-0139-1621-34CAA8EE208A}"/>
                </a:ext>
              </a:extLst>
            </p:cNvPr>
            <p:cNvSpPr/>
            <p:nvPr/>
          </p:nvSpPr>
          <p:spPr>
            <a:xfrm>
              <a:off x="4538401" y="5113338"/>
              <a:ext cx="562672" cy="562672"/>
            </a:xfrm>
            <a:prstGeom prst="ellipse">
              <a:avLst/>
            </a:prstGeom>
            <a:solidFill>
              <a:srgbClr val="F9F3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9F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SO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9F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AEE4147-F80B-A990-A991-3CE17A694D88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4819737" y="4516120"/>
              <a:ext cx="0" cy="597218"/>
            </a:xfrm>
            <a:prstGeom prst="line">
              <a:avLst/>
            </a:prstGeom>
            <a:ln w="12700">
              <a:solidFill>
                <a:srgbClr val="FF9F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 descr="A group of different colored electronic components&#10;&#10;Description automatically generated">
              <a:extLst>
                <a:ext uri="{FF2B5EF4-FFF2-40B4-BE49-F238E27FC236}">
                  <a16:creationId xmlns:a16="http://schemas.microsoft.com/office/drawing/2014/main" id="{9836CF74-4576-052F-772B-867624660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06254" y="3302438"/>
              <a:ext cx="6502400" cy="2203946"/>
            </a:xfrm>
            <a:prstGeom prst="rect">
              <a:avLst/>
            </a:prstGeom>
          </p:spPr>
        </p:pic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B2E0428-F8CB-F6F8-54FC-E0CF02A8A133}"/>
              </a:ext>
            </a:extLst>
          </p:cNvPr>
          <p:cNvCxnSpPr>
            <a:cxnSpLocks/>
          </p:cNvCxnSpPr>
          <p:nvPr/>
        </p:nvCxnSpPr>
        <p:spPr>
          <a:xfrm>
            <a:off x="623888" y="3908613"/>
            <a:ext cx="308768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61E5C1E-B61F-1CED-E49A-AEABB6102188}"/>
              </a:ext>
            </a:extLst>
          </p:cNvPr>
          <p:cNvCxnSpPr>
            <a:cxnSpLocks/>
          </p:cNvCxnSpPr>
          <p:nvPr/>
        </p:nvCxnSpPr>
        <p:spPr>
          <a:xfrm>
            <a:off x="652463" y="3551238"/>
            <a:ext cx="0" cy="11430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055546AC-71AD-6D68-FFE7-4FBA9E1534A5}"/>
              </a:ext>
            </a:extLst>
          </p:cNvPr>
          <p:cNvSpPr txBox="1"/>
          <p:nvPr/>
        </p:nvSpPr>
        <p:spPr>
          <a:xfrm>
            <a:off x="8911816" y="1633316"/>
            <a:ext cx="2449801" cy="179568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180000" marR="0" lvl="0" indent="0" algn="l" defTabSz="4572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1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Expansion Board </a:t>
            </a:r>
          </a:p>
          <a:p>
            <a:pPr marL="180000" marR="0" lvl="0" indent="-180000" algn="l" defTabSz="4572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EX08: 4 Module Slots and 8 Interfaces on the Panel </a:t>
            </a:r>
          </a:p>
          <a:p>
            <a:pPr marL="180000" marR="0" lvl="0" indent="-180000" algn="l" defTabSz="4572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EX30: 1 Onboard E1/T1/PRI Interface</a:t>
            </a: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2E00011B-24F8-637F-6299-1CC50D4F502F}"/>
              </a:ext>
            </a:extLst>
          </p:cNvPr>
          <p:cNvSpPr/>
          <p:nvPr/>
        </p:nvSpPr>
        <p:spPr>
          <a:xfrm>
            <a:off x="7324825" y="2098307"/>
            <a:ext cx="4225491" cy="1347537"/>
          </a:xfrm>
          <a:custGeom>
            <a:avLst/>
            <a:gdLst>
              <a:gd name="connsiteX0" fmla="*/ 4225491 w 4225491"/>
              <a:gd name="connsiteY0" fmla="*/ 19251 h 1347537"/>
              <a:gd name="connsiteX1" fmla="*/ 1376413 w 4225491"/>
              <a:gd name="connsiteY1" fmla="*/ 0 h 1347537"/>
              <a:gd name="connsiteX2" fmla="*/ 0 w 4225491"/>
              <a:gd name="connsiteY2" fmla="*/ 1347537 h 134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25491" h="1347537">
                <a:moveTo>
                  <a:pt x="4225491" y="19251"/>
                </a:moveTo>
                <a:lnTo>
                  <a:pt x="1376413" y="0"/>
                </a:lnTo>
                <a:lnTo>
                  <a:pt x="0" y="1347537"/>
                </a:lnTo>
              </a:path>
            </a:pathLst>
          </a:cu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773FC05-7938-F004-38C6-92F80CCCD5AD}"/>
              </a:ext>
            </a:extLst>
          </p:cNvPr>
          <p:cNvSpPr txBox="1"/>
          <p:nvPr/>
        </p:nvSpPr>
        <p:spPr>
          <a:xfrm>
            <a:off x="8897227" y="5038733"/>
            <a:ext cx="2688361" cy="1176028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180000" marR="0" lvl="0" indent="0" algn="l" defTabSz="4572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1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Expand System Capacity</a:t>
            </a:r>
          </a:p>
          <a:p>
            <a:pPr marL="180000" marR="0" lvl="0" indent="-180000" algn="l" defTabSz="457200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6E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D30 DSP : Add 100 Extensions &amp; 30 Concurrent Calls</a:t>
            </a: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0711B605-AA0A-720D-8FB8-53F951EA25E8}"/>
              </a:ext>
            </a:extLst>
          </p:cNvPr>
          <p:cNvSpPr/>
          <p:nvPr/>
        </p:nvSpPr>
        <p:spPr>
          <a:xfrm>
            <a:off x="7653867" y="4478867"/>
            <a:ext cx="3903133" cy="1041400"/>
          </a:xfrm>
          <a:custGeom>
            <a:avLst/>
            <a:gdLst>
              <a:gd name="connsiteX0" fmla="*/ 3903133 w 3903133"/>
              <a:gd name="connsiteY0" fmla="*/ 1041400 h 1041400"/>
              <a:gd name="connsiteX1" fmla="*/ 1041400 w 3903133"/>
              <a:gd name="connsiteY1" fmla="*/ 1041400 h 1041400"/>
              <a:gd name="connsiteX2" fmla="*/ 0 w 3903133"/>
              <a:gd name="connsiteY2" fmla="*/ 0 h 104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133" h="1041400">
                <a:moveTo>
                  <a:pt x="3903133" y="1041400"/>
                </a:moveTo>
                <a:lnTo>
                  <a:pt x="1041400" y="1041400"/>
                </a:lnTo>
                <a:lnTo>
                  <a:pt x="0" y="0"/>
                </a:lnTo>
              </a:path>
            </a:pathLst>
          </a:cu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1774CEC-BFA7-1A62-E2CD-27FCF601C1DB}"/>
              </a:ext>
            </a:extLst>
          </p:cNvPr>
          <p:cNvCxnSpPr>
            <a:cxnSpLocks/>
          </p:cNvCxnSpPr>
          <p:nvPr/>
        </p:nvCxnSpPr>
        <p:spPr>
          <a:xfrm>
            <a:off x="8908639" y="1761089"/>
            <a:ext cx="0" cy="11430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7" name="Straight Connector 1026">
            <a:extLst>
              <a:ext uri="{FF2B5EF4-FFF2-40B4-BE49-F238E27FC236}">
                <a16:creationId xmlns:a16="http://schemas.microsoft.com/office/drawing/2014/main" id="{FAC2F5B4-22EA-62DA-6F8E-23B1676409FF}"/>
              </a:ext>
            </a:extLst>
          </p:cNvPr>
          <p:cNvCxnSpPr>
            <a:cxnSpLocks/>
          </p:cNvCxnSpPr>
          <p:nvPr/>
        </p:nvCxnSpPr>
        <p:spPr>
          <a:xfrm>
            <a:off x="8908639" y="5172944"/>
            <a:ext cx="0" cy="11430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392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931BD5-96BE-441C-039E-A801908A99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8" y="354214"/>
            <a:ext cx="1950508" cy="218031"/>
          </a:xfrm>
        </p:spPr>
        <p:txBody>
          <a:bodyPr/>
          <a:lstStyle/>
          <a:p>
            <a:r>
              <a:rPr lang="en-US" dirty="0"/>
              <a:t>Company Profile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B63B80-D935-9B93-5193-FC5BEC5E25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9452" y="1836701"/>
            <a:ext cx="8845370" cy="654475"/>
          </a:xfrm>
        </p:spPr>
        <p:txBody>
          <a:bodyPr/>
          <a:lstStyle/>
          <a:p>
            <a:r>
              <a:rPr lang="en-US" altLang="zh-CN" dirty="0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D31C2-4E0E-4411-1C5C-A0268B4EC9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13922" y="1781648"/>
            <a:ext cx="775427" cy="1029256"/>
          </a:xfrm>
        </p:spPr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D8743D-8D90-8C84-AD44-C6E80114FD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4224" y="1835773"/>
            <a:ext cx="4485523" cy="494751"/>
          </a:xfrm>
        </p:spPr>
        <p:txBody>
          <a:bodyPr/>
          <a:lstStyle/>
          <a:p>
            <a:r>
              <a:rPr lang="en-US" dirty="0"/>
              <a:t>Who We Are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496BF3-4B4A-DF26-34C0-E4118BFDF5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64224" y="2212286"/>
            <a:ext cx="4485523" cy="360612"/>
          </a:xfrm>
        </p:spPr>
        <p:txBody>
          <a:bodyPr/>
          <a:lstStyle/>
          <a:p>
            <a:r>
              <a:rPr lang="en-US" dirty="0"/>
              <a:t>Yeastar at a Glance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DDDE6C-5B34-5148-8B88-3474B846CB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13922" y="2942410"/>
            <a:ext cx="775427" cy="1029256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97FBC26-46DA-F49E-365C-D0E011C1C4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63671" y="2991544"/>
            <a:ext cx="4485523" cy="494751"/>
          </a:xfrm>
        </p:spPr>
        <p:txBody>
          <a:bodyPr/>
          <a:lstStyle/>
          <a:p>
            <a:r>
              <a:rPr lang="en-US" dirty="0"/>
              <a:t>What We Do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0BB039A-C91F-B05C-2CBA-7F4B44846D9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64224" y="3375545"/>
            <a:ext cx="4485523" cy="360612"/>
          </a:xfrm>
        </p:spPr>
        <p:txBody>
          <a:bodyPr/>
          <a:lstStyle/>
          <a:p>
            <a:r>
              <a:rPr lang="en-US" dirty="0"/>
              <a:t>Yeastar Products &amp; Solutions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E1BDDC-4C6B-30E6-4154-94655850671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13922" y="4103172"/>
            <a:ext cx="775427" cy="1029256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F541057-1947-C357-B842-08982816174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63670" y="4165091"/>
            <a:ext cx="4485523" cy="494751"/>
          </a:xfrm>
        </p:spPr>
        <p:txBody>
          <a:bodyPr/>
          <a:lstStyle/>
          <a:p>
            <a:r>
              <a:rPr lang="en-US" dirty="0"/>
              <a:t>Why Partner with Yeastar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7606873-AF05-A52E-D71F-748B1DE1707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64224" y="4534445"/>
            <a:ext cx="4485523" cy="360612"/>
          </a:xfrm>
        </p:spPr>
        <p:txBody>
          <a:bodyPr/>
          <a:lstStyle/>
          <a:p>
            <a:r>
              <a:rPr lang="en-US" dirty="0"/>
              <a:t>Your Trusted Partner</a:t>
            </a:r>
          </a:p>
        </p:txBody>
      </p:sp>
    </p:spTree>
    <p:extLst>
      <p:ext uri="{BB962C8B-B14F-4D97-AF65-F5344CB8AC3E}">
        <p14:creationId xmlns:p14="http://schemas.microsoft.com/office/powerpoint/2010/main" val="200541647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627B5F4-2C5A-B8BB-7103-CADC5335AA2A}"/>
              </a:ext>
            </a:extLst>
          </p:cNvPr>
          <p:cNvSpPr/>
          <p:nvPr/>
        </p:nvSpPr>
        <p:spPr>
          <a:xfrm>
            <a:off x="8836015" y="1993130"/>
            <a:ext cx="2740151" cy="1887989"/>
          </a:xfrm>
          <a:prstGeom prst="roundRect">
            <a:avLst>
              <a:gd name="adj" fmla="val 9229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419B48D-2A49-9991-1C19-1F9FA70DE462}"/>
              </a:ext>
            </a:extLst>
          </p:cNvPr>
          <p:cNvSpPr/>
          <p:nvPr/>
        </p:nvSpPr>
        <p:spPr>
          <a:xfrm>
            <a:off x="6076588" y="1993129"/>
            <a:ext cx="2759427" cy="1887990"/>
          </a:xfrm>
          <a:prstGeom prst="roundRect">
            <a:avLst>
              <a:gd name="adj" fmla="val 8520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0494D5B-1D0C-3D50-41D4-4D2F54CF2316}"/>
              </a:ext>
            </a:extLst>
          </p:cNvPr>
          <p:cNvSpPr/>
          <p:nvPr/>
        </p:nvSpPr>
        <p:spPr>
          <a:xfrm>
            <a:off x="6095863" y="3881119"/>
            <a:ext cx="2740151" cy="1957029"/>
          </a:xfrm>
          <a:prstGeom prst="roundRect">
            <a:avLst>
              <a:gd name="adj" fmla="val 13249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D894AA-9AA8-7586-F6C3-ED0EFB7B5175}"/>
              </a:ext>
            </a:extLst>
          </p:cNvPr>
          <p:cNvSpPr/>
          <p:nvPr/>
        </p:nvSpPr>
        <p:spPr>
          <a:xfrm>
            <a:off x="8836014" y="3881119"/>
            <a:ext cx="2740150" cy="1957029"/>
          </a:xfrm>
          <a:prstGeom prst="roundRect">
            <a:avLst>
              <a:gd name="adj" fmla="val 13249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DD6C481-6D4A-ABBC-BD44-271E63D1B552}"/>
              </a:ext>
            </a:extLst>
          </p:cNvPr>
          <p:cNvGraphicFramePr>
            <a:graphicFrameLocks noGrp="1"/>
          </p:cNvGraphicFramePr>
          <p:nvPr/>
        </p:nvGraphicFramePr>
        <p:xfrm>
          <a:off x="6300907" y="2158125"/>
          <a:ext cx="5471975" cy="373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0693">
                  <a:extLst>
                    <a:ext uri="{9D8B030D-6E8A-4147-A177-3AD203B41FA5}">
                      <a16:colId xmlns:a16="http://schemas.microsoft.com/office/drawing/2014/main" val="2758625743"/>
                    </a:ext>
                  </a:extLst>
                </a:gridCol>
                <a:gridCol w="2781282">
                  <a:extLst>
                    <a:ext uri="{9D8B030D-6E8A-4147-A177-3AD203B41FA5}">
                      <a16:colId xmlns:a16="http://schemas.microsoft.com/office/drawing/2014/main" val="187258915"/>
                    </a:ext>
                  </a:extLst>
                </a:gridCol>
              </a:tblGrid>
              <a:tr h="186958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Task Management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Provision, upgrade, backup, and restore PBX in batches with scheduled tasks.</a:t>
                      </a:r>
                    </a:p>
                  </a:txBody>
                  <a:tcPr marL="144000" marR="324000" marT="21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Tech Service Delivery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One-click remote access and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</a:rPr>
                        <a:t>passwordless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login for customer PBX management.</a:t>
                      </a:r>
                    </a:p>
                  </a:txBody>
                  <a:tcPr marL="72000" marR="324000" marT="21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1436993"/>
                  </a:ext>
                </a:extLst>
              </a:tr>
              <a:tr h="186958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Central Monitoring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Monitor PBX performance and resource trends in real-time dashboard.</a:t>
                      </a:r>
                    </a:p>
                  </a:txBody>
                  <a:tcPr marL="144000" marR="324000" marT="21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Recurring Revenue</a:t>
                      </a: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Create a recurring revenue stream by monetizing support services.</a:t>
                      </a:r>
                    </a:p>
                  </a:txBody>
                  <a:tcPr marL="72000" marR="108000" marT="21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199100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4DCC90B-E04C-457C-1D8E-548FB3D7B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</a:t>
            </a:r>
            <a:r>
              <a:rPr lang="en-US" altLang="zh-CN" dirty="0"/>
              <a:t>Management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16636C-F72D-AB41-8874-CC78B2C1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8" y="1711740"/>
            <a:ext cx="5471976" cy="412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633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65B69-5C0A-BBB0-90BE-35B42BD5B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558D77A0-90C7-8BB1-7863-D73CB35EBBA6}"/>
              </a:ext>
            </a:extLst>
          </p:cNvPr>
          <p:cNvGraphicFramePr>
            <a:graphicFrameLocks noGrp="1"/>
          </p:cNvGraphicFramePr>
          <p:nvPr/>
        </p:nvGraphicFramePr>
        <p:xfrm>
          <a:off x="623888" y="5440103"/>
          <a:ext cx="10944225" cy="739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1845">
                  <a:extLst>
                    <a:ext uri="{9D8B030D-6E8A-4147-A177-3AD203B41FA5}">
                      <a16:colId xmlns:a16="http://schemas.microsoft.com/office/drawing/2014/main" val="3164006869"/>
                    </a:ext>
                  </a:extLst>
                </a:gridCol>
                <a:gridCol w="204238">
                  <a:extLst>
                    <a:ext uri="{9D8B030D-6E8A-4147-A177-3AD203B41FA5}">
                      <a16:colId xmlns:a16="http://schemas.microsoft.com/office/drawing/2014/main" val="215281870"/>
                    </a:ext>
                  </a:extLst>
                </a:gridCol>
                <a:gridCol w="2510697">
                  <a:extLst>
                    <a:ext uri="{9D8B030D-6E8A-4147-A177-3AD203B41FA5}">
                      <a16:colId xmlns:a16="http://schemas.microsoft.com/office/drawing/2014/main" val="2179180699"/>
                    </a:ext>
                  </a:extLst>
                </a:gridCol>
                <a:gridCol w="226598">
                  <a:extLst>
                    <a:ext uri="{9D8B030D-6E8A-4147-A177-3AD203B41FA5}">
                      <a16:colId xmlns:a16="http://schemas.microsoft.com/office/drawing/2014/main" val="1240384867"/>
                    </a:ext>
                  </a:extLst>
                </a:gridCol>
                <a:gridCol w="2302228">
                  <a:extLst>
                    <a:ext uri="{9D8B030D-6E8A-4147-A177-3AD203B41FA5}">
                      <a16:colId xmlns:a16="http://schemas.microsoft.com/office/drawing/2014/main" val="650537643"/>
                    </a:ext>
                  </a:extLst>
                </a:gridCol>
                <a:gridCol w="217534">
                  <a:extLst>
                    <a:ext uri="{9D8B030D-6E8A-4147-A177-3AD203B41FA5}">
                      <a16:colId xmlns:a16="http://schemas.microsoft.com/office/drawing/2014/main" val="3854495704"/>
                    </a:ext>
                  </a:extLst>
                </a:gridCol>
                <a:gridCol w="2991085">
                  <a:extLst>
                    <a:ext uri="{9D8B030D-6E8A-4147-A177-3AD203B41FA5}">
                      <a16:colId xmlns:a16="http://schemas.microsoft.com/office/drawing/2014/main" val="1258258493"/>
                    </a:ext>
                  </a:extLst>
                </a:gridCol>
              </a:tblGrid>
              <a:tr h="699708"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Almost tech-free deployment with launch wizard  </a:t>
                      </a:r>
                    </a:p>
                  </a:txBody>
                  <a:tcPr marL="0" marR="0" marT="288000" marB="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288000" marB="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Scalable on demand. Support up to 10,000 users </a:t>
                      </a:r>
                    </a:p>
                  </a:txBody>
                  <a:tcPr marL="0" marR="0" marT="288000" marB="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288000" marB="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Embedded in your security concept </a:t>
                      </a:r>
                    </a:p>
                  </a:txBody>
                  <a:tcPr marL="0" marR="0" marT="288000" marB="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288000" marB="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0000"/>
                        </a:lnSpc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Friendly for remote workforce even when deployed on-premises</a:t>
                      </a:r>
                    </a:p>
                  </a:txBody>
                  <a:tcPr marL="0" marR="0" marT="288000" marB="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6BA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3649037"/>
                  </a:ext>
                </a:extLst>
              </a:tr>
            </a:tbl>
          </a:graphicData>
        </a:graphic>
      </p:graphicFrame>
      <p:sp>
        <p:nvSpPr>
          <p:cNvPr id="34" name="Title 33">
            <a:extLst>
              <a:ext uri="{FF2B5EF4-FFF2-40B4-BE49-F238E27FC236}">
                <a16:creationId xmlns:a16="http://schemas.microsoft.com/office/drawing/2014/main" id="{DC4B9EA0-0387-2980-F721-15542B3F4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P-Series Software Edition</a:t>
            </a:r>
          </a:p>
        </p:txBody>
      </p:sp>
      <p:sp>
        <p:nvSpPr>
          <p:cNvPr id="35" name="Subtitle 34">
            <a:extLst>
              <a:ext uri="{FF2B5EF4-FFF2-40B4-BE49-F238E27FC236}">
                <a16:creationId xmlns:a16="http://schemas.microsoft.com/office/drawing/2014/main" id="{7B770426-6E84-5532-8C93-D0BD004A9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532505"/>
            <a:ext cx="10944225" cy="404663"/>
          </a:xfrm>
        </p:spPr>
        <p:txBody>
          <a:bodyPr/>
          <a:lstStyle/>
          <a:p>
            <a:r>
              <a:rPr lang="en-US" sz="1500" dirty="0"/>
              <a:t>Self-managed in your private cloud or on-premises server while getting complete control, great user capacity, and easy scalability.</a:t>
            </a:r>
          </a:p>
        </p:txBody>
      </p:sp>
      <p:grpSp>
        <p:nvGrpSpPr>
          <p:cNvPr id="5" name="Group 4" hidden="1">
            <a:extLst>
              <a:ext uri="{FF2B5EF4-FFF2-40B4-BE49-F238E27FC236}">
                <a16:creationId xmlns:a16="http://schemas.microsoft.com/office/drawing/2014/main" id="{F03CAAF0-ECBF-4B61-5357-3BBD653576FA}"/>
              </a:ext>
            </a:extLst>
          </p:cNvPr>
          <p:cNvGrpSpPr/>
          <p:nvPr/>
        </p:nvGrpSpPr>
        <p:grpSpPr>
          <a:xfrm>
            <a:off x="616110" y="1948131"/>
            <a:ext cx="10977449" cy="3213060"/>
            <a:chOff x="616110" y="1948131"/>
            <a:chExt cx="10977449" cy="321306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46352B6A-77B7-7174-9F57-A033A537C6A4}"/>
                </a:ext>
              </a:extLst>
            </p:cNvPr>
            <p:cNvSpPr/>
            <p:nvPr/>
          </p:nvSpPr>
          <p:spPr>
            <a:xfrm>
              <a:off x="3362602" y="1963701"/>
              <a:ext cx="2740780" cy="797006"/>
            </a:xfrm>
            <a:prstGeom prst="roundRect">
              <a:avLst>
                <a:gd name="adj" fmla="val 13249"/>
              </a:avLst>
            </a:prstGeom>
            <a:solidFill>
              <a:schemeClr val="bg1"/>
            </a:solidFill>
            <a:ln w="635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FD22682-D6D3-B517-D351-C7D7227FB0E9}"/>
                </a:ext>
              </a:extLst>
            </p:cNvPr>
            <p:cNvSpPr/>
            <p:nvPr/>
          </p:nvSpPr>
          <p:spPr>
            <a:xfrm>
              <a:off x="616110" y="1963701"/>
              <a:ext cx="2741003" cy="797006"/>
            </a:xfrm>
            <a:prstGeom prst="roundRect">
              <a:avLst>
                <a:gd name="adj" fmla="val 13249"/>
              </a:avLst>
            </a:prstGeom>
            <a:gradFill flip="none" rotWithShape="1">
              <a:gsLst>
                <a:gs pos="91000">
                  <a:srgbClr val="F7F9FA">
                    <a:alpha val="0"/>
                  </a:srgbClr>
                </a:gs>
                <a:gs pos="46000">
                  <a:srgbClr val="F7F9FA"/>
                </a:gs>
              </a:gsLst>
              <a:lin ang="54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051E617C-0F79-16B3-7A7E-A3EFFAD28E0F}"/>
                </a:ext>
              </a:extLst>
            </p:cNvPr>
            <p:cNvSpPr/>
            <p:nvPr/>
          </p:nvSpPr>
          <p:spPr>
            <a:xfrm>
              <a:off x="6108871" y="1963701"/>
              <a:ext cx="2739600" cy="797006"/>
            </a:xfrm>
            <a:prstGeom prst="roundRect">
              <a:avLst>
                <a:gd name="adj" fmla="val 13249"/>
              </a:avLst>
            </a:prstGeom>
            <a:gradFill flip="none" rotWithShape="1">
              <a:gsLst>
                <a:gs pos="91000">
                  <a:srgbClr val="F7F9FA">
                    <a:alpha val="0"/>
                  </a:srgbClr>
                </a:gs>
                <a:gs pos="46000">
                  <a:srgbClr val="F7F9FA"/>
                </a:gs>
              </a:gsLst>
              <a:lin ang="54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5D40836-714F-A6D5-AEF7-17E46E35EDE2}"/>
                </a:ext>
              </a:extLst>
            </p:cNvPr>
            <p:cNvSpPr/>
            <p:nvPr/>
          </p:nvSpPr>
          <p:spPr>
            <a:xfrm>
              <a:off x="8853959" y="1948131"/>
              <a:ext cx="2739600" cy="797006"/>
            </a:xfrm>
            <a:prstGeom prst="roundRect">
              <a:avLst>
                <a:gd name="adj" fmla="val 13249"/>
              </a:avLst>
            </a:prstGeom>
            <a:solidFill>
              <a:schemeClr val="bg1"/>
            </a:solidFill>
            <a:ln w="635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E134D04-DD0B-BE4F-1387-C35D537FF93E}"/>
                </a:ext>
              </a:extLst>
            </p:cNvPr>
            <p:cNvSpPr/>
            <p:nvPr/>
          </p:nvSpPr>
          <p:spPr>
            <a:xfrm>
              <a:off x="627608" y="2773087"/>
              <a:ext cx="2739600" cy="797006"/>
            </a:xfrm>
            <a:prstGeom prst="roundRect">
              <a:avLst>
                <a:gd name="adj" fmla="val 13249"/>
              </a:avLst>
            </a:prstGeom>
            <a:solidFill>
              <a:schemeClr val="bg1"/>
            </a:solidFill>
            <a:ln w="635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07D5E5A-199F-4770-31C0-FCDF315C3CB4}"/>
                </a:ext>
              </a:extLst>
            </p:cNvPr>
            <p:cNvSpPr/>
            <p:nvPr/>
          </p:nvSpPr>
          <p:spPr>
            <a:xfrm>
              <a:off x="3369725" y="2773087"/>
              <a:ext cx="2739600" cy="797006"/>
            </a:xfrm>
            <a:prstGeom prst="roundRect">
              <a:avLst>
                <a:gd name="adj" fmla="val 13249"/>
              </a:avLst>
            </a:prstGeom>
            <a:gradFill flip="none" rotWithShape="1">
              <a:gsLst>
                <a:gs pos="91000">
                  <a:srgbClr val="F7F9FA">
                    <a:alpha val="0"/>
                  </a:srgbClr>
                </a:gs>
                <a:gs pos="46000">
                  <a:srgbClr val="F7F9FA"/>
                </a:gs>
              </a:gsLst>
              <a:lin ang="54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60C4007-087A-B085-5338-9C335813604E}"/>
                </a:ext>
              </a:extLst>
            </p:cNvPr>
            <p:cNvSpPr/>
            <p:nvPr/>
          </p:nvSpPr>
          <p:spPr>
            <a:xfrm>
              <a:off x="6111842" y="2773087"/>
              <a:ext cx="2739600" cy="797006"/>
            </a:xfrm>
            <a:prstGeom prst="roundRect">
              <a:avLst>
                <a:gd name="adj" fmla="val 13249"/>
              </a:avLst>
            </a:prstGeom>
            <a:solidFill>
              <a:schemeClr val="bg1"/>
            </a:solidFill>
            <a:ln w="635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FC4B9EC-A91F-D5DC-3969-8BDCE01F1D30}"/>
                </a:ext>
              </a:extLst>
            </p:cNvPr>
            <p:cNvSpPr/>
            <p:nvPr/>
          </p:nvSpPr>
          <p:spPr>
            <a:xfrm>
              <a:off x="8853959" y="2773087"/>
              <a:ext cx="2739600" cy="797006"/>
            </a:xfrm>
            <a:prstGeom prst="roundRect">
              <a:avLst>
                <a:gd name="adj" fmla="val 13249"/>
              </a:avLst>
            </a:prstGeom>
            <a:gradFill flip="none" rotWithShape="1">
              <a:gsLst>
                <a:gs pos="91000">
                  <a:srgbClr val="F7F9FA">
                    <a:alpha val="0"/>
                  </a:srgbClr>
                </a:gs>
                <a:gs pos="46000">
                  <a:srgbClr val="F7F9FA"/>
                </a:gs>
              </a:gsLst>
              <a:lin ang="54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461E1951-7211-2F62-2D85-D5F5431B0F1B}"/>
                </a:ext>
              </a:extLst>
            </p:cNvPr>
            <p:cNvSpPr/>
            <p:nvPr/>
          </p:nvSpPr>
          <p:spPr>
            <a:xfrm>
              <a:off x="3367787" y="3570093"/>
              <a:ext cx="2740780" cy="797006"/>
            </a:xfrm>
            <a:prstGeom prst="roundRect">
              <a:avLst>
                <a:gd name="adj" fmla="val 13249"/>
              </a:avLst>
            </a:prstGeom>
            <a:solidFill>
              <a:schemeClr val="bg1"/>
            </a:solidFill>
            <a:ln w="635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9567C28-6831-33D3-8F9A-01EF91B8D643}"/>
                </a:ext>
              </a:extLst>
            </p:cNvPr>
            <p:cNvSpPr/>
            <p:nvPr/>
          </p:nvSpPr>
          <p:spPr>
            <a:xfrm>
              <a:off x="623888" y="3570093"/>
              <a:ext cx="2741003" cy="797006"/>
            </a:xfrm>
            <a:prstGeom prst="roundRect">
              <a:avLst>
                <a:gd name="adj" fmla="val 13249"/>
              </a:avLst>
            </a:prstGeom>
            <a:gradFill flip="none" rotWithShape="1">
              <a:gsLst>
                <a:gs pos="91000">
                  <a:srgbClr val="F7F9FA">
                    <a:alpha val="0"/>
                  </a:srgbClr>
                </a:gs>
                <a:gs pos="46000">
                  <a:srgbClr val="F7F9FA"/>
                </a:gs>
              </a:gsLst>
              <a:lin ang="54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B81ACF1D-21FC-57F7-D347-C35C49A9B956}"/>
                </a:ext>
              </a:extLst>
            </p:cNvPr>
            <p:cNvSpPr/>
            <p:nvPr/>
          </p:nvSpPr>
          <p:spPr>
            <a:xfrm>
              <a:off x="6111463" y="3570093"/>
              <a:ext cx="2739600" cy="797006"/>
            </a:xfrm>
            <a:prstGeom prst="roundRect">
              <a:avLst>
                <a:gd name="adj" fmla="val 13249"/>
              </a:avLst>
            </a:prstGeom>
            <a:gradFill flip="none" rotWithShape="1">
              <a:gsLst>
                <a:gs pos="91000">
                  <a:srgbClr val="F7F9FA">
                    <a:alpha val="0"/>
                  </a:srgbClr>
                </a:gs>
                <a:gs pos="46000">
                  <a:srgbClr val="F7F9FA"/>
                </a:gs>
              </a:gsLst>
              <a:lin ang="54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BE446DD-92AB-0D5A-4325-C4E3BF9C83C7}"/>
                </a:ext>
              </a:extLst>
            </p:cNvPr>
            <p:cNvSpPr/>
            <p:nvPr/>
          </p:nvSpPr>
          <p:spPr>
            <a:xfrm>
              <a:off x="8853959" y="3570093"/>
              <a:ext cx="2739600" cy="797006"/>
            </a:xfrm>
            <a:prstGeom prst="roundRect">
              <a:avLst>
                <a:gd name="adj" fmla="val 13249"/>
              </a:avLst>
            </a:prstGeom>
            <a:solidFill>
              <a:schemeClr val="bg1"/>
            </a:solidFill>
            <a:ln w="635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E636DA98-B001-E8FC-54B3-83DCD92C4416}"/>
                </a:ext>
              </a:extLst>
            </p:cNvPr>
            <p:cNvSpPr/>
            <p:nvPr/>
          </p:nvSpPr>
          <p:spPr>
            <a:xfrm>
              <a:off x="623887" y="4364185"/>
              <a:ext cx="2739600" cy="797006"/>
            </a:xfrm>
            <a:prstGeom prst="roundRect">
              <a:avLst>
                <a:gd name="adj" fmla="val 13249"/>
              </a:avLst>
            </a:prstGeom>
            <a:solidFill>
              <a:schemeClr val="bg1"/>
            </a:solidFill>
            <a:ln w="635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C18A804E-D4D4-DC78-70D2-16FF9CFBE51A}"/>
                </a:ext>
              </a:extLst>
            </p:cNvPr>
            <p:cNvSpPr/>
            <p:nvPr/>
          </p:nvSpPr>
          <p:spPr>
            <a:xfrm>
              <a:off x="3367244" y="4364185"/>
              <a:ext cx="2739600" cy="797006"/>
            </a:xfrm>
            <a:prstGeom prst="roundRect">
              <a:avLst>
                <a:gd name="adj" fmla="val 13249"/>
              </a:avLst>
            </a:prstGeom>
            <a:gradFill flip="none" rotWithShape="1">
              <a:gsLst>
                <a:gs pos="91000">
                  <a:srgbClr val="F7F9FA">
                    <a:alpha val="0"/>
                  </a:srgbClr>
                </a:gs>
                <a:gs pos="46000">
                  <a:srgbClr val="F7F9FA"/>
                </a:gs>
              </a:gsLst>
              <a:lin ang="54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E2CDB91F-0A6B-34E8-585B-63DFC23BC76E}"/>
                </a:ext>
              </a:extLst>
            </p:cNvPr>
            <p:cNvSpPr/>
            <p:nvPr/>
          </p:nvSpPr>
          <p:spPr>
            <a:xfrm>
              <a:off x="6110601" y="4364185"/>
              <a:ext cx="2739600" cy="797006"/>
            </a:xfrm>
            <a:prstGeom prst="roundRect">
              <a:avLst>
                <a:gd name="adj" fmla="val 13249"/>
              </a:avLst>
            </a:prstGeom>
            <a:solidFill>
              <a:schemeClr val="bg1"/>
            </a:solidFill>
            <a:ln w="635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0A80CEA5-75E8-7CC9-8BF4-7BD3D42172B7}"/>
                </a:ext>
              </a:extLst>
            </p:cNvPr>
            <p:cNvSpPr/>
            <p:nvPr/>
          </p:nvSpPr>
          <p:spPr>
            <a:xfrm>
              <a:off x="8853959" y="4364185"/>
              <a:ext cx="2739600" cy="797006"/>
            </a:xfrm>
            <a:prstGeom prst="roundRect">
              <a:avLst>
                <a:gd name="adj" fmla="val 13249"/>
              </a:avLst>
            </a:prstGeom>
            <a:gradFill flip="none" rotWithShape="1">
              <a:gsLst>
                <a:gs pos="91000">
                  <a:srgbClr val="F7F9FA">
                    <a:alpha val="0"/>
                  </a:srgbClr>
                </a:gs>
                <a:gs pos="46000">
                  <a:srgbClr val="F7F9FA"/>
                </a:gs>
              </a:gsLst>
              <a:lin ang="54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6" name="Picture 35" descr="A black and orange logo&#10;&#10;Description automatically generated">
              <a:extLst>
                <a:ext uri="{FF2B5EF4-FFF2-40B4-BE49-F238E27FC236}">
                  <a16:creationId xmlns:a16="http://schemas.microsoft.com/office/drawing/2014/main" id="{DEBE7D46-B825-78BC-D1D9-2BCB2BF53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84060" y="2155121"/>
              <a:ext cx="774672" cy="463836"/>
            </a:xfrm>
            <a:prstGeom prst="rect">
              <a:avLst/>
            </a:prstGeom>
          </p:spPr>
        </p:pic>
        <p:pic>
          <p:nvPicPr>
            <p:cNvPr id="38" name="Picture 37" descr="A black and grey striped letter&#10;&#10;Description automatically generated with medium confidence">
              <a:extLst>
                <a:ext uri="{FF2B5EF4-FFF2-40B4-BE49-F238E27FC236}">
                  <a16:creationId xmlns:a16="http://schemas.microsoft.com/office/drawing/2014/main" id="{07650618-51F3-B55B-473E-CAE766EC4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31225" y="3803461"/>
              <a:ext cx="1077584" cy="341235"/>
            </a:xfrm>
            <a:prstGeom prst="rect">
              <a:avLst/>
            </a:prstGeom>
          </p:spPr>
        </p:pic>
        <p:pic>
          <p:nvPicPr>
            <p:cNvPr id="45" name="Picture 44" descr="A blue square with black background&#10;&#10;Description automatically generated">
              <a:extLst>
                <a:ext uri="{FF2B5EF4-FFF2-40B4-BE49-F238E27FC236}">
                  <a16:creationId xmlns:a16="http://schemas.microsoft.com/office/drawing/2014/main" id="{B973D205-DC4A-E5D9-B473-CFBBCF937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29344" y="3749045"/>
              <a:ext cx="1108055" cy="436187"/>
            </a:xfrm>
            <a:prstGeom prst="rect">
              <a:avLst/>
            </a:prstGeom>
          </p:spPr>
        </p:pic>
        <p:pic>
          <p:nvPicPr>
            <p:cNvPr id="47" name="Picture 46" descr="A blue text on a black background&#10;&#10;Description automatically generated">
              <a:extLst>
                <a:ext uri="{FF2B5EF4-FFF2-40B4-BE49-F238E27FC236}">
                  <a16:creationId xmlns:a16="http://schemas.microsoft.com/office/drawing/2014/main" id="{EDC60129-5DDE-3816-2CD5-85465E01DB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966" y="3012490"/>
              <a:ext cx="1903442" cy="321114"/>
            </a:xfrm>
            <a:prstGeom prst="rect">
              <a:avLst/>
            </a:prstGeom>
          </p:spPr>
        </p:pic>
        <p:pic>
          <p:nvPicPr>
            <p:cNvPr id="49" name="Picture 48" descr="A orange x and black background&#10;&#10;Description automatically generated with medium confidence">
              <a:extLst>
                <a:ext uri="{FF2B5EF4-FFF2-40B4-BE49-F238E27FC236}">
                  <a16:creationId xmlns:a16="http://schemas.microsoft.com/office/drawing/2014/main" id="{AB593F64-8E1B-3709-6268-BC9157DBE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17025" y="3843929"/>
              <a:ext cx="1613468" cy="260298"/>
            </a:xfrm>
            <a:prstGeom prst="rect">
              <a:avLst/>
            </a:prstGeom>
          </p:spPr>
        </p:pic>
        <p:pic>
          <p:nvPicPr>
            <p:cNvPr id="50" name="Picture 49" descr="A letter w in grey on a black background&#10;&#10;Description automatically generated">
              <a:extLst>
                <a:ext uri="{FF2B5EF4-FFF2-40B4-BE49-F238E27FC236}">
                  <a16:creationId xmlns:a16="http://schemas.microsoft.com/office/drawing/2014/main" id="{22CC2DB8-3307-7730-A4E6-14737E9E7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2644" y="3853029"/>
              <a:ext cx="1497504" cy="228220"/>
            </a:xfrm>
            <a:prstGeom prst="rect">
              <a:avLst/>
            </a:prstGeom>
          </p:spPr>
        </p:pic>
        <p:pic>
          <p:nvPicPr>
            <p:cNvPr id="51" name="Picture 50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0DF8E778-6745-4A5A-A105-FD4D45197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23904" y="2972782"/>
              <a:ext cx="1599710" cy="379592"/>
            </a:xfrm>
            <a:prstGeom prst="rect">
              <a:avLst/>
            </a:prstGeom>
          </p:spPr>
        </p:pic>
        <p:pic>
          <p:nvPicPr>
            <p:cNvPr id="52" name="Picture 51" descr="A close up of a logo&#10;&#10;Description automatically generated">
              <a:extLst>
                <a:ext uri="{FF2B5EF4-FFF2-40B4-BE49-F238E27FC236}">
                  <a16:creationId xmlns:a16="http://schemas.microsoft.com/office/drawing/2014/main" id="{F12ADB05-81AE-4C9F-7211-C37C4C985A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18555" y="2161558"/>
              <a:ext cx="2122416" cy="411012"/>
            </a:xfrm>
            <a:prstGeom prst="rect">
              <a:avLst/>
            </a:prstGeom>
          </p:spPr>
        </p:pic>
        <p:pic>
          <p:nvPicPr>
            <p:cNvPr id="53" name="Picture 52" descr="Blue letters on a black background&#10;&#10;Description automatically generated">
              <a:extLst>
                <a:ext uri="{FF2B5EF4-FFF2-40B4-BE49-F238E27FC236}">
                  <a16:creationId xmlns:a16="http://schemas.microsoft.com/office/drawing/2014/main" id="{92438D3F-1A42-2FEB-E156-433121837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62540" y="2178794"/>
              <a:ext cx="2163620" cy="360604"/>
            </a:xfrm>
            <a:prstGeom prst="rect">
              <a:avLst/>
            </a:prstGeom>
          </p:spPr>
        </p:pic>
        <p:pic>
          <p:nvPicPr>
            <p:cNvPr id="54" name="Picture 53" descr="A red text on a black background&#10;&#10;Description automatically generated">
              <a:extLst>
                <a:ext uri="{FF2B5EF4-FFF2-40B4-BE49-F238E27FC236}">
                  <a16:creationId xmlns:a16="http://schemas.microsoft.com/office/drawing/2014/main" id="{33240006-2827-C59C-D5DF-32EC5AA02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669917" y="2803450"/>
              <a:ext cx="1600200" cy="723900"/>
            </a:xfrm>
            <a:prstGeom prst="rect">
              <a:avLst/>
            </a:prstGeom>
          </p:spPr>
        </p:pic>
        <p:pic>
          <p:nvPicPr>
            <p:cNvPr id="55" name="Picture 54" descr="A blue letter on a black background&#10;&#10;Description automatically generated">
              <a:extLst>
                <a:ext uri="{FF2B5EF4-FFF2-40B4-BE49-F238E27FC236}">
                  <a16:creationId xmlns:a16="http://schemas.microsoft.com/office/drawing/2014/main" id="{BBEDD703-8743-CCBD-2436-A1EC11756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9554" y="3054085"/>
              <a:ext cx="1507636" cy="237924"/>
            </a:xfrm>
            <a:prstGeom prst="rect">
              <a:avLst/>
            </a:prstGeom>
          </p:spPr>
        </p:pic>
        <p:pic>
          <p:nvPicPr>
            <p:cNvPr id="56" name="Picture 55" descr="A logo with text on it&#10;&#10;Description automatically generated">
              <a:extLst>
                <a:ext uri="{FF2B5EF4-FFF2-40B4-BE49-F238E27FC236}">
                  <a16:creationId xmlns:a16="http://schemas.microsoft.com/office/drawing/2014/main" id="{37F222CE-D614-E7A9-0D16-0C0F28EA3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01705" y="2104650"/>
              <a:ext cx="1444108" cy="524828"/>
            </a:xfrm>
            <a:prstGeom prst="rect">
              <a:avLst/>
            </a:prstGeom>
          </p:spPr>
        </p:pic>
        <p:pic>
          <p:nvPicPr>
            <p:cNvPr id="57" name="Graphic 56">
              <a:extLst>
                <a:ext uri="{FF2B5EF4-FFF2-40B4-BE49-F238E27FC236}">
                  <a16:creationId xmlns:a16="http://schemas.microsoft.com/office/drawing/2014/main" id="{F4FC62DB-29E2-9C4F-71CF-AEE3519A83E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112839" y="4652164"/>
              <a:ext cx="1755244" cy="233612"/>
            </a:xfrm>
            <a:prstGeom prst="rect">
              <a:avLst/>
            </a:prstGeom>
          </p:spPr>
        </p:pic>
        <p:pic>
          <p:nvPicPr>
            <p:cNvPr id="58" name="Graphic 57" descr="Badge Follow with solid fill">
              <a:extLst>
                <a:ext uri="{FF2B5EF4-FFF2-40B4-BE49-F238E27FC236}">
                  <a16:creationId xmlns:a16="http://schemas.microsoft.com/office/drawing/2014/main" id="{BF867CD7-29B0-128D-9118-9391917C77C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454771" y="4535545"/>
              <a:ext cx="457200" cy="457200"/>
            </a:xfrm>
            <a:prstGeom prst="rect">
              <a:avLst/>
            </a:prstGeom>
          </p:spPr>
        </p:pic>
        <p:pic>
          <p:nvPicPr>
            <p:cNvPr id="59" name="Graphic 58" descr="Badge Follow with solid fill">
              <a:extLst>
                <a:ext uri="{FF2B5EF4-FFF2-40B4-BE49-F238E27FC236}">
                  <a16:creationId xmlns:a16="http://schemas.microsoft.com/office/drawing/2014/main" id="{BDB830E9-75A4-1EDC-BC8D-F8C3AACAEC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241417" y="4535545"/>
              <a:ext cx="457200" cy="457200"/>
            </a:xfrm>
            <a:prstGeom prst="rect">
              <a:avLst/>
            </a:prstGeom>
          </p:spPr>
        </p:pic>
        <p:pic>
          <p:nvPicPr>
            <p:cNvPr id="60" name="Graphic 59" descr="Badge Follow with solid fill">
              <a:extLst>
                <a:ext uri="{FF2B5EF4-FFF2-40B4-BE49-F238E27FC236}">
                  <a16:creationId xmlns:a16="http://schemas.microsoft.com/office/drawing/2014/main" id="{793F59A6-B154-4C19-28EE-AB42AE5049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0028063" y="4535545"/>
              <a:ext cx="457200" cy="4572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4115478-9F86-68E3-8A2B-0E9B15022470}"/>
              </a:ext>
            </a:extLst>
          </p:cNvPr>
          <p:cNvGrpSpPr/>
          <p:nvPr/>
        </p:nvGrpSpPr>
        <p:grpSpPr>
          <a:xfrm>
            <a:off x="616109" y="2121927"/>
            <a:ext cx="10953909" cy="2935849"/>
            <a:chOff x="616109" y="2121927"/>
            <a:chExt cx="10953909" cy="293584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F59CBCB-6406-596D-4825-BB594E32D860}"/>
                </a:ext>
              </a:extLst>
            </p:cNvPr>
            <p:cNvSpPr/>
            <p:nvPr/>
          </p:nvSpPr>
          <p:spPr>
            <a:xfrm>
              <a:off x="7583139" y="2121927"/>
              <a:ext cx="3986879" cy="1197384"/>
            </a:xfrm>
            <a:prstGeom prst="roundRect">
              <a:avLst>
                <a:gd name="adj" fmla="val 2471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828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On-premise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8215AC0-A6B8-18BF-BE26-44C4AB76D6B3}"/>
                </a:ext>
              </a:extLst>
            </p:cNvPr>
            <p:cNvSpPr/>
            <p:nvPr/>
          </p:nvSpPr>
          <p:spPr>
            <a:xfrm>
              <a:off x="616109" y="2126657"/>
              <a:ext cx="6965121" cy="1197384"/>
            </a:xfrm>
            <a:prstGeom prst="roundRect">
              <a:avLst>
                <a:gd name="adj" fmla="val 2471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828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Cloud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09EFA01-511E-E365-0592-196B2001B811}"/>
                </a:ext>
              </a:extLst>
            </p:cNvPr>
            <p:cNvSpPr/>
            <p:nvPr/>
          </p:nvSpPr>
          <p:spPr>
            <a:xfrm>
              <a:off x="616110" y="2508984"/>
              <a:ext cx="6965123" cy="2548791"/>
            </a:xfrm>
            <a:prstGeom prst="roundRect">
              <a:avLst>
                <a:gd name="adj" fmla="val 9762"/>
              </a:avLst>
            </a:prstGeom>
            <a:solidFill>
              <a:schemeClr val="bg1"/>
            </a:solidFill>
            <a:ln w="635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07E6AA40-C714-3795-3E73-631B72325E09}"/>
                </a:ext>
              </a:extLst>
            </p:cNvPr>
            <p:cNvSpPr/>
            <p:nvPr/>
          </p:nvSpPr>
          <p:spPr>
            <a:xfrm>
              <a:off x="7581232" y="2508984"/>
              <a:ext cx="3986879" cy="2548792"/>
            </a:xfrm>
            <a:prstGeom prst="roundRect">
              <a:avLst>
                <a:gd name="adj" fmla="val 7813"/>
              </a:avLst>
            </a:prstGeom>
            <a:solidFill>
              <a:schemeClr val="bg1"/>
            </a:solidFill>
            <a:ln w="6350">
              <a:solidFill>
                <a:srgbClr val="E8EC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20" name="Picture 19" descr="A black and orange logo&#10;&#10;Description automatically generated">
              <a:extLst>
                <a:ext uri="{FF2B5EF4-FFF2-40B4-BE49-F238E27FC236}">
                  <a16:creationId xmlns:a16="http://schemas.microsoft.com/office/drawing/2014/main" id="{74B1B702-88BE-5C08-9DFB-0A9C698B1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4668" y="2798863"/>
              <a:ext cx="774672" cy="463836"/>
            </a:xfrm>
            <a:prstGeom prst="rect">
              <a:avLst/>
            </a:prstGeom>
          </p:spPr>
        </p:pic>
        <p:pic>
          <p:nvPicPr>
            <p:cNvPr id="21" name="Picture 20" descr="A black and grey striped letter&#10;&#10;Description automatically generated with medium confidence">
              <a:extLst>
                <a:ext uri="{FF2B5EF4-FFF2-40B4-BE49-F238E27FC236}">
                  <a16:creationId xmlns:a16="http://schemas.microsoft.com/office/drawing/2014/main" id="{5E71BEE4-C788-79BC-F6BB-02DEF48A6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83252" y="4038471"/>
              <a:ext cx="1077584" cy="341235"/>
            </a:xfrm>
            <a:prstGeom prst="rect">
              <a:avLst/>
            </a:prstGeom>
          </p:spPr>
        </p:pic>
        <p:pic>
          <p:nvPicPr>
            <p:cNvPr id="23" name="Picture 22" descr="A blue square with black background&#10;&#10;Description automatically generated">
              <a:extLst>
                <a:ext uri="{FF2B5EF4-FFF2-40B4-BE49-F238E27FC236}">
                  <a16:creationId xmlns:a16="http://schemas.microsoft.com/office/drawing/2014/main" id="{6D3B7470-4675-D99C-C0D8-97ED6035C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62862" y="3099421"/>
              <a:ext cx="1108055" cy="436187"/>
            </a:xfrm>
            <a:prstGeom prst="rect">
              <a:avLst/>
            </a:prstGeom>
          </p:spPr>
        </p:pic>
        <p:pic>
          <p:nvPicPr>
            <p:cNvPr id="25" name="Picture 24" descr="A blue text on a black background&#10;&#10;Description automatically generated">
              <a:extLst>
                <a:ext uri="{FF2B5EF4-FFF2-40B4-BE49-F238E27FC236}">
                  <a16:creationId xmlns:a16="http://schemas.microsoft.com/office/drawing/2014/main" id="{64583D00-ED4C-CCF5-2D58-1371A4E51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15798" y="3684288"/>
              <a:ext cx="1903442" cy="321114"/>
            </a:xfrm>
            <a:prstGeom prst="rect">
              <a:avLst/>
            </a:prstGeom>
          </p:spPr>
        </p:pic>
        <p:pic>
          <p:nvPicPr>
            <p:cNvPr id="26" name="Picture 25" descr="A orange x and black background&#10;&#10;Description automatically generated with medium confidence">
              <a:extLst>
                <a:ext uri="{FF2B5EF4-FFF2-40B4-BE49-F238E27FC236}">
                  <a16:creationId xmlns:a16="http://schemas.microsoft.com/office/drawing/2014/main" id="{8A633A52-C991-A30B-B356-C9B557CBF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10155" y="4078939"/>
              <a:ext cx="1613468" cy="260298"/>
            </a:xfrm>
            <a:prstGeom prst="rect">
              <a:avLst/>
            </a:prstGeom>
          </p:spPr>
        </p:pic>
        <p:pic>
          <p:nvPicPr>
            <p:cNvPr id="27" name="Picture 26" descr="A letter w in grey on a black background&#10;&#10;Description automatically generated">
              <a:extLst>
                <a:ext uri="{FF2B5EF4-FFF2-40B4-BE49-F238E27FC236}">
                  <a16:creationId xmlns:a16="http://schemas.microsoft.com/office/drawing/2014/main" id="{0D51D34B-ABAB-1862-8D11-EF73838A6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73292" y="3203404"/>
              <a:ext cx="1497504" cy="228220"/>
            </a:xfrm>
            <a:prstGeom prst="rect">
              <a:avLst/>
            </a:prstGeom>
          </p:spPr>
        </p:pic>
        <p:pic>
          <p:nvPicPr>
            <p:cNvPr id="28" name="Picture 27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98D9C76B-8E2A-F7DD-3A45-B5C2CB9AA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67664" y="4469213"/>
              <a:ext cx="1599710" cy="379592"/>
            </a:xfrm>
            <a:prstGeom prst="rect">
              <a:avLst/>
            </a:prstGeom>
          </p:spPr>
        </p:pic>
        <p:pic>
          <p:nvPicPr>
            <p:cNvPr id="30" name="Picture 29" descr="A close up of a logo&#10;&#10;Description automatically generated">
              <a:extLst>
                <a:ext uri="{FF2B5EF4-FFF2-40B4-BE49-F238E27FC236}">
                  <a16:creationId xmlns:a16="http://schemas.microsoft.com/office/drawing/2014/main" id="{AA16BFA5-588A-D246-1830-B9F5A2E816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99837" y="2825275"/>
              <a:ext cx="2122416" cy="411012"/>
            </a:xfrm>
            <a:prstGeom prst="rect">
              <a:avLst/>
            </a:prstGeom>
          </p:spPr>
        </p:pic>
        <p:pic>
          <p:nvPicPr>
            <p:cNvPr id="32" name="Picture 31" descr="Blue letters on a black background&#10;&#10;Description automatically generated">
              <a:extLst>
                <a:ext uri="{FF2B5EF4-FFF2-40B4-BE49-F238E27FC236}">
                  <a16:creationId xmlns:a16="http://schemas.microsoft.com/office/drawing/2014/main" id="{581EA186-5CC3-4FE9-26D1-705917BA3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85709" y="2850479"/>
              <a:ext cx="2163620" cy="360604"/>
            </a:xfrm>
            <a:prstGeom prst="rect">
              <a:avLst/>
            </a:prstGeom>
          </p:spPr>
        </p:pic>
        <p:pic>
          <p:nvPicPr>
            <p:cNvPr id="37" name="Picture 36" descr="A red text on a black background&#10;&#10;Description automatically generated">
              <a:extLst>
                <a:ext uri="{FF2B5EF4-FFF2-40B4-BE49-F238E27FC236}">
                  <a16:creationId xmlns:a16="http://schemas.microsoft.com/office/drawing/2014/main" id="{6E76C1D7-C45A-73F3-0ABF-62F7A5EB5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1904" y="4542203"/>
              <a:ext cx="1600200" cy="249604"/>
            </a:xfrm>
            <a:prstGeom prst="rect">
              <a:avLst/>
            </a:prstGeom>
          </p:spPr>
        </p:pic>
        <p:pic>
          <p:nvPicPr>
            <p:cNvPr id="39" name="Picture 38" descr="A blue letter on a black background&#10;&#10;Description automatically generated">
              <a:extLst>
                <a:ext uri="{FF2B5EF4-FFF2-40B4-BE49-F238E27FC236}">
                  <a16:creationId xmlns:a16="http://schemas.microsoft.com/office/drawing/2014/main" id="{E7B9FE9C-4101-CFD7-C408-520C7AF9D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07227" y="3725883"/>
              <a:ext cx="1507636" cy="237924"/>
            </a:xfrm>
            <a:prstGeom prst="rect">
              <a:avLst/>
            </a:prstGeom>
          </p:spPr>
        </p:pic>
        <p:pic>
          <p:nvPicPr>
            <p:cNvPr id="40" name="Picture 39" descr="A logo with text on it&#10;&#10;Description automatically generated">
              <a:extLst>
                <a:ext uri="{FF2B5EF4-FFF2-40B4-BE49-F238E27FC236}">
                  <a16:creationId xmlns:a16="http://schemas.microsoft.com/office/drawing/2014/main" id="{2DA06D85-EE37-C823-E39E-593030D73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9950" y="3582431"/>
              <a:ext cx="1444108" cy="524828"/>
            </a:xfrm>
            <a:prstGeom prst="rect">
              <a:avLst/>
            </a:prstGeom>
          </p:spPr>
        </p:pic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FC065058-4E0A-207C-E2E7-462D531946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283423" y="4542203"/>
              <a:ext cx="1755244" cy="2336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932612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3E18B-29F2-3F59-6DE7-29087137E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4464EC62-F8FD-3455-6881-6F3B322AFF54}"/>
              </a:ext>
            </a:extLst>
          </p:cNvPr>
          <p:cNvGraphicFramePr/>
          <p:nvPr/>
        </p:nvGraphicFramePr>
        <p:xfrm>
          <a:off x="623887" y="1831290"/>
          <a:ext cx="10944225" cy="457046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623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20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78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600" dirty="0">
                          <a:solidFill>
                            <a:srgbClr val="303C42"/>
                          </a:solidFill>
                          <a:latin typeface="+mn-lt"/>
                          <a:cs typeface="Arial" panose="020B0604020202020204" pitchFamily="34" charset="0"/>
                        </a:rPr>
                        <a:t>Items</a:t>
                      </a:r>
                      <a:endParaRPr lang="en-US" sz="1600" b="1" dirty="0">
                        <a:solidFill>
                          <a:srgbClr val="303C42"/>
                        </a:solidFill>
                        <a:latin typeface="+mn-lt"/>
                        <a:ea typeface="微软雅黑"/>
                        <a:cs typeface="Arial" panose="020B0604020202020204" pitchFamily="34" charset="0"/>
                      </a:endParaRPr>
                    </a:p>
                  </a:txBody>
                  <a:tcPr marL="91450" marR="91450" marT="45728" marB="45728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600" kern="1200" dirty="0">
                          <a:solidFill>
                            <a:srgbClr val="303C42"/>
                          </a:solidFill>
                          <a:latin typeface="+mn-lt"/>
                          <a:cs typeface="Arial" panose="020B0604020202020204" pitchFamily="34" charset="0"/>
                        </a:rPr>
                        <a:t>Specifications</a:t>
                      </a:r>
                      <a:endParaRPr lang="en-US" sz="1600" b="1" kern="1200" dirty="0">
                        <a:solidFill>
                          <a:srgbClr val="303C4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50" marR="91450" marT="45728" marB="4572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29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Max.</a:t>
                      </a:r>
                      <a:r>
                        <a:rPr lang="zh-CN" altLang="en-US" sz="140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Extensions</a:t>
                      </a:r>
                      <a:endParaRPr lang="en-US" sz="1400" b="0" i="0" kern="1200" dirty="0">
                        <a:solidFill>
                          <a:srgbClr val="303C42"/>
                        </a:solidFill>
                        <a:effectLst/>
                        <a:latin typeface="+mn-lt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91450" marR="91450" marT="45728" marB="45728" anchor="ctr">
                    <a:lnL w="12700" cmpd="sng">
                      <a:noFill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400" b="0" i="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10000</a:t>
                      </a:r>
                    </a:p>
                  </a:txBody>
                  <a:tcPr marL="91450" marR="91450" marT="45728" marB="45728"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006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22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Max.</a:t>
                      </a:r>
                      <a:r>
                        <a:rPr lang="zh-CN" altLang="en-US" sz="140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Concurrent Call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s</a:t>
                      </a:r>
                      <a:endParaRPr lang="en-US" sz="1400" b="0" i="0" kern="1200" dirty="0">
                        <a:solidFill>
                          <a:srgbClr val="303C42"/>
                        </a:solidFill>
                        <a:effectLst/>
                        <a:latin typeface="+mn-lt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91450" marR="91450" marT="45728" marB="45728" anchor="ctr">
                    <a:lnL w="12700" cmpd="sng">
                      <a:noFill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400" b="0" i="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1000</a:t>
                      </a:r>
                    </a:p>
                  </a:txBody>
                  <a:tcPr marL="91450" marR="91450" marT="45728" marB="45728"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22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Operating</a:t>
                      </a:r>
                      <a:r>
                        <a:rPr lang="zh-CN" altLang="en-US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System</a:t>
                      </a:r>
                      <a:endParaRPr lang="en-US" sz="1400" kern="1200" dirty="0">
                        <a:solidFill>
                          <a:srgbClr val="303C4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50" marR="91450" marT="45728" marB="45728" anchor="ctr">
                    <a:lnL w="12700" cmpd="sng">
                      <a:noFill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zh-CN" altLang="en-US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Ubuntu 2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4</a:t>
                      </a:r>
                      <a:r>
                        <a:rPr lang="zh-CN" altLang="en-US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.04 LTS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, Debian 12</a:t>
                      </a:r>
                      <a:endParaRPr lang="zh-CN" altLang="en-US" sz="1400" kern="1200" dirty="0">
                        <a:solidFill>
                          <a:srgbClr val="303C4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50" marR="91450" marT="45728" marB="45728"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4628931"/>
                  </a:ext>
                </a:extLst>
              </a:tr>
              <a:tr h="101499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Recommended Server Environment </a:t>
                      </a:r>
                    </a:p>
                  </a:txBody>
                  <a:tcPr marL="91450" marR="91450" marT="45728" marB="45728" anchor="ctr">
                    <a:lnL w="12700" cmpd="sng">
                      <a:noFill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altLang="zh-CN" sz="1400" b="1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On-premise: 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VMware Workstation 17.0.0 or later; VMware </a:t>
                      </a:r>
                      <a:r>
                        <a:rPr lang="en-US" altLang="zh-CN" sz="1400" kern="1200" dirty="0" err="1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ESXi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 8.0 or later; Hyper-V 10.0.17134.1 or later; KVM; </a:t>
                      </a:r>
                      <a:r>
                        <a:rPr lang="en-US" altLang="zh-CN" sz="1400" kern="1200" dirty="0" err="1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Proxmox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 VE 7.0 or later; Dell EMC PowerEdge;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altLang="zh-CN" sz="1400" b="1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Cloud: 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Amazon Web Service (AWS); Microsoft Azure; Google Cloud; Amazon </a:t>
                      </a:r>
                      <a:r>
                        <a:rPr lang="en-US" altLang="zh-CN" sz="1400" kern="1200" dirty="0" err="1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Lightsail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; Digital Ocean; </a:t>
                      </a:r>
                      <a:r>
                        <a:rPr lang="en-US" altLang="zh-CN" sz="1400" kern="1200" dirty="0" err="1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OVHcloud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; HETZNER; </a:t>
                      </a:r>
                      <a:r>
                        <a:rPr lang="en-US" altLang="zh-CN" sz="1400" kern="1200" dirty="0" err="1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Vultr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; </a:t>
                      </a:r>
                      <a:r>
                        <a:rPr lang="en-US" altLang="zh-CN" sz="1400" kern="1200" dirty="0" err="1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Infomaniak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  <a:sym typeface="+mn-ea"/>
                        </a:rPr>
                        <a:t>; and more.</a:t>
                      </a:r>
                    </a:p>
                  </a:txBody>
                  <a:tcPr marL="91450" marR="91450" marT="45728" marB="45728"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129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40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Activation Method</a:t>
                      </a:r>
                      <a:endParaRPr lang="en-US" sz="1400" b="0" i="0" kern="1200" dirty="0">
                        <a:solidFill>
                          <a:srgbClr val="303C42"/>
                        </a:solidFill>
                        <a:effectLst/>
                        <a:latin typeface="+mn-lt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91450" marR="91450" marT="45728" marB="45728" anchor="ctr">
                    <a:lnL w="12700" cmpd="sng">
                      <a:noFill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Online Activation / Offline Activation</a:t>
                      </a:r>
                      <a:endParaRPr lang="en-US" sz="1400" b="0" i="0" kern="1200" dirty="0">
                        <a:solidFill>
                          <a:srgbClr val="303C42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50" marR="91450" marT="45728" marB="45728"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129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40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Licensing</a:t>
                      </a:r>
                      <a:r>
                        <a:rPr lang="zh-CN" altLang="en-US" sz="140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40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Options</a:t>
                      </a:r>
                      <a:endParaRPr lang="en-US" sz="1400" b="0" i="0" kern="1200" dirty="0">
                        <a:solidFill>
                          <a:srgbClr val="303C42"/>
                        </a:solidFill>
                        <a:effectLst/>
                        <a:latin typeface="+mn-lt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91450" marR="91450" marT="45728" marB="45728" anchor="ctr">
                    <a:lnL w="12700" cmpd="sng">
                      <a:noFill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40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Enterprise Plan/Ultimate Plan</a:t>
                      </a:r>
                      <a:endParaRPr lang="en-US" sz="1400" b="0" i="0" kern="1200" dirty="0">
                        <a:solidFill>
                          <a:srgbClr val="303C42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50" marR="91450" marT="45728" marB="45728"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5786991"/>
                  </a:ext>
                </a:extLst>
              </a:tr>
              <a:tr h="47129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400" b="0" i="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Subscription</a:t>
                      </a:r>
                      <a:r>
                        <a:rPr lang="zh-CN" altLang="en-US" sz="1400" b="0" i="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400" b="0" i="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j-ea"/>
                          <a:cs typeface="Arial" panose="020B0604020202020204" pitchFamily="34" charset="0"/>
                        </a:rPr>
                        <a:t>Terms</a:t>
                      </a:r>
                      <a:endParaRPr lang="en-US" sz="1400" b="0" i="0" kern="1200" dirty="0">
                        <a:solidFill>
                          <a:srgbClr val="303C42"/>
                        </a:solidFill>
                        <a:effectLst/>
                        <a:latin typeface="+mn-lt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91450" marR="91450" marT="45728" marB="45728" anchor="ctr">
                    <a:lnL w="12700" cmpd="sng">
                      <a:noFill/>
                    </a:lnL>
                    <a:lnR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1400" b="0" i="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Annual</a:t>
                      </a:r>
                      <a:r>
                        <a:rPr lang="zh-CN" altLang="en-US" sz="1400" b="0" i="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400" b="0" i="0" kern="1200" dirty="0">
                          <a:solidFill>
                            <a:srgbClr val="303C42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Subscription</a:t>
                      </a:r>
                      <a:endParaRPr lang="en-US" sz="1400" b="0" i="0" kern="1200" dirty="0">
                        <a:solidFill>
                          <a:srgbClr val="303C42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50" marR="91450" marT="45728" marB="45728" anchor="ctr">
                    <a:lnL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EC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809238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E9C7492-114E-1790-A221-9BEA57C4E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P-Series Software Edition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18401107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F6CC-B857-F109-8F0D-31468CBDA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Central Management for Partners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CD9CB7-603F-4EFF-1782-7003C7C12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69962"/>
            <a:ext cx="10944225" cy="750724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1700" dirty="0"/>
              <a:t>Reach, manage, and monitor your fleet of customer PBXs with ease. Empower service providers with a fully-fledged central management portal with features such as PBX monitoring, task management, and more.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DBB1BD-7176-DDCA-0626-95EA97707C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016" y="2730479"/>
            <a:ext cx="3396853" cy="2966036"/>
          </a:xfrm>
        </p:spPr>
        <p:txBody>
          <a:bodyPr/>
          <a:lstStyle/>
          <a:p>
            <a:r>
              <a:rPr lang="en-US" dirty="0"/>
              <a:t>Real-time dashboard of PBX status</a:t>
            </a:r>
          </a:p>
          <a:p>
            <a:r>
              <a:rPr lang="en-US" dirty="0"/>
              <a:t>24/7 monitoring and alerts</a:t>
            </a:r>
          </a:p>
          <a:p>
            <a:r>
              <a:rPr lang="en-US" dirty="0"/>
              <a:t>Bulk PBX auto-provisioning</a:t>
            </a:r>
          </a:p>
          <a:p>
            <a:r>
              <a:rPr lang="en-US" dirty="0"/>
              <a:t>Scheduled PBX tasks (upgrade, backup, restore, etc.)</a:t>
            </a:r>
          </a:p>
          <a:p>
            <a:r>
              <a:rPr lang="en-US" dirty="0"/>
              <a:t>Central Trunks &amp; DIDs Management</a:t>
            </a:r>
          </a:p>
          <a:p>
            <a:r>
              <a:rPr lang="en-US" dirty="0"/>
              <a:t>Real-time PBX resource usage &amp; status monitoring</a:t>
            </a:r>
          </a:p>
          <a:p>
            <a:r>
              <a:rPr lang="en-US" dirty="0"/>
              <a:t>White-label options available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7B78832-F824-7017-F626-5305DE788B29}"/>
              </a:ext>
            </a:extLst>
          </p:cNvPr>
          <p:cNvGrpSpPr/>
          <p:nvPr/>
        </p:nvGrpSpPr>
        <p:grpSpPr>
          <a:xfrm>
            <a:off x="3826648" y="2759207"/>
            <a:ext cx="7752335" cy="3012383"/>
            <a:chOff x="3826648" y="2835409"/>
            <a:chExt cx="7752335" cy="3012383"/>
          </a:xfrm>
        </p:grpSpPr>
        <p:pic>
          <p:nvPicPr>
            <p:cNvPr id="6" name="Picture 5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FA39D16F-5FA1-77BA-FCF1-108B58679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26648" y="2835409"/>
              <a:ext cx="7752335" cy="301238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C50D8C2-258C-047D-BF79-C6B926A4A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bg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429251" y="3833704"/>
              <a:ext cx="552449" cy="770045"/>
            </a:xfrm>
            <a:prstGeom prst="roundRect">
              <a:avLst>
                <a:gd name="adj" fmla="val 3929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142848760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DE57D-548E-0E86-0C36-4FFD6C6C3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Customer Use Cases</a:t>
            </a:r>
            <a:endParaRPr lang="zh-CN" altLang="en-US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205D7B83-8926-1B40-48ED-B10F79E4D6B6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11748" y="3123518"/>
            <a:ext cx="2299752" cy="476801"/>
          </a:xfrm>
        </p:spPr>
        <p:txBody>
          <a:bodyPr/>
          <a:lstStyle/>
          <a:p>
            <a:r>
              <a:rPr lang="en-US" sz="1500" dirty="0"/>
              <a:t>Work in the Office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925168E-E957-9A99-43F7-EA18752584A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1749" y="3545301"/>
            <a:ext cx="2299752" cy="2426152"/>
          </a:xfrm>
        </p:spPr>
        <p:txBody>
          <a:bodyPr/>
          <a:lstStyle/>
          <a:p>
            <a:r>
              <a:rPr lang="en-US" sz="1300" dirty="0"/>
              <a:t>Flexible terminals: IP phone, desktop/mobile softphone</a:t>
            </a:r>
          </a:p>
          <a:p>
            <a:r>
              <a:rPr lang="en-US" sz="1300" dirty="0"/>
              <a:t>Communicate effectively with customers and colleagues who might not work in the office</a:t>
            </a:r>
          </a:p>
          <a:p>
            <a:r>
              <a:rPr lang="en-US" sz="1300" dirty="0"/>
              <a:t>Operator Panel provides a visual console and improves efficiency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4ECC6C5F-06EA-D208-0A19-5C0C9947EABB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3544893" y="3123678"/>
            <a:ext cx="2299752" cy="476801"/>
          </a:xfrm>
        </p:spPr>
        <p:txBody>
          <a:bodyPr/>
          <a:lstStyle/>
          <a:p>
            <a:r>
              <a:rPr lang="en-US" sz="1500" dirty="0"/>
              <a:t>Service Center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5EF68A49-C3EF-66B6-1E07-EB8391A0872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44894" y="3545461"/>
            <a:ext cx="2442020" cy="2426152"/>
          </a:xfrm>
        </p:spPr>
        <p:txBody>
          <a:bodyPr/>
          <a:lstStyle/>
          <a:p>
            <a:r>
              <a:rPr lang="en-US" sz="1300" dirty="0"/>
              <a:t>Check real-time call center metrics and KPIs from the Wallboard and get advanced call center reports. </a:t>
            </a:r>
          </a:p>
          <a:p>
            <a:r>
              <a:rPr lang="en-US" sz="1300" dirty="0"/>
              <a:t>All the tools agents and supervisors need to manage calls in one Web interface. </a:t>
            </a:r>
          </a:p>
          <a:p>
            <a:r>
              <a:rPr lang="en-US" sz="1300" dirty="0"/>
              <a:t>Deliver exceptional customer service and maximize agent efficiency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763AC632-B789-38A4-6B19-4D9EA1CF09F4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6239456" y="3123358"/>
            <a:ext cx="2715149" cy="476801"/>
          </a:xfrm>
        </p:spPr>
        <p:txBody>
          <a:bodyPr/>
          <a:lstStyle/>
          <a:p>
            <a:r>
              <a:rPr lang="en-US" sz="1500" dirty="0"/>
              <a:t>Mobile &amp; Remote Workers</a:t>
            </a:r>
          </a:p>
          <a:p>
            <a:endParaRPr lang="en-US" sz="1500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7172C2EA-E1A4-E55B-B3A9-863F5B14D0F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239458" y="3545141"/>
            <a:ext cx="2442020" cy="2426152"/>
          </a:xfrm>
        </p:spPr>
        <p:txBody>
          <a:bodyPr/>
          <a:lstStyle/>
          <a:p>
            <a:r>
              <a:rPr lang="en-US" sz="1300" dirty="0"/>
              <a:t>Turn your desktop PC, or mobile phone into an office extension; never miss a call</a:t>
            </a:r>
          </a:p>
          <a:p>
            <a:r>
              <a:rPr lang="en-US" sz="1300" dirty="0"/>
              <a:t>Secure communications and consistent in-office experience</a:t>
            </a:r>
          </a:p>
          <a:p>
            <a:r>
              <a:rPr lang="en-US" sz="1300" dirty="0"/>
              <a:t>One number reach to present a professional corporate image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E81938E2-5170-5846-4CEA-04479BF4F375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9068853" y="3123518"/>
            <a:ext cx="2299752" cy="476801"/>
          </a:xfrm>
        </p:spPr>
        <p:txBody>
          <a:bodyPr/>
          <a:lstStyle/>
          <a:p>
            <a:r>
              <a:rPr lang="en-US" sz="1500" dirty="0"/>
              <a:t>Multiple Offices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C36C721E-3EA1-7ED4-5ABF-ED412DA5622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068853" y="3545301"/>
            <a:ext cx="2311397" cy="2426152"/>
          </a:xfrm>
        </p:spPr>
        <p:txBody>
          <a:bodyPr/>
          <a:lstStyle/>
          <a:p>
            <a:r>
              <a:rPr lang="en-US" sz="1300" dirty="0"/>
              <a:t>Distributed workforce is connected on a single UC system and unified with free and secure inter-office communications</a:t>
            </a:r>
          </a:p>
          <a:p>
            <a:r>
              <a:rPr lang="en-US" sz="1300" dirty="0"/>
              <a:t>Unified corporate number providing the branch office with an appearance of corporate unity</a:t>
            </a:r>
          </a:p>
          <a:p>
            <a:r>
              <a:rPr lang="en-US" sz="1300" dirty="0"/>
              <a:t>Lower operational and communication costs</a:t>
            </a:r>
          </a:p>
        </p:txBody>
      </p:sp>
      <p:pic>
        <p:nvPicPr>
          <p:cNvPr id="12" name="Picture Placeholder 8" descr="A person wearing headphones and holding a clipboard&#10;&#10;Description automatically generated">
            <a:extLst>
              <a:ext uri="{FF2B5EF4-FFF2-40B4-BE49-F238E27FC236}">
                <a16:creationId xmlns:a16="http://schemas.microsoft.com/office/drawing/2014/main" id="{E489FF80-3E7A-3C1D-DB6C-53BCD75793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3888" y="1565806"/>
            <a:ext cx="2733144" cy="1345669"/>
          </a:xfrm>
          <a:prstGeom prst="roundRect">
            <a:avLst>
              <a:gd name="adj" fmla="val 16245"/>
            </a:avLst>
          </a:prstGeom>
          <a:noFill/>
        </p:spPr>
      </p:pic>
      <p:pic>
        <p:nvPicPr>
          <p:cNvPr id="13" name="Picture Placeholder 18" descr="A person sitting at a table looking at a phone&#10;&#10;Description automatically generated">
            <a:extLst>
              <a:ext uri="{FF2B5EF4-FFF2-40B4-BE49-F238E27FC236}">
                <a16:creationId xmlns:a16="http://schemas.microsoft.com/office/drawing/2014/main" id="{AF16E371-CC58-9BB3-CF47-5DABB80072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"/>
          <a:stretch/>
        </p:blipFill>
        <p:spPr>
          <a:xfrm>
            <a:off x="6090176" y="1565806"/>
            <a:ext cx="2762787" cy="1345669"/>
          </a:xfrm>
          <a:prstGeom prst="roundRect">
            <a:avLst/>
          </a:prstGeom>
          <a:noFill/>
        </p:spPr>
      </p:pic>
      <p:pic>
        <p:nvPicPr>
          <p:cNvPr id="14" name="Picture Placeholder 20" descr="A person and person looking at a computer&#10;&#10;Description automatically generated">
            <a:extLst>
              <a:ext uri="{FF2B5EF4-FFF2-40B4-BE49-F238E27FC236}">
                <a16:creationId xmlns:a16="http://schemas.microsoft.com/office/drawing/2014/main" id="{DF89C77E-B61D-E449-689B-DF8E6E6FA3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52963" y="1565806"/>
            <a:ext cx="2715149" cy="1345669"/>
          </a:xfrm>
          <a:prstGeom prst="roundRect">
            <a:avLst/>
          </a:prstGeom>
          <a:noFill/>
        </p:spPr>
      </p:pic>
      <p:pic>
        <p:nvPicPr>
          <p:cNvPr id="16" name="Picture Placeholder 14" descr="A person and person wearing headsets&#10;&#10;Description automatically generated">
            <a:extLst>
              <a:ext uri="{FF2B5EF4-FFF2-40B4-BE49-F238E27FC236}">
                <a16:creationId xmlns:a16="http://schemas.microsoft.com/office/drawing/2014/main" id="{7430802A-99C5-3371-31A6-0872C50D19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7032" y="1565806"/>
            <a:ext cx="2747964" cy="1345669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47069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27D8AB3-C66E-04BE-9AA5-D1E8294BDFEB}"/>
              </a:ext>
            </a:extLst>
          </p:cNvPr>
          <p:cNvSpPr/>
          <p:nvPr/>
        </p:nvSpPr>
        <p:spPr>
          <a:xfrm>
            <a:off x="4269689" y="1724603"/>
            <a:ext cx="3646800" cy="2233158"/>
          </a:xfrm>
          <a:prstGeom prst="roundRect">
            <a:avLst>
              <a:gd name="adj" fmla="val 13249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40C9B2C-BDB7-89D2-45FA-39BFB099D573}"/>
              </a:ext>
            </a:extLst>
          </p:cNvPr>
          <p:cNvSpPr/>
          <p:nvPr/>
        </p:nvSpPr>
        <p:spPr>
          <a:xfrm>
            <a:off x="623888" y="1724603"/>
            <a:ext cx="3646800" cy="2233158"/>
          </a:xfrm>
          <a:prstGeom prst="roundRect">
            <a:avLst>
              <a:gd name="adj" fmla="val 13249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0B3132B-C403-FCCE-E531-C2F647249F2F}"/>
              </a:ext>
            </a:extLst>
          </p:cNvPr>
          <p:cNvSpPr/>
          <p:nvPr/>
        </p:nvSpPr>
        <p:spPr>
          <a:xfrm>
            <a:off x="7915490" y="1724603"/>
            <a:ext cx="3646800" cy="2233158"/>
          </a:xfrm>
          <a:prstGeom prst="roundRect">
            <a:avLst>
              <a:gd name="adj" fmla="val 13249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3DB9FC1-FCCD-0422-E978-7CF0C8B78290}"/>
              </a:ext>
            </a:extLst>
          </p:cNvPr>
          <p:cNvSpPr/>
          <p:nvPr/>
        </p:nvSpPr>
        <p:spPr>
          <a:xfrm>
            <a:off x="630040" y="3957761"/>
            <a:ext cx="3646800" cy="2233158"/>
          </a:xfrm>
          <a:prstGeom prst="roundRect">
            <a:avLst>
              <a:gd name="adj" fmla="val 13249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169EAF8-E57C-1DAE-8942-78FA0D557635}"/>
              </a:ext>
            </a:extLst>
          </p:cNvPr>
          <p:cNvSpPr/>
          <p:nvPr/>
        </p:nvSpPr>
        <p:spPr>
          <a:xfrm>
            <a:off x="4275841" y="3957761"/>
            <a:ext cx="3646800" cy="2233158"/>
          </a:xfrm>
          <a:prstGeom prst="roundRect">
            <a:avLst>
              <a:gd name="adj" fmla="val 13249"/>
            </a:avLst>
          </a:prstGeom>
          <a:gradFill flip="none" rotWithShape="1">
            <a:gsLst>
              <a:gs pos="91000">
                <a:srgbClr val="F7F9FA">
                  <a:alpha val="0"/>
                </a:srgbClr>
              </a:gs>
              <a:gs pos="46000">
                <a:srgbClr val="F7F9FA"/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D546908-5599-5656-8AB5-034DAC3BD083}"/>
              </a:ext>
            </a:extLst>
          </p:cNvPr>
          <p:cNvSpPr/>
          <p:nvPr/>
        </p:nvSpPr>
        <p:spPr>
          <a:xfrm>
            <a:off x="7921313" y="3957761"/>
            <a:ext cx="3646800" cy="2233158"/>
          </a:xfrm>
          <a:prstGeom prst="roundRect">
            <a:avLst>
              <a:gd name="adj" fmla="val 13249"/>
            </a:avLst>
          </a:prstGeom>
          <a:solidFill>
            <a:schemeClr val="bg1"/>
          </a:solidFill>
          <a:ln w="6350">
            <a:solidFill>
              <a:srgbClr val="E8EC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085E7-C23A-9C27-220E-CF4322223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UC Solutions for Various Industries</a:t>
            </a:r>
            <a:endParaRPr lang="zh-CN" altLang="en-US" dirty="0"/>
          </a:p>
        </p:txBody>
      </p:sp>
      <p:pic>
        <p:nvPicPr>
          <p:cNvPr id="71" name="Picture Placeholder 70">
            <a:extLst>
              <a:ext uri="{FF2B5EF4-FFF2-40B4-BE49-F238E27FC236}">
                <a16:creationId xmlns:a16="http://schemas.microsoft.com/office/drawing/2014/main" id="{2FAE8538-B892-C910-E8AF-1B961BB9CFC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93" b="93"/>
          <a:stretch>
            <a:fillRect/>
          </a:stretch>
        </p:blipFill>
        <p:spPr>
          <a:xfrm>
            <a:off x="670786" y="1724603"/>
            <a:ext cx="848648" cy="846580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C8FB738-DA83-0267-CFE3-E526546E1DEE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84755" y="2553129"/>
            <a:ext cx="3249612" cy="344322"/>
          </a:xfrm>
        </p:spPr>
        <p:txBody>
          <a:bodyPr/>
          <a:lstStyle/>
          <a:p>
            <a:r>
              <a:rPr lang="en-US" dirty="0"/>
              <a:t>Education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0969952-68C9-100C-6DBD-5A48DC95B01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784755" y="2928251"/>
            <a:ext cx="3249612" cy="89547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Help staff, teachers, and students communicate effectively and securely in one single platform</a:t>
            </a:r>
          </a:p>
        </p:txBody>
      </p:sp>
      <p:pic>
        <p:nvPicPr>
          <p:cNvPr id="73" name="Picture Placeholder 72">
            <a:extLst>
              <a:ext uri="{FF2B5EF4-FFF2-40B4-BE49-F238E27FC236}">
                <a16:creationId xmlns:a16="http://schemas.microsoft.com/office/drawing/2014/main" id="{058B4343-76D7-1783-DB8A-21057F1FBA9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348752" y="1724603"/>
            <a:ext cx="848648" cy="846580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150AF9A-A318-4E74-DCC7-7654B4B3135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462721" y="2553129"/>
            <a:ext cx="3249612" cy="344322"/>
          </a:xfrm>
        </p:spPr>
        <p:txBody>
          <a:bodyPr/>
          <a:lstStyle/>
          <a:p>
            <a:r>
              <a:rPr lang="en-US" dirty="0"/>
              <a:t>Government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8D2AD1-F4A5-DE5E-CCC9-EB5C85DA80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462721" y="2928251"/>
            <a:ext cx="3249612" cy="89547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Reinvigorate the government agencies with secure and advanced VoIP system</a:t>
            </a:r>
          </a:p>
        </p:txBody>
      </p:sp>
      <p:pic>
        <p:nvPicPr>
          <p:cNvPr id="75" name="Picture Placeholder 74">
            <a:extLst>
              <a:ext uri="{FF2B5EF4-FFF2-40B4-BE49-F238E27FC236}">
                <a16:creationId xmlns:a16="http://schemas.microsoft.com/office/drawing/2014/main" id="{8FB9FD9F-C938-5E7E-F67E-96B6A982A909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93" b="93"/>
          <a:stretch>
            <a:fillRect/>
          </a:stretch>
        </p:blipFill>
        <p:spPr>
          <a:xfrm>
            <a:off x="8035187" y="1724603"/>
            <a:ext cx="848648" cy="846580"/>
          </a:xfrm>
        </p:spPr>
      </p:pic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E05E9CB9-EFEF-6608-82E6-8FEF33830CE7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149156" y="2553129"/>
            <a:ext cx="3249612" cy="344322"/>
          </a:xfrm>
        </p:spPr>
        <p:txBody>
          <a:bodyPr/>
          <a:lstStyle/>
          <a:p>
            <a:r>
              <a:rPr lang="en-US" dirty="0"/>
              <a:t>Transportation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BB991DF7-3627-4B64-DECB-E201262107CF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8149156" y="2928251"/>
            <a:ext cx="3249612" cy="89547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Empower the transportation industry with mobility, flexibility, and reliability of the PBX system.</a:t>
            </a:r>
          </a:p>
        </p:txBody>
      </p:sp>
      <p:pic>
        <p:nvPicPr>
          <p:cNvPr id="77" name="Picture Placeholder 76">
            <a:extLst>
              <a:ext uri="{FF2B5EF4-FFF2-40B4-BE49-F238E27FC236}">
                <a16:creationId xmlns:a16="http://schemas.microsoft.com/office/drawing/2014/main" id="{D7DB36BB-B70F-B9ED-9615-0E0A53385B2C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94" b="94"/>
          <a:stretch>
            <a:fillRect/>
          </a:stretch>
        </p:blipFill>
        <p:spPr>
          <a:xfrm>
            <a:off x="664964" y="3957761"/>
            <a:ext cx="848648" cy="846580"/>
          </a:xfrm>
        </p:spPr>
      </p:pic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0B1E0A23-CE20-6D51-0FC9-735311B81224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778933" y="4786287"/>
            <a:ext cx="3249612" cy="344322"/>
          </a:xfrm>
        </p:spPr>
        <p:txBody>
          <a:bodyPr/>
          <a:lstStyle/>
          <a:p>
            <a:r>
              <a:rPr lang="en-US" dirty="0"/>
              <a:t>Hospitality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6A4D4CAF-8433-35D8-1038-5ACDB4AD767D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778933" y="5161409"/>
            <a:ext cx="3249612" cy="89547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Improve hotel operations with PBX-integrated hotel management or 3</a:t>
            </a:r>
            <a:r>
              <a:rPr lang="en-US" baseline="30000" dirty="0"/>
              <a:t>rd</a:t>
            </a:r>
            <a:r>
              <a:rPr lang="en-US" altLang="zh-CN" dirty="0"/>
              <a:t>-party PMS </a:t>
            </a:r>
            <a:r>
              <a:rPr lang="en-US" altLang="zh-CN" dirty="0" err="1"/>
              <a:t>integraion</a:t>
            </a:r>
            <a:endParaRPr lang="en-US" dirty="0"/>
          </a:p>
        </p:txBody>
      </p:sp>
      <p:pic>
        <p:nvPicPr>
          <p:cNvPr id="79" name="Picture Placeholder 78">
            <a:extLst>
              <a:ext uri="{FF2B5EF4-FFF2-40B4-BE49-F238E27FC236}">
                <a16:creationId xmlns:a16="http://schemas.microsoft.com/office/drawing/2014/main" id="{90FF2A5D-4BFB-2B44-E0A3-14057E499C9B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187" b="187"/>
          <a:stretch>
            <a:fillRect/>
          </a:stretch>
        </p:blipFill>
        <p:spPr>
          <a:xfrm>
            <a:off x="4342930" y="3957761"/>
            <a:ext cx="848648" cy="846580"/>
          </a:xfrm>
        </p:spPr>
      </p:pic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09BE9C9D-569D-AC35-AF05-08CB96D8B45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4456899" y="4786287"/>
            <a:ext cx="3249612" cy="344322"/>
          </a:xfrm>
        </p:spPr>
        <p:txBody>
          <a:bodyPr/>
          <a:lstStyle/>
          <a:p>
            <a:r>
              <a:rPr lang="en-US" dirty="0"/>
              <a:t>Healthcare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A2C32CCB-5F21-CBE9-1C2F-EA0BEE951AAD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4456899" y="5161409"/>
            <a:ext cx="3249612" cy="89547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Provide reliable and secure unified communications for healthcare institutions</a:t>
            </a:r>
          </a:p>
        </p:txBody>
      </p:sp>
      <p:pic>
        <p:nvPicPr>
          <p:cNvPr id="83" name="Picture Placeholder 82">
            <a:extLst>
              <a:ext uri="{FF2B5EF4-FFF2-40B4-BE49-F238E27FC236}">
                <a16:creationId xmlns:a16="http://schemas.microsoft.com/office/drawing/2014/main" id="{0194389C-B9DC-29BE-5DC6-ACE2750703C4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94" b="94"/>
          <a:stretch>
            <a:fillRect/>
          </a:stretch>
        </p:blipFill>
        <p:spPr>
          <a:xfrm>
            <a:off x="8029365" y="3957761"/>
            <a:ext cx="848648" cy="846580"/>
          </a:xfrm>
        </p:spPr>
      </p:pic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8AFD4755-CB74-9806-88A5-03EC0DFBD1B7}"/>
              </a:ext>
            </a:extLst>
          </p:cNvPr>
          <p:cNvSpPr>
            <a:spLocks noGrp="1"/>
          </p:cNvSpPr>
          <p:nvPr>
            <p:ph type="body" sz="half" idx="29"/>
          </p:nvPr>
        </p:nvSpPr>
        <p:spPr>
          <a:xfrm>
            <a:off x="8143334" y="4786287"/>
            <a:ext cx="3249612" cy="344322"/>
          </a:xfrm>
        </p:spPr>
        <p:txBody>
          <a:bodyPr/>
          <a:lstStyle/>
          <a:p>
            <a:r>
              <a:rPr lang="en-US" dirty="0"/>
              <a:t>Retail</a:t>
            </a: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9EB6964B-66C9-F2B9-9714-9F26A6B8C2B4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8143334" y="5161409"/>
            <a:ext cx="3249612" cy="89547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Build a modern IP-based system and provide an increased level of customer service</a:t>
            </a:r>
          </a:p>
        </p:txBody>
      </p:sp>
    </p:spTree>
    <p:extLst>
      <p:ext uri="{BB962C8B-B14F-4D97-AF65-F5344CB8AC3E}">
        <p14:creationId xmlns:p14="http://schemas.microsoft.com/office/powerpoint/2010/main" val="257742347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A87F311C-0875-B25B-06E5-0036D2E8F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Hotel Management Module</a:t>
            </a:r>
            <a:endParaRPr lang="en-US" dirty="0"/>
          </a:p>
        </p:txBody>
      </p:sp>
      <p:sp>
        <p:nvSpPr>
          <p:cNvPr id="23" name="Subtitle 22">
            <a:extLst>
              <a:ext uri="{FF2B5EF4-FFF2-40B4-BE49-F238E27FC236}">
                <a16:creationId xmlns:a16="http://schemas.microsoft.com/office/drawing/2014/main" id="{60F07BD1-9911-080F-4694-31D9C9129E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490170"/>
            <a:ext cx="10944225" cy="70439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Digitalize your front desk and daily hotel operations with essential hotel management features unlocked instantly with your PBX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6F0DC36B-060D-CD39-784E-59CADB153B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417" y="2922742"/>
            <a:ext cx="4196051" cy="2906333"/>
          </a:xfrm>
        </p:spPr>
        <p:txBody>
          <a:bodyPr/>
          <a:lstStyle/>
          <a:p>
            <a:pPr>
              <a:lnSpc>
                <a:spcPct val="140000"/>
              </a:lnSpc>
              <a:spcBef>
                <a:spcPts val="2700"/>
              </a:spcBef>
            </a:pPr>
            <a:r>
              <a:rPr lang="en-US" dirty="0"/>
              <a:t>Intuitive Room Panel</a:t>
            </a:r>
          </a:p>
          <a:p>
            <a:pPr>
              <a:lnSpc>
                <a:spcPct val="140000"/>
              </a:lnSpc>
              <a:spcBef>
                <a:spcPts val="2700"/>
              </a:spcBef>
            </a:pPr>
            <a:r>
              <a:rPr lang="en-US" dirty="0"/>
              <a:t>Wake-up Service Management</a:t>
            </a:r>
          </a:p>
          <a:p>
            <a:pPr>
              <a:lnSpc>
                <a:spcPct val="140000"/>
              </a:lnSpc>
              <a:spcBef>
                <a:spcPts val="2700"/>
              </a:spcBef>
            </a:pPr>
            <a:r>
              <a:rPr lang="en-US" dirty="0"/>
              <a:t>Call and Service Billing</a:t>
            </a:r>
          </a:p>
          <a:p>
            <a:pPr>
              <a:lnSpc>
                <a:spcPct val="140000"/>
              </a:lnSpc>
              <a:spcBef>
                <a:spcPts val="2700"/>
              </a:spcBef>
            </a:pPr>
            <a:r>
              <a:rPr lang="en-US" dirty="0"/>
              <a:t>Guest Stay History</a:t>
            </a:r>
          </a:p>
          <a:p>
            <a:pPr>
              <a:lnSpc>
                <a:spcPct val="140000"/>
              </a:lnSpc>
              <a:spcBef>
                <a:spcPts val="2700"/>
              </a:spcBef>
            </a:pPr>
            <a:r>
              <a:rPr lang="en-US" dirty="0"/>
              <a:t>Hotel Settings &amp; Room Management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6DD1FFA-FCDA-0FD4-4975-8A1F29B2EE3F}"/>
              </a:ext>
            </a:extLst>
          </p:cNvPr>
          <p:cNvCxnSpPr>
            <a:cxnSpLocks/>
          </p:cNvCxnSpPr>
          <p:nvPr/>
        </p:nvCxnSpPr>
        <p:spPr>
          <a:xfrm>
            <a:off x="612773" y="2705672"/>
            <a:ext cx="1095534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147F093-56E7-FAE0-68AB-178F5500231C}"/>
              </a:ext>
            </a:extLst>
          </p:cNvPr>
          <p:cNvCxnSpPr>
            <a:cxnSpLocks/>
          </p:cNvCxnSpPr>
          <p:nvPr/>
        </p:nvCxnSpPr>
        <p:spPr>
          <a:xfrm>
            <a:off x="612774" y="3505999"/>
            <a:ext cx="50400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4254FD0-0153-7E76-FC28-3B58D26F6AD0}"/>
              </a:ext>
            </a:extLst>
          </p:cNvPr>
          <p:cNvCxnSpPr>
            <a:cxnSpLocks/>
          </p:cNvCxnSpPr>
          <p:nvPr/>
        </p:nvCxnSpPr>
        <p:spPr>
          <a:xfrm>
            <a:off x="612774" y="4206193"/>
            <a:ext cx="50400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4CD2FD5-C37A-3BE3-43DC-0D09AF1FF7D4}"/>
              </a:ext>
            </a:extLst>
          </p:cNvPr>
          <p:cNvCxnSpPr>
            <a:cxnSpLocks/>
          </p:cNvCxnSpPr>
          <p:nvPr/>
        </p:nvCxnSpPr>
        <p:spPr>
          <a:xfrm>
            <a:off x="612774" y="4904823"/>
            <a:ext cx="50400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BF8998C-1BE7-3F30-0653-6FF6E33D6B24}"/>
              </a:ext>
            </a:extLst>
          </p:cNvPr>
          <p:cNvCxnSpPr>
            <a:cxnSpLocks/>
          </p:cNvCxnSpPr>
          <p:nvPr/>
        </p:nvCxnSpPr>
        <p:spPr>
          <a:xfrm>
            <a:off x="612774" y="5598552"/>
            <a:ext cx="5040000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06696F3-B5E9-78C8-1BE3-2E4245251B7E}"/>
              </a:ext>
            </a:extLst>
          </p:cNvPr>
          <p:cNvCxnSpPr>
            <a:cxnSpLocks/>
          </p:cNvCxnSpPr>
          <p:nvPr/>
        </p:nvCxnSpPr>
        <p:spPr>
          <a:xfrm>
            <a:off x="612774" y="6296131"/>
            <a:ext cx="10955339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69A0F6E-E0EF-78D6-FEEF-8E7DCACA7A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8464" y="2125133"/>
            <a:ext cx="7083682" cy="416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1472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Top Corners Rounded 37">
            <a:extLst>
              <a:ext uri="{FF2B5EF4-FFF2-40B4-BE49-F238E27FC236}">
                <a16:creationId xmlns:a16="http://schemas.microsoft.com/office/drawing/2014/main" id="{C71C04D7-453D-EB4A-A83E-5AC5FF226379}"/>
              </a:ext>
            </a:extLst>
          </p:cNvPr>
          <p:cNvSpPr/>
          <p:nvPr/>
        </p:nvSpPr>
        <p:spPr>
          <a:xfrm rot="16200000" flipH="1">
            <a:off x="6587694" y="695468"/>
            <a:ext cx="4803586" cy="6405035"/>
          </a:xfrm>
          <a:prstGeom prst="round2SameRect">
            <a:avLst>
              <a:gd name="adj1" fmla="val 7248"/>
              <a:gd name="adj2" fmla="val 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8" name="Rectangle: Top Corners Rounded 27">
            <a:extLst>
              <a:ext uri="{FF2B5EF4-FFF2-40B4-BE49-F238E27FC236}">
                <a16:creationId xmlns:a16="http://schemas.microsoft.com/office/drawing/2014/main" id="{78FBBDAF-DA3B-9D39-7182-571075EC2804}"/>
              </a:ext>
            </a:extLst>
          </p:cNvPr>
          <p:cNvSpPr/>
          <p:nvPr/>
        </p:nvSpPr>
        <p:spPr>
          <a:xfrm rot="5400000" flipV="1">
            <a:off x="1097291" y="1386992"/>
            <a:ext cx="4210456" cy="5168899"/>
          </a:xfrm>
          <a:prstGeom prst="round2SameRect">
            <a:avLst>
              <a:gd name="adj1" fmla="val 11234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AD19CCD2-9546-BE4F-78A4-0DACA576614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902466" y="2164941"/>
            <a:ext cx="604822" cy="605167"/>
          </a:xfrm>
        </p:spPr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819D4524-C8EF-9C68-4137-354897AAA79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02466" y="3580971"/>
            <a:ext cx="604822" cy="605167"/>
          </a:xfrm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79965950-F2A3-9BA1-BE97-D91A0CC47D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02466" y="4997001"/>
            <a:ext cx="604822" cy="605167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18C8CD9-84B7-F7BA-3991-84103B572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Hotel PMS Integration</a:t>
            </a:r>
            <a:endParaRPr lang="zh-CN" altLang="en-US" dirty="0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D81A90C6-8891-9090-798A-B66A6A68C08D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641696" y="2123202"/>
            <a:ext cx="3926417" cy="344322"/>
          </a:xfrm>
        </p:spPr>
        <p:txBody>
          <a:bodyPr/>
          <a:lstStyle/>
          <a:p>
            <a:r>
              <a:rPr lang="en-US" dirty="0"/>
              <a:t>Hotel API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FB9A84DD-54B6-04B0-6205-CB8209D0D50C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7641696" y="2477160"/>
            <a:ext cx="3926417" cy="605166"/>
          </a:xfrm>
        </p:spPr>
        <p:txBody>
          <a:bodyPr/>
          <a:lstStyle/>
          <a:p>
            <a:pPr marL="180000" indent="-1800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Wakeup call (list / get / query / create / update / delete / checkout)</a:t>
            </a:r>
          </a:p>
          <a:p>
            <a:pPr marL="180000" indent="-1800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Check in/out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916FE898-BE3B-B423-E53B-5A75CCD56106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7641696" y="3550467"/>
            <a:ext cx="3926417" cy="344322"/>
          </a:xfrm>
        </p:spPr>
        <p:txBody>
          <a:bodyPr/>
          <a:lstStyle/>
          <a:p>
            <a:r>
              <a:rPr lang="en-US" dirty="0"/>
              <a:t>Mainstream PMS Integration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A47DF8DB-6BC3-8C8A-D069-409B13A905F0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641696" y="3904425"/>
            <a:ext cx="3926417" cy="605166"/>
          </a:xfrm>
        </p:spPr>
        <p:txBody>
          <a:bodyPr anchor="t" anchorCtr="0"/>
          <a:lstStyle/>
          <a:p>
            <a:pPr marL="180000" indent="-180000">
              <a:buClr>
                <a:schemeClr val="accent1"/>
              </a:buClr>
              <a:buChar char="•"/>
            </a:pPr>
            <a:r>
              <a:rPr lang="en-US" dirty="0"/>
              <a:t>Oracle-OPERA</a:t>
            </a:r>
          </a:p>
          <a:p>
            <a:pPr marL="180000" indent="-180000">
              <a:buClr>
                <a:schemeClr val="accent1"/>
              </a:buClr>
              <a:buChar char="•"/>
            </a:pPr>
            <a:r>
              <a:rPr lang="en-US" dirty="0"/>
              <a:t>Micros-Fidelio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B1CC1461-0971-FC2B-1C9C-B1AB3195749D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641696" y="4948565"/>
            <a:ext cx="3926417" cy="344322"/>
          </a:xfrm>
        </p:spPr>
        <p:txBody>
          <a:bodyPr/>
          <a:lstStyle/>
          <a:p>
            <a:r>
              <a:rPr lang="en-US" dirty="0"/>
              <a:t>PMS Middleware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8F3D7DD-4D31-A0FB-5F7A-DCFFE303D07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7641696" y="5302523"/>
            <a:ext cx="3926417" cy="605166"/>
          </a:xfrm>
        </p:spPr>
        <p:txBody>
          <a:bodyPr anchor="t" anchorCtr="0"/>
          <a:lstStyle/>
          <a:p>
            <a:pPr marL="180000" indent="-180000">
              <a:spcBef>
                <a:spcPts val="400"/>
              </a:spcBef>
              <a:buClr>
                <a:schemeClr val="accent1"/>
              </a:buClr>
              <a:buChar char="•"/>
            </a:pPr>
            <a:r>
              <a:rPr lang="en-US" dirty="0"/>
              <a:t>JDS</a:t>
            </a:r>
          </a:p>
          <a:p>
            <a:pPr marL="180000" indent="-180000">
              <a:spcBef>
                <a:spcPts val="400"/>
              </a:spcBef>
              <a:buClr>
                <a:schemeClr val="accent1"/>
              </a:buClr>
              <a:buChar char="•"/>
            </a:pPr>
            <a:r>
              <a:rPr lang="en-US" dirty="0" err="1"/>
              <a:t>Easylynq</a:t>
            </a:r>
            <a:endParaRPr lang="en-US" dirty="0"/>
          </a:p>
          <a:p>
            <a:pPr marL="180000" indent="-180000">
              <a:spcBef>
                <a:spcPts val="400"/>
              </a:spcBef>
              <a:buClr>
                <a:schemeClr val="accent1"/>
              </a:buClr>
              <a:buChar char="•"/>
            </a:pPr>
            <a:r>
              <a:rPr lang="en-US" dirty="0"/>
              <a:t>Char</a:t>
            </a:r>
          </a:p>
        </p:txBody>
      </p:sp>
      <p:pic>
        <p:nvPicPr>
          <p:cNvPr id="6" name="Picture Placeholder 4" descr="A person handing a business card to a customer&#10;&#10;Description automatically generated">
            <a:extLst>
              <a:ext uri="{FF2B5EF4-FFF2-40B4-BE49-F238E27FC236}">
                <a16:creationId xmlns:a16="http://schemas.microsoft.com/office/drawing/2014/main" id="{9D675A88-16CB-EE99-0C6E-CB2A84B28A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4692" y="1866213"/>
            <a:ext cx="5545666" cy="4210455"/>
          </a:xfrm>
        </p:spPr>
      </p:pic>
    </p:spTree>
    <p:extLst>
      <p:ext uri="{BB962C8B-B14F-4D97-AF65-F5344CB8AC3E}">
        <p14:creationId xmlns:p14="http://schemas.microsoft.com/office/powerpoint/2010/main" val="119829668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278DA-D6B9-B9E2-3797-D40F2D46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Hotel Solution</a:t>
            </a:r>
          </a:p>
        </p:txBody>
      </p:sp>
      <p:pic>
        <p:nvPicPr>
          <p:cNvPr id="10" name="Picture Placeholder 9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F6F1E231-7BFE-84CF-CB5F-F0FE18B66052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577" t="-12975" r="-29577" b="-12975"/>
          <a:stretch/>
        </p:blipFill>
        <p:spPr>
          <a:xfrm>
            <a:off x="628404" y="2332605"/>
            <a:ext cx="1769355" cy="893195"/>
          </a:xfrm>
        </p:spPr>
      </p:pic>
      <p:pic>
        <p:nvPicPr>
          <p:cNvPr id="12" name="Picture Placeholder 11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661D9463-9152-BC91-3C73-79E60887AE4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372" t="-63345" r="-11372" b="-63345"/>
          <a:stretch/>
        </p:blipFill>
        <p:spPr>
          <a:xfrm>
            <a:off x="628404" y="3346506"/>
            <a:ext cx="1769355" cy="893195"/>
          </a:xfrm>
        </p:spPr>
      </p:pic>
      <p:pic>
        <p:nvPicPr>
          <p:cNvPr id="22" name="Picture Placeholder 21" descr="A logo with a flower on it&#10;&#10;Description automatically generated">
            <a:extLst>
              <a:ext uri="{FF2B5EF4-FFF2-40B4-BE49-F238E27FC236}">
                <a16:creationId xmlns:a16="http://schemas.microsoft.com/office/drawing/2014/main" id="{1500859B-8D0B-C858-3900-6B391F810896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8394" t="-20409" r="-58394" b="-20409"/>
          <a:stretch/>
        </p:blipFill>
        <p:spPr>
          <a:xfrm>
            <a:off x="628404" y="4360407"/>
            <a:ext cx="1769355" cy="893195"/>
          </a:xfrm>
        </p:spPr>
      </p:pic>
      <p:pic>
        <p:nvPicPr>
          <p:cNvPr id="28" name="Picture Placeholder 27" descr="A black and gold logo&#10;&#10;Description automatically generated">
            <a:extLst>
              <a:ext uri="{FF2B5EF4-FFF2-40B4-BE49-F238E27FC236}">
                <a16:creationId xmlns:a16="http://schemas.microsoft.com/office/drawing/2014/main" id="{5153A7A2-2827-4E01-D940-1E47EC828C3F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332" t="-56110" r="-12332" b="-56110"/>
          <a:stretch/>
        </p:blipFill>
        <p:spPr>
          <a:xfrm>
            <a:off x="628404" y="5374308"/>
            <a:ext cx="1769355" cy="893195"/>
          </a:xfrm>
        </p:spPr>
      </p:pic>
      <p:pic>
        <p:nvPicPr>
          <p:cNvPr id="3" name="Picture 2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E1259823-4A93-D37E-66A7-AD718E6062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9282" y="304813"/>
            <a:ext cx="10910152" cy="68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53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49F9D-5589-7057-4AB9-AE1404B7C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920FC-4C4B-4D4F-6CCB-382DDB070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742422"/>
            <a:ext cx="2427287" cy="1323445"/>
          </a:xfrm>
        </p:spPr>
        <p:txBody>
          <a:bodyPr/>
          <a:lstStyle/>
          <a:p>
            <a:r>
              <a:rPr lang="en-US" dirty="0"/>
              <a:t>Education Solution</a:t>
            </a:r>
          </a:p>
        </p:txBody>
      </p:sp>
      <p:pic>
        <p:nvPicPr>
          <p:cNvPr id="10" name="Picture Placeholder 9" descr="Green text on a black background&#10;&#10;Description automatically generated">
            <a:extLst>
              <a:ext uri="{FF2B5EF4-FFF2-40B4-BE49-F238E27FC236}">
                <a16:creationId xmlns:a16="http://schemas.microsoft.com/office/drawing/2014/main" id="{EC2EBDBB-53D4-48FB-B66D-4D27536A927E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791" t="-48771" r="-7791" b="-48771"/>
          <a:stretch/>
        </p:blipFill>
        <p:spPr>
          <a:xfrm>
            <a:off x="3932238" y="1022350"/>
            <a:ext cx="1768475" cy="893763"/>
          </a:xfrm>
        </p:spPr>
      </p:pic>
      <p:pic>
        <p:nvPicPr>
          <p:cNvPr id="12" name="Picture Placeholder 11" descr="A logo with a blue and white oval with a sun and a blue ribbon&#10;&#10;Description automatically generated with medium confidence">
            <a:extLst>
              <a:ext uri="{FF2B5EF4-FFF2-40B4-BE49-F238E27FC236}">
                <a16:creationId xmlns:a16="http://schemas.microsoft.com/office/drawing/2014/main" id="{97EC27FD-BC40-7B6F-D150-DEA57C26617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357" t="-7029" r="-40357" b="-7029"/>
          <a:stretch/>
        </p:blipFill>
        <p:spPr>
          <a:xfrm>
            <a:off x="5851525" y="1022350"/>
            <a:ext cx="1770063" cy="893763"/>
          </a:xfrm>
        </p:spPr>
      </p:pic>
      <p:pic>
        <p:nvPicPr>
          <p:cNvPr id="14" name="Picture Placeholder 13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5B52CEA3-E255-760F-3D19-AF6302D8100C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258" t="-104036" r="-9258" b="-104036"/>
          <a:stretch/>
        </p:blipFill>
        <p:spPr>
          <a:xfrm>
            <a:off x="7772400" y="1036638"/>
            <a:ext cx="1770063" cy="892175"/>
          </a:xfrm>
        </p:spPr>
      </p:pic>
      <p:pic>
        <p:nvPicPr>
          <p:cNvPr id="16" name="Picture Placeholder 15" descr="A close-up of a logo&#10;&#10;Description automatically generated">
            <a:extLst>
              <a:ext uri="{FF2B5EF4-FFF2-40B4-BE49-F238E27FC236}">
                <a16:creationId xmlns:a16="http://schemas.microsoft.com/office/drawing/2014/main" id="{644CBEBC-0CCD-3305-99AE-F9A307FC41B9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345" t="-24946" r="-24345" b="-24946"/>
          <a:stretch/>
        </p:blipFill>
        <p:spPr>
          <a:xfrm>
            <a:off x="9693275" y="1036638"/>
            <a:ext cx="1770063" cy="892175"/>
          </a:xfrm>
        </p:spPr>
      </p:pic>
      <p:pic>
        <p:nvPicPr>
          <p:cNvPr id="18" name="Picture 17" descr="A screenshot of a computer&#10;&#10;Description automatically generated">
            <a:extLst>
              <a:ext uri="{FF2B5EF4-FFF2-40B4-BE49-F238E27FC236}">
                <a16:creationId xmlns:a16="http://schemas.microsoft.com/office/drawing/2014/main" id="{0FA75E9F-B150-0221-C75E-D7299E68AC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400" y="2339678"/>
            <a:ext cx="8856133" cy="434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37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>
            <a:extLst>
              <a:ext uri="{FF2B5EF4-FFF2-40B4-BE49-F238E27FC236}">
                <a16:creationId xmlns:a16="http://schemas.microsoft.com/office/drawing/2014/main" id="{C78A7206-696D-1F22-AB85-E8CEF324F8BD}"/>
              </a:ext>
            </a:extLst>
          </p:cNvPr>
          <p:cNvPicPr/>
          <p:nvPr/>
        </p:nvPicPr>
        <p:blipFill rotWithShape="1">
          <a:blip r:embed="rId3" cstate="print"/>
          <a:srcRect l="177"/>
          <a:stretch/>
        </p:blipFill>
        <p:spPr>
          <a:xfrm>
            <a:off x="623888" y="624487"/>
            <a:ext cx="6647542" cy="2646678"/>
          </a:xfrm>
          <a:prstGeom prst="roundRect">
            <a:avLst>
              <a:gd name="adj" fmla="val 15708"/>
            </a:avLst>
          </a:prstGeom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47D13141-9F59-DB2E-7E8C-22EE9D62431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l="16993" t="30933" r="6146" b="3761"/>
          <a:stretch/>
        </p:blipFill>
        <p:spPr>
          <a:xfrm>
            <a:off x="5825066" y="629921"/>
            <a:ext cx="5537202" cy="2646678"/>
          </a:xfr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621C385A-9665-7A8E-383F-5F07766827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/>
              <a:t>Who We Are</a:t>
            </a:r>
            <a:endParaRPr lang="en-US" sz="3200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1F16B1D-FABE-2B15-98DF-2BAFF22233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5309" y="1835811"/>
            <a:ext cx="4458826" cy="775309"/>
          </a:xfrm>
        </p:spPr>
        <p:txBody>
          <a:bodyPr/>
          <a:lstStyle/>
          <a:p>
            <a:r>
              <a:rPr lang="en-US" dirty="0"/>
              <a:t>The world’s leading provider of </a:t>
            </a:r>
          </a:p>
          <a:p>
            <a:r>
              <a:rPr lang="en-US" dirty="0"/>
              <a:t>Unified Communications solution</a:t>
            </a:r>
            <a:r>
              <a:rPr lang="en-US" altLang="zh-CN" dirty="0"/>
              <a:t>s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6136819-4998-D6F7-9C97-FEF46481479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941763" y="3869293"/>
            <a:ext cx="7420504" cy="1174345"/>
          </a:xfrm>
        </p:spPr>
        <p:txBody>
          <a:bodyPr lIns="0" rIns="0"/>
          <a:lstStyle/>
          <a:p>
            <a:pPr>
              <a:spcBef>
                <a:spcPts val="1800"/>
              </a:spcBef>
            </a:pPr>
            <a:r>
              <a:rPr lang="en-US" dirty="0"/>
              <a:t>Yeastar makes digital value easily accessible from ownership and adoption to daily usage and management by transforming how businesses connect and communicate. Yeastar has established itself as a leading provider of UC solutions with a strong ecosystem, a global  network of channel partners, and over </a:t>
            </a:r>
            <a:r>
              <a:rPr lang="en-US" altLang="zh-CN" dirty="0"/>
              <a:t>6</a:t>
            </a:r>
            <a:r>
              <a:rPr lang="en-US" dirty="0"/>
              <a:t>50,000 customers worldwide. </a:t>
            </a:r>
          </a:p>
        </p:txBody>
      </p:sp>
      <p:pic>
        <p:nvPicPr>
          <p:cNvPr id="13" name="Picture 12" descr="A black background with blue text&#10;&#10;Description automatically generated" hidden="1">
            <a:extLst>
              <a:ext uri="{FF2B5EF4-FFF2-40B4-BE49-F238E27FC236}">
                <a16:creationId xmlns:a16="http://schemas.microsoft.com/office/drawing/2014/main" id="{CA9F9E86-9296-1AC4-EFDC-760DA93936CD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623888" y="5283746"/>
            <a:ext cx="2076120" cy="58301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29B3B8F-D127-0A6F-3A4B-F46004735A03}"/>
              </a:ext>
            </a:extLst>
          </p:cNvPr>
          <p:cNvSpPr/>
          <p:nvPr/>
        </p:nvSpPr>
        <p:spPr>
          <a:xfrm>
            <a:off x="623888" y="1356470"/>
            <a:ext cx="205844" cy="381739"/>
          </a:xfrm>
          <a:prstGeom prst="rect">
            <a:avLst/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5561F8-869D-4E41-2BF3-DA8B73198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136580"/>
              </p:ext>
            </p:extLst>
          </p:nvPr>
        </p:nvGraphicFramePr>
        <p:xfrm>
          <a:off x="3941762" y="5283746"/>
          <a:ext cx="7420505" cy="1002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7439">
                  <a:extLst>
                    <a:ext uri="{9D8B030D-6E8A-4147-A177-3AD203B41FA5}">
                      <a16:colId xmlns:a16="http://schemas.microsoft.com/office/drawing/2014/main" val="3098614811"/>
                    </a:ext>
                  </a:extLst>
                </a:gridCol>
                <a:gridCol w="689076">
                  <a:extLst>
                    <a:ext uri="{9D8B030D-6E8A-4147-A177-3AD203B41FA5}">
                      <a16:colId xmlns:a16="http://schemas.microsoft.com/office/drawing/2014/main" val="3721791994"/>
                    </a:ext>
                  </a:extLst>
                </a:gridCol>
                <a:gridCol w="2007439">
                  <a:extLst>
                    <a:ext uri="{9D8B030D-6E8A-4147-A177-3AD203B41FA5}">
                      <a16:colId xmlns:a16="http://schemas.microsoft.com/office/drawing/2014/main" val="2712793260"/>
                    </a:ext>
                  </a:extLst>
                </a:gridCol>
                <a:gridCol w="708953">
                  <a:extLst>
                    <a:ext uri="{9D8B030D-6E8A-4147-A177-3AD203B41FA5}">
                      <a16:colId xmlns:a16="http://schemas.microsoft.com/office/drawing/2014/main" val="4033345249"/>
                    </a:ext>
                  </a:extLst>
                </a:gridCol>
                <a:gridCol w="2007598">
                  <a:extLst>
                    <a:ext uri="{9D8B030D-6E8A-4147-A177-3AD203B41FA5}">
                      <a16:colId xmlns:a16="http://schemas.microsoft.com/office/drawing/2014/main" val="2491503879"/>
                    </a:ext>
                  </a:extLst>
                </a:gridCol>
              </a:tblGrid>
              <a:tr h="410556">
                <a:tc>
                  <a:txBody>
                    <a:bodyPr/>
                    <a:lstStyle/>
                    <a:p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Countries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E7E8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Global Channels</a:t>
                      </a:r>
                    </a:p>
                  </a:txBody>
                  <a:tcPr marL="0" marR="0" marT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E7E8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Customers</a:t>
                      </a:r>
                    </a:p>
                  </a:txBody>
                  <a:tcPr marL="0" marR="0" marT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E7E8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0750189"/>
                  </a:ext>
                </a:extLst>
              </a:tr>
              <a:tr h="591473">
                <a:tc>
                  <a:txBody>
                    <a:bodyPr/>
                    <a:lstStyle/>
                    <a:p>
                      <a:r>
                        <a:rPr lang="en-US" sz="3200" b="1" dirty="0">
                          <a:blipFill>
                            <a:blip r:embed="rId6"/>
                            <a:stretch>
                              <a:fillRect/>
                            </a:stretch>
                          </a:blipFill>
                        </a:rPr>
                        <a:t>120+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blipFill>
                            <a:blip r:embed="rId6"/>
                            <a:stretch>
                              <a:fillRect/>
                            </a:stretch>
                          </a:blipFill>
                        </a:rPr>
                        <a:t>9,000+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200" b="1" dirty="0">
                          <a:blipFill>
                            <a:blip r:embed="rId6"/>
                            <a:stretch>
                              <a:fillRect/>
                            </a:stretch>
                          </a:blipFill>
                        </a:rPr>
                        <a:t>6</a:t>
                      </a:r>
                      <a:r>
                        <a:rPr lang="en-US" sz="3200" b="1" dirty="0">
                          <a:blipFill>
                            <a:blip r:embed="rId6"/>
                            <a:stretch>
                              <a:fillRect/>
                            </a:stretch>
                          </a:blipFill>
                        </a:rPr>
                        <a:t>50,000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513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309430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C60DD-A310-70B9-CBE6-DBA1BF202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27D309D5-A442-2660-9CA3-6A4A782A6F6D}"/>
              </a:ext>
            </a:extLst>
          </p:cNvPr>
          <p:cNvSpPr/>
          <p:nvPr/>
        </p:nvSpPr>
        <p:spPr>
          <a:xfrm>
            <a:off x="10287000" y="3009900"/>
            <a:ext cx="1530350" cy="1279525"/>
          </a:xfrm>
          <a:prstGeom prst="wedgeRoundRectCallout">
            <a:avLst>
              <a:gd name="adj1" fmla="val -33280"/>
              <a:gd name="adj2" fmla="val -59086"/>
              <a:gd name="adj3" fmla="val 16667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A1E12-40FE-3DA0-9665-6682ACFFD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39987"/>
            <a:ext cx="2427320" cy="1327573"/>
          </a:xfrm>
        </p:spPr>
        <p:txBody>
          <a:bodyPr/>
          <a:lstStyle/>
          <a:p>
            <a:r>
              <a:rPr lang="en-US" dirty="0"/>
              <a:t>Healthcare Solution</a:t>
            </a:r>
          </a:p>
        </p:txBody>
      </p:sp>
      <p:pic>
        <p:nvPicPr>
          <p:cNvPr id="11" name="Picture Placeholder 10" descr="A blue square with black text&#10;&#10;Description automatically generated">
            <a:extLst>
              <a:ext uri="{FF2B5EF4-FFF2-40B4-BE49-F238E27FC236}">
                <a16:creationId xmlns:a16="http://schemas.microsoft.com/office/drawing/2014/main" id="{BEE378C0-8ED9-EDB0-1614-E1D90F52499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796" t="-34110" r="-16796" b="-34110"/>
          <a:stretch/>
        </p:blipFill>
        <p:spPr>
          <a:xfrm>
            <a:off x="628404" y="2332606"/>
            <a:ext cx="1769355" cy="733544"/>
          </a:xfrm>
        </p:spPr>
      </p:pic>
      <p:pic>
        <p:nvPicPr>
          <p:cNvPr id="13" name="Picture Placeholder 12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A3F44BDD-42CB-C68D-0D5C-D6F4134490C0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903" t="-25402" r="-21903" b="-25402"/>
          <a:stretch/>
        </p:blipFill>
        <p:spPr>
          <a:xfrm>
            <a:off x="628404" y="3163121"/>
            <a:ext cx="1769355" cy="733544"/>
          </a:xfrm>
        </p:spPr>
      </p:pic>
      <p:pic>
        <p:nvPicPr>
          <p:cNvPr id="15" name="Picture Placeholder 14" descr="A logo with a rocket and stars&#10;&#10;Description automatically generated">
            <a:extLst>
              <a:ext uri="{FF2B5EF4-FFF2-40B4-BE49-F238E27FC236}">
                <a16:creationId xmlns:a16="http://schemas.microsoft.com/office/drawing/2014/main" id="{DB61F4CE-3937-CB27-3829-3AADF9A97DBF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4921" t="6488" r="-54921" b="6488"/>
          <a:stretch/>
        </p:blipFill>
        <p:spPr>
          <a:xfrm>
            <a:off x="628404" y="3993636"/>
            <a:ext cx="1769355" cy="733544"/>
          </a:xfrm>
        </p:spPr>
      </p:pic>
      <p:pic>
        <p:nvPicPr>
          <p:cNvPr id="17" name="Picture Placeholder 16" descr="A black and white text&#10;&#10;Description automatically generated">
            <a:extLst>
              <a:ext uri="{FF2B5EF4-FFF2-40B4-BE49-F238E27FC236}">
                <a16:creationId xmlns:a16="http://schemas.microsoft.com/office/drawing/2014/main" id="{3DED5663-4A78-EBE4-BCA6-0DD70C92406E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907" t="-20836" r="-30907" b="-20836"/>
          <a:stretch/>
        </p:blipFill>
        <p:spPr>
          <a:xfrm>
            <a:off x="628404" y="4824151"/>
            <a:ext cx="1769355" cy="733544"/>
          </a:xfrm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D84FB791-4415-40E8-41C0-6FDC5F7A7845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270" t="-91619" r="-12270" b="-91619"/>
          <a:stretch/>
        </p:blipFill>
        <p:spPr>
          <a:xfrm>
            <a:off x="628404" y="5654666"/>
            <a:ext cx="1769355" cy="733544"/>
          </a:xfrm>
        </p:spPr>
      </p:pic>
      <p:pic>
        <p:nvPicPr>
          <p:cNvPr id="21" name="Picture 20" descr="A screenshot of a computer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BD5FF949-EA97-FC41-8C96-430E1608969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2070" y="1444599"/>
            <a:ext cx="8494147" cy="468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1179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CA478-3508-5109-E820-8BD9A458B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20737-9D15-FB8E-DF2E-EA1C01C0C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50147"/>
            <a:ext cx="2427320" cy="1322493"/>
          </a:xfrm>
        </p:spPr>
        <p:txBody>
          <a:bodyPr/>
          <a:lstStyle/>
          <a:p>
            <a:r>
              <a:rPr lang="en-US" dirty="0"/>
              <a:t>Retail Solution</a:t>
            </a:r>
          </a:p>
        </p:txBody>
      </p:sp>
      <p:pic>
        <p:nvPicPr>
          <p:cNvPr id="10" name="Picture Placeholder 9" descr="A black and white logo&#10;&#10;Description automatically generated">
            <a:extLst>
              <a:ext uri="{FF2B5EF4-FFF2-40B4-BE49-F238E27FC236}">
                <a16:creationId xmlns:a16="http://schemas.microsoft.com/office/drawing/2014/main" id="{2E032CA9-7746-065C-1C4B-4C9863A06C62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909" t="-30403" r="-14909" b="-30403"/>
          <a:stretch/>
        </p:blipFill>
        <p:spPr>
          <a:xfrm>
            <a:off x="628404" y="2332605"/>
            <a:ext cx="1769355" cy="893195"/>
          </a:xfrm>
        </p:spPr>
      </p:pic>
      <p:pic>
        <p:nvPicPr>
          <p:cNvPr id="12" name="Picture Placeholder 1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BBD839D8-B04C-9173-F372-41067EC1EB52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838" t="-68824" r="-9838" b="-68824"/>
          <a:stretch/>
        </p:blipFill>
        <p:spPr>
          <a:xfrm>
            <a:off x="628404" y="3346506"/>
            <a:ext cx="1769355" cy="893195"/>
          </a:xfrm>
        </p:spPr>
      </p:pic>
      <p:pic>
        <p:nvPicPr>
          <p:cNvPr id="14" name="Picture Placeholder 13" descr="A red and yellow logo&#10;&#10;Description automatically generated">
            <a:extLst>
              <a:ext uri="{FF2B5EF4-FFF2-40B4-BE49-F238E27FC236}">
                <a16:creationId xmlns:a16="http://schemas.microsoft.com/office/drawing/2014/main" id="{597CF52E-EDC7-0D36-DB5A-0B863A3EE683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178" t="-28024" r="-23178" b="-28024"/>
          <a:stretch/>
        </p:blipFill>
        <p:spPr>
          <a:xfrm>
            <a:off x="628404" y="4360407"/>
            <a:ext cx="1769355" cy="893195"/>
          </a:xfr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4EBBCF1F-A173-1752-8330-A64BD0AC89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5857" y="1742172"/>
            <a:ext cx="8597293" cy="403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5785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985C0-7627-9443-8B97-A1666567A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A265A-4AD0-9E1B-48E2-5151DDB7E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767079"/>
            <a:ext cx="2427320" cy="175808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Financial Services Solution</a:t>
            </a:r>
          </a:p>
        </p:txBody>
      </p:sp>
      <p:pic>
        <p:nvPicPr>
          <p:cNvPr id="10" name="Picture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6FA9EE4-FF19-E0DD-4B80-3513D653204E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21" t="-45048" r="-6421" b="-45048"/>
          <a:stretch/>
        </p:blipFill>
        <p:spPr>
          <a:xfrm>
            <a:off x="628404" y="2662810"/>
            <a:ext cx="1769355" cy="893195"/>
          </a:xfrm>
        </p:spPr>
      </p:pic>
      <p:pic>
        <p:nvPicPr>
          <p:cNvPr id="12" name="Picture Placeholder 11" descr="A logo with text on it&#10;&#10;Description automatically generated">
            <a:extLst>
              <a:ext uri="{FF2B5EF4-FFF2-40B4-BE49-F238E27FC236}">
                <a16:creationId xmlns:a16="http://schemas.microsoft.com/office/drawing/2014/main" id="{12BC39A5-453C-7071-384F-0D1B842A699B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435" t="-44206" r="-5435" b="-44206"/>
          <a:stretch/>
        </p:blipFill>
        <p:spPr>
          <a:xfrm>
            <a:off x="628404" y="3676711"/>
            <a:ext cx="1769355" cy="893195"/>
          </a:xfrm>
        </p:spPr>
      </p:pic>
      <p:pic>
        <p:nvPicPr>
          <p:cNvPr id="14" name="Picture Placeholder 13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5C8EC47E-005F-E496-1DA4-6AAC9D11CEA5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270" t="-51323" r="-14270" b="-51323"/>
          <a:stretch/>
        </p:blipFill>
        <p:spPr>
          <a:xfrm>
            <a:off x="628404" y="4690612"/>
            <a:ext cx="1769355" cy="893195"/>
          </a:xfr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EAFF20B7-2FA8-5B68-8CBB-738379B9DF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1482" y="1242981"/>
            <a:ext cx="8335234" cy="486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3417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981EF-3221-4AAB-8CDC-9FA4D7980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 descr="A blue and black logo&#10;&#10;Description automatically generated">
            <a:extLst>
              <a:ext uri="{FF2B5EF4-FFF2-40B4-BE49-F238E27FC236}">
                <a16:creationId xmlns:a16="http://schemas.microsoft.com/office/drawing/2014/main" id="{8F588A5E-26B5-DCEC-A7D0-88DB6794877E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513" t="-128834" r="-10513" b="-128834"/>
          <a:stretch/>
        </p:blipFill>
        <p:spPr>
          <a:xfrm>
            <a:off x="618066" y="2535805"/>
            <a:ext cx="1769355" cy="893195"/>
          </a:xfrm>
        </p:spPr>
      </p:pic>
      <p:pic>
        <p:nvPicPr>
          <p:cNvPr id="30" name="Picture Placeholder 29" descr="A blue and black logo&#10;&#10;Description automatically generated">
            <a:extLst>
              <a:ext uri="{FF2B5EF4-FFF2-40B4-BE49-F238E27FC236}">
                <a16:creationId xmlns:a16="http://schemas.microsoft.com/office/drawing/2014/main" id="{C3F82834-834A-2742-A032-4FA236FFDDF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860" t="-74878" r="-8860" b="-74878"/>
          <a:stretch/>
        </p:blipFill>
        <p:spPr>
          <a:xfrm>
            <a:off x="618066" y="3524758"/>
            <a:ext cx="1769355" cy="893195"/>
          </a:xfrm>
        </p:spPr>
      </p:pic>
      <p:pic>
        <p:nvPicPr>
          <p:cNvPr id="32" name="Picture Placeholder 31" descr="A black background with a yellow and blue logo&#10;&#10;Description automatically generated">
            <a:extLst>
              <a:ext uri="{FF2B5EF4-FFF2-40B4-BE49-F238E27FC236}">
                <a16:creationId xmlns:a16="http://schemas.microsoft.com/office/drawing/2014/main" id="{296EB944-2F03-ED93-8CD6-377352076B37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158" t="-22579" r="-13158" b="-22579"/>
          <a:stretch/>
        </p:blipFill>
        <p:spPr>
          <a:xfrm>
            <a:off x="3054692" y="2514597"/>
            <a:ext cx="1769355" cy="893195"/>
          </a:xfrm>
        </p:spPr>
      </p:pic>
      <p:pic>
        <p:nvPicPr>
          <p:cNvPr id="34" name="Picture Placeholder 33" descr="A red flower with black text&#10;&#10;Description automatically generated">
            <a:extLst>
              <a:ext uri="{FF2B5EF4-FFF2-40B4-BE49-F238E27FC236}">
                <a16:creationId xmlns:a16="http://schemas.microsoft.com/office/drawing/2014/main" id="{B8450006-8EF8-C715-E72C-C26FE28DE665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599" t="-6238" r="-21599" b="-6238"/>
          <a:stretch/>
        </p:blipFill>
        <p:spPr>
          <a:xfrm>
            <a:off x="3054692" y="3478380"/>
            <a:ext cx="1769355" cy="893195"/>
          </a:xfrm>
        </p:spPr>
      </p:pic>
      <p:pic>
        <p:nvPicPr>
          <p:cNvPr id="36" name="Picture Placeholder 35" descr="A black background with text&#10;&#10;Description automatically generated">
            <a:extLst>
              <a:ext uri="{FF2B5EF4-FFF2-40B4-BE49-F238E27FC236}">
                <a16:creationId xmlns:a16="http://schemas.microsoft.com/office/drawing/2014/main" id="{88EB33F5-9348-393C-EBE5-DCE3B084F5DC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543" t="-33857" r="-13543" b="-33857"/>
          <a:stretch/>
        </p:blipFill>
        <p:spPr>
          <a:xfrm>
            <a:off x="3054692" y="4442163"/>
            <a:ext cx="1769355" cy="893195"/>
          </a:xfrm>
        </p:spPr>
      </p:pic>
      <p:pic>
        <p:nvPicPr>
          <p:cNvPr id="38" name="Picture Placeholder 37" descr="A blue text with green leaves on a black background&#10;&#10;Description automatically generated">
            <a:extLst>
              <a:ext uri="{FF2B5EF4-FFF2-40B4-BE49-F238E27FC236}">
                <a16:creationId xmlns:a16="http://schemas.microsoft.com/office/drawing/2014/main" id="{0C6DF39E-FED9-5700-158D-F45ED2BB7292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959" t="-43449" r="-11959" b="-43449"/>
          <a:stretch/>
        </p:blipFill>
        <p:spPr>
          <a:xfrm>
            <a:off x="4965828" y="2514597"/>
            <a:ext cx="1769355" cy="893195"/>
          </a:xfrm>
        </p:spPr>
      </p:pic>
      <p:pic>
        <p:nvPicPr>
          <p:cNvPr id="40" name="Picture Placeholder 39" descr="A logo with red lines&#10;&#10;Description automatically generated with medium confidence">
            <a:extLst>
              <a:ext uri="{FF2B5EF4-FFF2-40B4-BE49-F238E27FC236}">
                <a16:creationId xmlns:a16="http://schemas.microsoft.com/office/drawing/2014/main" id="{306A7003-124C-83E4-9C46-E9703D3EB161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1736" t="-34969" r="-51736" b="-34969"/>
          <a:stretch/>
        </p:blipFill>
        <p:spPr>
          <a:xfrm>
            <a:off x="4965828" y="3478379"/>
            <a:ext cx="1769355" cy="893195"/>
          </a:xfrm>
        </p:spPr>
      </p:pic>
      <p:pic>
        <p:nvPicPr>
          <p:cNvPr id="42" name="Picture Placeholder 41" descr="A blue circle with black text&#10;&#10;Description automatically generated">
            <a:extLst>
              <a:ext uri="{FF2B5EF4-FFF2-40B4-BE49-F238E27FC236}">
                <a16:creationId xmlns:a16="http://schemas.microsoft.com/office/drawing/2014/main" id="{9552FD62-0055-0E85-AEE6-A2FFD448431D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7358" t="-27304" r="-37358" b="-27304"/>
          <a:stretch/>
        </p:blipFill>
        <p:spPr>
          <a:xfrm>
            <a:off x="7367954" y="2522112"/>
            <a:ext cx="1769355" cy="893195"/>
          </a:xfrm>
        </p:spPr>
      </p:pic>
      <p:pic>
        <p:nvPicPr>
          <p:cNvPr id="44" name="Picture Placeholder 43" descr="A black and white text&#10;&#10;Description automatically generated">
            <a:extLst>
              <a:ext uri="{FF2B5EF4-FFF2-40B4-BE49-F238E27FC236}">
                <a16:creationId xmlns:a16="http://schemas.microsoft.com/office/drawing/2014/main" id="{3EA72861-1C8A-A9AC-B682-D3054C3C3210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022" t="-20252" r="-16022" b="-20252"/>
          <a:stretch/>
        </p:blipFill>
        <p:spPr>
          <a:xfrm>
            <a:off x="7367954" y="3485895"/>
            <a:ext cx="1769355" cy="893195"/>
          </a:xfrm>
        </p:spPr>
      </p:pic>
      <p:pic>
        <p:nvPicPr>
          <p:cNvPr id="46" name="Picture Placeholder 45" descr="A pink and yellow logo&#10;&#10;Description automatically generated">
            <a:extLst>
              <a:ext uri="{FF2B5EF4-FFF2-40B4-BE49-F238E27FC236}">
                <a16:creationId xmlns:a16="http://schemas.microsoft.com/office/drawing/2014/main" id="{5ADAE883-8C78-8B37-BB2E-B01D9D8C1DA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113" t="-35550" r="-13113" b="-35550"/>
          <a:stretch/>
        </p:blipFill>
        <p:spPr>
          <a:xfrm>
            <a:off x="7367954" y="4449678"/>
            <a:ext cx="1769355" cy="893195"/>
          </a:xfrm>
        </p:spPr>
      </p:pic>
      <p:pic>
        <p:nvPicPr>
          <p:cNvPr id="48" name="Picture Placeholder 47" descr="A blue logo with a person in the shape of a person&#10;&#10;Description automatically generated">
            <a:extLst>
              <a:ext uri="{FF2B5EF4-FFF2-40B4-BE49-F238E27FC236}">
                <a16:creationId xmlns:a16="http://schemas.microsoft.com/office/drawing/2014/main" id="{4BC35515-D2C6-FB66-B2C3-799EA77BD29B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792" t="-10517" r="-82792" b="-10517"/>
          <a:stretch/>
        </p:blipFill>
        <p:spPr>
          <a:xfrm>
            <a:off x="7367954" y="5413461"/>
            <a:ext cx="1769355" cy="893195"/>
          </a:xfrm>
        </p:spPr>
      </p:pic>
      <p:pic>
        <p:nvPicPr>
          <p:cNvPr id="50" name="Picture Placeholder 49" descr="A group of icons on a white background&#10;&#10;Description automatically generated">
            <a:extLst>
              <a:ext uri="{FF2B5EF4-FFF2-40B4-BE49-F238E27FC236}">
                <a16:creationId xmlns:a16="http://schemas.microsoft.com/office/drawing/2014/main" id="{957F0F5D-5E61-D799-D023-83E05FBF266F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635" t="-23537" r="-9635" b="-23537"/>
          <a:stretch/>
        </p:blipFill>
        <p:spPr>
          <a:xfrm>
            <a:off x="9798756" y="2514596"/>
            <a:ext cx="1769355" cy="893195"/>
          </a:xfrm>
        </p:spPr>
      </p:pic>
      <p:pic>
        <p:nvPicPr>
          <p:cNvPr id="52" name="Picture Placeholder 51" descr="A grey and black logo&#10;&#10;Description automatically generated">
            <a:extLst>
              <a:ext uri="{FF2B5EF4-FFF2-40B4-BE49-F238E27FC236}">
                <a16:creationId xmlns:a16="http://schemas.microsoft.com/office/drawing/2014/main" id="{65439F80-DB8C-1FE3-48B6-39633E9D4C1C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5399" t="-37469" r="-35399" b="-37469"/>
          <a:stretch/>
        </p:blipFill>
        <p:spPr>
          <a:xfrm>
            <a:off x="9798756" y="3485894"/>
            <a:ext cx="1769355" cy="893195"/>
          </a:xfrm>
        </p:spPr>
      </p:pic>
      <p:pic>
        <p:nvPicPr>
          <p:cNvPr id="54" name="Picture Placeholder 53" descr="A close up of a logo&#10;&#10;Description automatically generated">
            <a:extLst>
              <a:ext uri="{FF2B5EF4-FFF2-40B4-BE49-F238E27FC236}">
                <a16:creationId xmlns:a16="http://schemas.microsoft.com/office/drawing/2014/main" id="{91CB4A3D-3AE9-89CE-5F7F-C392AC9E3943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403" t="-32977" r="-22403" b="-32977"/>
          <a:stretch/>
        </p:blipFill>
        <p:spPr>
          <a:xfrm>
            <a:off x="9798756" y="4457192"/>
            <a:ext cx="1769355" cy="89319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B95310-3411-80BC-D4AF-F6130E884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UC </a:t>
            </a:r>
            <a:r>
              <a:rPr lang="en-US" altLang="zh-CN" dirty="0"/>
              <a:t>Solutions for More Industries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47B9B9-1F00-35EC-9221-758F0EE4EDEA}"/>
              </a:ext>
            </a:extLst>
          </p:cNvPr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r>
              <a:rPr lang="en-US" altLang="zh-CN" dirty="0"/>
              <a:t>Transportation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F9EF7B3-96C9-77EB-46B4-B143F1983286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Government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7CA5164-B394-B82C-1882-2AAD4F2BC588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altLang="zh-CN" dirty="0"/>
              <a:t>Nonprofit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4A5A0F7-9A7F-1ACD-A429-D48987A8044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9798756" y="1797913"/>
            <a:ext cx="1769355" cy="344322"/>
          </a:xfrm>
        </p:spPr>
        <p:txBody>
          <a:bodyPr/>
          <a:lstStyle/>
          <a:p>
            <a:r>
              <a:rPr lang="en-US" dirty="0"/>
              <a:t>Other</a:t>
            </a:r>
          </a:p>
        </p:txBody>
      </p:sp>
    </p:spTree>
    <p:extLst>
      <p:ext uri="{BB962C8B-B14F-4D97-AF65-F5344CB8AC3E}">
        <p14:creationId xmlns:p14="http://schemas.microsoft.com/office/powerpoint/2010/main" val="38486765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>
            <a:extLst>
              <a:ext uri="{FF2B5EF4-FFF2-40B4-BE49-F238E27FC236}">
                <a16:creationId xmlns:a16="http://schemas.microsoft.com/office/drawing/2014/main" id="{C78A7206-696D-1F22-AB85-E8CEF324F8BD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8" y="624487"/>
            <a:ext cx="6647542" cy="2646678"/>
          </a:xfrm>
          <a:prstGeom prst="roundRect">
            <a:avLst>
              <a:gd name="adj" fmla="val 15708"/>
            </a:avLst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621C385A-9665-7A8E-383F-5F07766827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sz="3200" dirty="0"/>
              <a:t>About Yeastar</a:t>
            </a:r>
            <a:endParaRPr lang="en-US" sz="3200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1F16B1D-FABE-2B15-98DF-2BAFF22233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5309" y="1835811"/>
            <a:ext cx="4458826" cy="775309"/>
          </a:xfrm>
        </p:spPr>
        <p:txBody>
          <a:bodyPr/>
          <a:lstStyle/>
          <a:p>
            <a:r>
              <a:rPr lang="en-US" dirty="0"/>
              <a:t>The world’s leading provider of </a:t>
            </a:r>
          </a:p>
          <a:p>
            <a:r>
              <a:rPr lang="en-US" dirty="0"/>
              <a:t>Unified Communications solution</a:t>
            </a:r>
            <a:r>
              <a:rPr lang="en-US" altLang="zh-CN" dirty="0"/>
              <a:t>s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6136819-4998-D6F7-9C97-FEF46481479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941763" y="3869293"/>
            <a:ext cx="7420504" cy="1174345"/>
          </a:xfrm>
        </p:spPr>
        <p:txBody>
          <a:bodyPr lIns="0" rIns="0"/>
          <a:lstStyle/>
          <a:p>
            <a:pPr>
              <a:spcBef>
                <a:spcPts val="1800"/>
              </a:spcBef>
            </a:pPr>
            <a:r>
              <a:rPr lang="en-US" dirty="0"/>
              <a:t>Yeastar makes digital value easily accessible from ownership and adoption to daily usage and management by transforming how businesses connect and communicate. Yeastar has established itself as a leading provider of UC solutions with a strong ecosystem, a global  network of channel partners, and over </a:t>
            </a:r>
            <a:r>
              <a:rPr lang="en-US" altLang="zh-CN" dirty="0"/>
              <a:t>6</a:t>
            </a:r>
            <a:r>
              <a:rPr lang="en-US" dirty="0"/>
              <a:t>50,000 customers worldwide.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29B3B8F-D127-0A6F-3A4B-F46004735A03}"/>
              </a:ext>
            </a:extLst>
          </p:cNvPr>
          <p:cNvSpPr/>
          <p:nvPr/>
        </p:nvSpPr>
        <p:spPr>
          <a:xfrm>
            <a:off x="623888" y="1356470"/>
            <a:ext cx="205844" cy="381739"/>
          </a:xfrm>
          <a:prstGeom prst="rect">
            <a:avLst/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5561F8-869D-4E41-2BF3-DA8B73198521}"/>
              </a:ext>
            </a:extLst>
          </p:cNvPr>
          <p:cNvGraphicFramePr>
            <a:graphicFrameLocks noGrp="1"/>
          </p:cNvGraphicFramePr>
          <p:nvPr/>
        </p:nvGraphicFramePr>
        <p:xfrm>
          <a:off x="3941762" y="5283746"/>
          <a:ext cx="7420505" cy="1002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7439">
                  <a:extLst>
                    <a:ext uri="{9D8B030D-6E8A-4147-A177-3AD203B41FA5}">
                      <a16:colId xmlns:a16="http://schemas.microsoft.com/office/drawing/2014/main" val="3098614811"/>
                    </a:ext>
                  </a:extLst>
                </a:gridCol>
                <a:gridCol w="689076">
                  <a:extLst>
                    <a:ext uri="{9D8B030D-6E8A-4147-A177-3AD203B41FA5}">
                      <a16:colId xmlns:a16="http://schemas.microsoft.com/office/drawing/2014/main" val="3721791994"/>
                    </a:ext>
                  </a:extLst>
                </a:gridCol>
                <a:gridCol w="2007439">
                  <a:extLst>
                    <a:ext uri="{9D8B030D-6E8A-4147-A177-3AD203B41FA5}">
                      <a16:colId xmlns:a16="http://schemas.microsoft.com/office/drawing/2014/main" val="2712793260"/>
                    </a:ext>
                  </a:extLst>
                </a:gridCol>
                <a:gridCol w="708953">
                  <a:extLst>
                    <a:ext uri="{9D8B030D-6E8A-4147-A177-3AD203B41FA5}">
                      <a16:colId xmlns:a16="http://schemas.microsoft.com/office/drawing/2014/main" val="4033345249"/>
                    </a:ext>
                  </a:extLst>
                </a:gridCol>
                <a:gridCol w="2007598">
                  <a:extLst>
                    <a:ext uri="{9D8B030D-6E8A-4147-A177-3AD203B41FA5}">
                      <a16:colId xmlns:a16="http://schemas.microsoft.com/office/drawing/2014/main" val="2491503879"/>
                    </a:ext>
                  </a:extLst>
                </a:gridCol>
              </a:tblGrid>
              <a:tr h="410556">
                <a:tc>
                  <a:txBody>
                    <a:bodyPr/>
                    <a:lstStyle/>
                    <a:p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Countries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E7E8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Global Channels</a:t>
                      </a:r>
                    </a:p>
                  </a:txBody>
                  <a:tcPr marL="0" marR="0" marT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E7E8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Customers</a:t>
                      </a:r>
                    </a:p>
                  </a:txBody>
                  <a:tcPr marL="0" marR="0" marT="144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E7E8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0750189"/>
                  </a:ext>
                </a:extLst>
              </a:tr>
              <a:tr h="591473">
                <a:tc>
                  <a:txBody>
                    <a:bodyPr/>
                    <a:lstStyle/>
                    <a:p>
                      <a:r>
                        <a:rPr lang="en-US" sz="3200" b="1" dirty="0">
                          <a:blipFill>
                            <a:blip r:embed="rId4"/>
                            <a:stretch>
                              <a:fillRect/>
                            </a:stretch>
                          </a:blipFill>
                        </a:rPr>
                        <a:t>120+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blipFill>
                            <a:blip r:embed="rId4"/>
                            <a:stretch>
                              <a:fillRect/>
                            </a:stretch>
                          </a:blipFill>
                        </a:rPr>
                        <a:t>9,000+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3200" b="1" dirty="0">
                          <a:blipFill>
                            <a:blip r:embed="rId4"/>
                            <a:stretch>
                              <a:fillRect/>
                            </a:stretch>
                          </a:blipFill>
                        </a:rPr>
                        <a:t>6</a:t>
                      </a:r>
                      <a:r>
                        <a:rPr lang="en-US" sz="3200" b="1" dirty="0">
                          <a:blipFill>
                            <a:blip r:embed="rId4"/>
                            <a:stretch>
                              <a:fillRect/>
                            </a:stretch>
                          </a:blipFill>
                        </a:rPr>
                        <a:t>50,000</a:t>
                      </a: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513416"/>
                  </a:ext>
                </a:extLst>
              </a:tr>
            </a:tbl>
          </a:graphicData>
        </a:graphic>
      </p:graphicFrame>
      <p:pic>
        <p:nvPicPr>
          <p:cNvPr id="6" name="Picture Placeholder 14">
            <a:extLst>
              <a:ext uri="{FF2B5EF4-FFF2-40B4-BE49-F238E27FC236}">
                <a16:creationId xmlns:a16="http://schemas.microsoft.com/office/drawing/2014/main" id="{C83BE813-A951-4718-3020-45CC7A7615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5066" y="629921"/>
            <a:ext cx="5537202" cy="2646678"/>
          </a:xfrm>
        </p:spPr>
      </p:pic>
      <p:pic>
        <p:nvPicPr>
          <p:cNvPr id="7" name="Picture 6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A48C8AC-EFD1-8004-BC1B-CE024107BF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8" y="5226050"/>
            <a:ext cx="2076120" cy="58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8951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44D21-696A-EACE-EE06-8E0AF8B53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Yeastar Recognition</a:t>
            </a:r>
            <a:endParaRPr lang="en-US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425EF29-3487-DE4B-F877-9D66EA993016}"/>
              </a:ext>
            </a:extLst>
          </p:cNvPr>
          <p:cNvSpPr txBox="1"/>
          <p:nvPr/>
        </p:nvSpPr>
        <p:spPr>
          <a:xfrm>
            <a:off x="623888" y="1703671"/>
            <a:ext cx="921727" cy="369332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Awards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017EFAB-C3F6-FD3E-9F7D-E2A45D96887B}"/>
              </a:ext>
            </a:extLst>
          </p:cNvPr>
          <p:cNvCxnSpPr>
            <a:cxnSpLocks/>
            <a:stCxn id="80" idx="3"/>
          </p:cNvCxnSpPr>
          <p:nvPr/>
        </p:nvCxnSpPr>
        <p:spPr>
          <a:xfrm>
            <a:off x="9313366" y="1888337"/>
            <a:ext cx="2254747" cy="502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50F8DB22-9EBA-1357-1020-8D59C866785D}"/>
              </a:ext>
            </a:extLst>
          </p:cNvPr>
          <p:cNvSpPr txBox="1"/>
          <p:nvPr/>
        </p:nvSpPr>
        <p:spPr>
          <a:xfrm>
            <a:off x="7874511" y="1703671"/>
            <a:ext cx="1438855" cy="3693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03C42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Certification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303C42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81" name="Picture 80" descr="A golden badge with text and a black ribbon&#10;&#10;Description automatically generated">
            <a:extLst>
              <a:ext uri="{FF2B5EF4-FFF2-40B4-BE49-F238E27FC236}">
                <a16:creationId xmlns:a16="http://schemas.microsoft.com/office/drawing/2014/main" id="{4A2B9F93-F286-B17B-3DFC-93CEBF77F2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5551" y="4635634"/>
            <a:ext cx="803271" cy="660289"/>
          </a:xfrm>
          <a:prstGeom prst="rect">
            <a:avLst/>
          </a:prstGeom>
        </p:spPr>
      </p:pic>
      <p:pic>
        <p:nvPicPr>
          <p:cNvPr id="82" name="Picture 81" descr="A silver diamond shaped badge with black text&#10;&#10;Description automatically generated">
            <a:extLst>
              <a:ext uri="{FF2B5EF4-FFF2-40B4-BE49-F238E27FC236}">
                <a16:creationId xmlns:a16="http://schemas.microsoft.com/office/drawing/2014/main" id="{E0B7CE87-DC71-29A5-E5F8-2D0344B52F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757" y="4526576"/>
            <a:ext cx="1068619" cy="878405"/>
          </a:xfrm>
          <a:prstGeom prst="rect">
            <a:avLst/>
          </a:prstGeom>
        </p:spPr>
      </p:pic>
      <p:pic>
        <p:nvPicPr>
          <p:cNvPr id="87" name="Picture 86" descr="A logo for a company&#10;&#10;Description automatically generated">
            <a:extLst>
              <a:ext uri="{FF2B5EF4-FFF2-40B4-BE49-F238E27FC236}">
                <a16:creationId xmlns:a16="http://schemas.microsoft.com/office/drawing/2014/main" id="{B9993736-05B0-4D29-0DE6-15BAB61D23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303" y="4612872"/>
            <a:ext cx="858653" cy="705813"/>
          </a:xfrm>
          <a:prstGeom prst="rect">
            <a:avLst/>
          </a:prstGeom>
        </p:spPr>
      </p:pic>
      <p:pic>
        <p:nvPicPr>
          <p:cNvPr id="89" name="Picture 88" descr="A white and blue hexagon with white text&#10;&#10;Description automatically generated">
            <a:extLst>
              <a:ext uri="{FF2B5EF4-FFF2-40B4-BE49-F238E27FC236}">
                <a16:creationId xmlns:a16="http://schemas.microsoft.com/office/drawing/2014/main" id="{64569D0C-9E90-9C8C-371E-FBA786A079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117" y="4607697"/>
            <a:ext cx="871245" cy="716163"/>
          </a:xfrm>
          <a:prstGeom prst="rect">
            <a:avLst/>
          </a:prstGeom>
        </p:spPr>
      </p:pic>
      <p:pic>
        <p:nvPicPr>
          <p:cNvPr id="91" name="Picture 90" descr="A blue and white rectangular sign&#10;&#10;Description automatically generated">
            <a:extLst>
              <a:ext uri="{FF2B5EF4-FFF2-40B4-BE49-F238E27FC236}">
                <a16:creationId xmlns:a16="http://schemas.microsoft.com/office/drawing/2014/main" id="{72B7D517-A547-ADF1-450D-D09019E3FC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4979" y="4677706"/>
            <a:ext cx="826833" cy="679657"/>
          </a:xfrm>
          <a:prstGeom prst="rect">
            <a:avLst/>
          </a:prstGeom>
        </p:spPr>
      </p:pic>
      <p:pic>
        <p:nvPicPr>
          <p:cNvPr id="93" name="Picture 92" descr="A black rectangular sign with white text&#10;&#10;Description automatically generated">
            <a:extLst>
              <a:ext uri="{FF2B5EF4-FFF2-40B4-BE49-F238E27FC236}">
                <a16:creationId xmlns:a16="http://schemas.microsoft.com/office/drawing/2014/main" id="{4D6CAD28-449B-F27F-451B-EF34A408D5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9396" y="5638097"/>
            <a:ext cx="638006" cy="524441"/>
          </a:xfrm>
          <a:prstGeom prst="rect">
            <a:avLst/>
          </a:prstGeom>
        </p:spPr>
      </p:pic>
      <p:pic>
        <p:nvPicPr>
          <p:cNvPr id="96" name="Picture 95" descr="A blue and white hexagon with white text&#10;&#10;Description automatically generated">
            <a:extLst>
              <a:ext uri="{FF2B5EF4-FFF2-40B4-BE49-F238E27FC236}">
                <a16:creationId xmlns:a16="http://schemas.microsoft.com/office/drawing/2014/main" id="{42C10B70-6AFB-5636-1750-329E172F5CF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6706" y="4612872"/>
            <a:ext cx="858652" cy="705812"/>
          </a:xfrm>
          <a:prstGeom prst="rect">
            <a:avLst/>
          </a:prstGeom>
        </p:spPr>
      </p:pic>
      <p:pic>
        <p:nvPicPr>
          <p:cNvPr id="99" name="Picture 98" descr="A logo with text on it&#10;&#10;Description automatically generated">
            <a:extLst>
              <a:ext uri="{FF2B5EF4-FFF2-40B4-BE49-F238E27FC236}">
                <a16:creationId xmlns:a16="http://schemas.microsoft.com/office/drawing/2014/main" id="{2B899BF3-B533-ED7A-5039-D1974E9A64F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633" y="5414237"/>
            <a:ext cx="1172384" cy="963699"/>
          </a:xfrm>
          <a:prstGeom prst="rect">
            <a:avLst/>
          </a:prstGeom>
        </p:spPr>
      </p:pic>
      <p:pic>
        <p:nvPicPr>
          <p:cNvPr id="101" name="Picture 100" descr="A blue star with white text&#10;&#10;Description automatically generated">
            <a:extLst>
              <a:ext uri="{FF2B5EF4-FFF2-40B4-BE49-F238E27FC236}">
                <a16:creationId xmlns:a16="http://schemas.microsoft.com/office/drawing/2014/main" id="{6C714CD3-1379-09F4-512E-26685A4928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2854" y="3522206"/>
            <a:ext cx="933450" cy="767296"/>
          </a:xfrm>
          <a:prstGeom prst="rect">
            <a:avLst/>
          </a:prstGeom>
        </p:spPr>
      </p:pic>
      <p:pic>
        <p:nvPicPr>
          <p:cNvPr id="103" name="Picture 102" descr="A logo with text on it&#10;&#10;Description automatically generated">
            <a:extLst>
              <a:ext uri="{FF2B5EF4-FFF2-40B4-BE49-F238E27FC236}">
                <a16:creationId xmlns:a16="http://schemas.microsoft.com/office/drawing/2014/main" id="{1B10992C-0B71-4224-3734-277ECB922A4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5159" y="5418467"/>
            <a:ext cx="1172384" cy="963700"/>
          </a:xfrm>
          <a:prstGeom prst="rect">
            <a:avLst/>
          </a:prstGeom>
        </p:spPr>
      </p:pic>
      <p:pic>
        <p:nvPicPr>
          <p:cNvPr id="105" name="Picture 104" descr="A close up of a sign&#10;&#10;Description automatically generated">
            <a:extLst>
              <a:ext uri="{FF2B5EF4-FFF2-40B4-BE49-F238E27FC236}">
                <a16:creationId xmlns:a16="http://schemas.microsoft.com/office/drawing/2014/main" id="{FE8B8DDF-87DD-30A4-B52E-F04A65EA652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4852" y="5532761"/>
            <a:ext cx="894298" cy="735113"/>
          </a:xfrm>
          <a:prstGeom prst="rect">
            <a:avLst/>
          </a:prstGeom>
        </p:spPr>
      </p:pic>
      <p:pic>
        <p:nvPicPr>
          <p:cNvPr id="107" name="Picture 106" descr="A neon lights on a purple background&#10;&#10;Description automatically generated">
            <a:extLst>
              <a:ext uri="{FF2B5EF4-FFF2-40B4-BE49-F238E27FC236}">
                <a16:creationId xmlns:a16="http://schemas.microsoft.com/office/drawing/2014/main" id="{7F61F5C6-A27A-F00B-B2B9-7C5956D322A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4987" y="5606849"/>
            <a:ext cx="714035" cy="586937"/>
          </a:xfrm>
          <a:prstGeom prst="rect">
            <a:avLst/>
          </a:prstGeom>
        </p:spPr>
      </p:pic>
      <p:pic>
        <p:nvPicPr>
          <p:cNvPr id="109" name="Picture 108" descr="A blue star with white text&#10;&#10;Description automatically generated">
            <a:extLst>
              <a:ext uri="{FF2B5EF4-FFF2-40B4-BE49-F238E27FC236}">
                <a16:creationId xmlns:a16="http://schemas.microsoft.com/office/drawing/2014/main" id="{7E85CAC5-14EC-0044-D21C-CB1A2BC1873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4937" y="3527643"/>
            <a:ext cx="920223" cy="756423"/>
          </a:xfrm>
          <a:prstGeom prst="rect">
            <a:avLst/>
          </a:prstGeom>
        </p:spPr>
      </p:pic>
      <p:pic>
        <p:nvPicPr>
          <p:cNvPr id="111" name="Picture 110" descr="A logo with text on it&#10;&#10;Description automatically generated">
            <a:extLst>
              <a:ext uri="{FF2B5EF4-FFF2-40B4-BE49-F238E27FC236}">
                <a16:creationId xmlns:a16="http://schemas.microsoft.com/office/drawing/2014/main" id="{0690823B-5B0A-8C20-C762-FB13D494F75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51" y="5418468"/>
            <a:ext cx="1172384" cy="963699"/>
          </a:xfrm>
          <a:prstGeom prst="rect">
            <a:avLst/>
          </a:prstGeom>
        </p:spPr>
      </p:pic>
      <p:pic>
        <p:nvPicPr>
          <p:cNvPr id="113" name="Picture 112" descr="A blue star with white text&#10;&#10;Description automatically generated">
            <a:extLst>
              <a:ext uri="{FF2B5EF4-FFF2-40B4-BE49-F238E27FC236}">
                <a16:creationId xmlns:a16="http://schemas.microsoft.com/office/drawing/2014/main" id="{DD5BB22A-97F5-2A2D-25EF-89CD573CFCD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7022" y="3527643"/>
            <a:ext cx="920222" cy="756422"/>
          </a:xfrm>
          <a:prstGeom prst="rect">
            <a:avLst/>
          </a:prstGeom>
        </p:spPr>
      </p:pic>
      <p:pic>
        <p:nvPicPr>
          <p:cNvPr id="115" name="Picture 114" descr="A logo for a company&#10;&#10;Description automatically generated">
            <a:extLst>
              <a:ext uri="{FF2B5EF4-FFF2-40B4-BE49-F238E27FC236}">
                <a16:creationId xmlns:a16="http://schemas.microsoft.com/office/drawing/2014/main" id="{92053399-E939-AADC-6A69-44C56D7F5FF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6010" y="4612872"/>
            <a:ext cx="858652" cy="705812"/>
          </a:xfrm>
          <a:prstGeom prst="rect">
            <a:avLst/>
          </a:prstGeom>
        </p:spPr>
      </p:pic>
      <p:pic>
        <p:nvPicPr>
          <p:cNvPr id="117" name="Picture 116" descr="A blue star with white text&#10;&#10;Description automatically generated">
            <a:extLst>
              <a:ext uri="{FF2B5EF4-FFF2-40B4-BE49-F238E27FC236}">
                <a16:creationId xmlns:a16="http://schemas.microsoft.com/office/drawing/2014/main" id="{98D30409-861D-AA88-86B9-4EFF256833E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879" y="3522206"/>
            <a:ext cx="933450" cy="767296"/>
          </a:xfrm>
          <a:prstGeom prst="rect">
            <a:avLst/>
          </a:prstGeom>
        </p:spPr>
      </p:pic>
      <p:pic>
        <p:nvPicPr>
          <p:cNvPr id="125" name="Picture 124" descr="A logo of a moon and a building&#10;&#10;Description automatically generated">
            <a:extLst>
              <a:ext uri="{FF2B5EF4-FFF2-40B4-BE49-F238E27FC236}">
                <a16:creationId xmlns:a16="http://schemas.microsoft.com/office/drawing/2014/main" id="{5DC6EAA4-1FD3-27F9-8177-50EFDAD371A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7757" y="4697927"/>
            <a:ext cx="721885" cy="524626"/>
          </a:xfrm>
          <a:prstGeom prst="rect">
            <a:avLst/>
          </a:prstGeom>
        </p:spPr>
      </p:pic>
      <p:pic>
        <p:nvPicPr>
          <p:cNvPr id="127" name="Picture 12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1ACE4082-5B17-9FE2-A0ED-DFA00EB6F90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216" y="4729775"/>
            <a:ext cx="786525" cy="460931"/>
          </a:xfrm>
          <a:prstGeom prst="rect">
            <a:avLst/>
          </a:prstGeom>
        </p:spPr>
      </p:pic>
      <p:pic>
        <p:nvPicPr>
          <p:cNvPr id="129" name="Picture 128" descr="A blue swirly logo&#10;&#10;Description automatically generated">
            <a:extLst>
              <a:ext uri="{FF2B5EF4-FFF2-40B4-BE49-F238E27FC236}">
                <a16:creationId xmlns:a16="http://schemas.microsoft.com/office/drawing/2014/main" id="{0A3E37D7-FE0C-23A0-3C1B-90FDB6622093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1444" y="5674602"/>
            <a:ext cx="488728" cy="488728"/>
          </a:xfrm>
          <a:prstGeom prst="rect">
            <a:avLst/>
          </a:prstGeom>
        </p:spPr>
      </p:pic>
      <p:pic>
        <p:nvPicPr>
          <p:cNvPr id="131" name="Picture 130" descr="A black background with white text and blue triangles&#10;&#10;Description automatically generated">
            <a:extLst>
              <a:ext uri="{FF2B5EF4-FFF2-40B4-BE49-F238E27FC236}">
                <a16:creationId xmlns:a16="http://schemas.microsoft.com/office/drawing/2014/main" id="{6502861D-BB2A-02D8-6F82-E31AE33E6CA4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5232" y="3673168"/>
            <a:ext cx="799471" cy="467018"/>
          </a:xfrm>
          <a:prstGeom prst="rect">
            <a:avLst/>
          </a:prstGeom>
        </p:spPr>
      </p:pic>
      <p:pic>
        <p:nvPicPr>
          <p:cNvPr id="132" name="Picture 131" descr="A group of black letters&#10;&#10;Description automatically generated">
            <a:extLst>
              <a:ext uri="{FF2B5EF4-FFF2-40B4-BE49-F238E27FC236}">
                <a16:creationId xmlns:a16="http://schemas.microsoft.com/office/drawing/2014/main" id="{A09C774F-7FAE-7ADC-D27B-DA1382C1836B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664" y="3687359"/>
            <a:ext cx="645053" cy="438636"/>
          </a:xfrm>
          <a:prstGeom prst="rect">
            <a:avLst/>
          </a:prstGeom>
        </p:spPr>
      </p:pic>
      <p:pic>
        <p:nvPicPr>
          <p:cNvPr id="134" name="Picture 133" descr="A close-up of a logo&#10;&#10;Description automatically generated">
            <a:extLst>
              <a:ext uri="{FF2B5EF4-FFF2-40B4-BE49-F238E27FC236}">
                <a16:creationId xmlns:a16="http://schemas.microsoft.com/office/drawing/2014/main" id="{F4F0F45B-E8F9-47B5-C54B-C6331140E226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1354" y="5658167"/>
            <a:ext cx="1642010" cy="521599"/>
          </a:xfrm>
          <a:prstGeom prst="rect">
            <a:avLst/>
          </a:prstGeom>
        </p:spPr>
      </p:pic>
      <p:pic>
        <p:nvPicPr>
          <p:cNvPr id="135" name="Picture 134" descr="A black and white logo&#10;&#10;Description automatically generated">
            <a:extLst>
              <a:ext uri="{FF2B5EF4-FFF2-40B4-BE49-F238E27FC236}">
                <a16:creationId xmlns:a16="http://schemas.microsoft.com/office/drawing/2014/main" id="{3EDDCFB4-435C-943C-C5D3-940B196022F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9982" y="3649392"/>
            <a:ext cx="675882" cy="514572"/>
          </a:xfrm>
          <a:prstGeom prst="rect">
            <a:avLst/>
          </a:prstGeom>
        </p:spPr>
      </p:pic>
      <p:pic>
        <p:nvPicPr>
          <p:cNvPr id="136" name="Picture 135" descr="A circular white plate with blue text and green tick and stars&#10;&#10;Description automatically generated">
            <a:extLst>
              <a:ext uri="{FF2B5EF4-FFF2-40B4-BE49-F238E27FC236}">
                <a16:creationId xmlns:a16="http://schemas.microsoft.com/office/drawing/2014/main" id="{75EB0A89-F99D-84AF-C184-C24346FF5C3E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4297" y="2507413"/>
            <a:ext cx="645138" cy="645138"/>
          </a:xfrm>
          <a:prstGeom prst="rect">
            <a:avLst/>
          </a:prstGeom>
        </p:spPr>
      </p:pic>
      <p:pic>
        <p:nvPicPr>
          <p:cNvPr id="137" name="Picture 136" descr="A logo with text and letters&#10;&#10;Description automatically generated with medium confidence">
            <a:extLst>
              <a:ext uri="{FF2B5EF4-FFF2-40B4-BE49-F238E27FC236}">
                <a16:creationId xmlns:a16="http://schemas.microsoft.com/office/drawing/2014/main" id="{EAA2148C-2961-B2FB-01DA-E06E859DB162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5491" y="4757659"/>
            <a:ext cx="467197" cy="405162"/>
          </a:xfrm>
          <a:prstGeom prst="rect">
            <a:avLst/>
          </a:prstGeom>
        </p:spPr>
      </p:pic>
      <p:pic>
        <p:nvPicPr>
          <p:cNvPr id="138" name="Picture 137" descr="A circular logo with text and a globe&#10;&#10;Description automatically generated">
            <a:extLst>
              <a:ext uri="{FF2B5EF4-FFF2-40B4-BE49-F238E27FC236}">
                <a16:creationId xmlns:a16="http://schemas.microsoft.com/office/drawing/2014/main" id="{5D4F2824-D1D3-FE17-2A9A-7F2FE884A4DF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9325" y="2475858"/>
            <a:ext cx="734039" cy="708249"/>
          </a:xfrm>
          <a:prstGeom prst="rect">
            <a:avLst/>
          </a:prstGeom>
        </p:spPr>
      </p:pic>
      <p:pic>
        <p:nvPicPr>
          <p:cNvPr id="139" name="Picture 138" descr="A blue and white logo&#10;&#10;Description automatically generated">
            <a:extLst>
              <a:ext uri="{FF2B5EF4-FFF2-40B4-BE49-F238E27FC236}">
                <a16:creationId xmlns:a16="http://schemas.microsoft.com/office/drawing/2014/main" id="{7CC7AE83-6A8D-458D-5FE2-27E363C4CFCA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5938" y="2507413"/>
            <a:ext cx="645991" cy="645139"/>
          </a:xfrm>
          <a:prstGeom prst="rect">
            <a:avLst/>
          </a:prstGeom>
        </p:spPr>
      </p:pic>
      <p:pic>
        <p:nvPicPr>
          <p:cNvPr id="140" name="Picture 139" descr="A blue and white logo&#10;&#10;Description automatically generated">
            <a:extLst>
              <a:ext uri="{FF2B5EF4-FFF2-40B4-BE49-F238E27FC236}">
                <a16:creationId xmlns:a16="http://schemas.microsoft.com/office/drawing/2014/main" id="{219C1B59-B733-2C71-BE11-EA6349225448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5034" y="2507413"/>
            <a:ext cx="645138" cy="645138"/>
          </a:xfrm>
          <a:prstGeom prst="rect">
            <a:avLst/>
          </a:prstGeom>
        </p:spPr>
      </p:pic>
      <p:pic>
        <p:nvPicPr>
          <p:cNvPr id="141" name="Picture 140" descr="A logo with a red blue and white circle&#10;&#10;Description automatically generated">
            <a:extLst>
              <a:ext uri="{FF2B5EF4-FFF2-40B4-BE49-F238E27FC236}">
                <a16:creationId xmlns:a16="http://schemas.microsoft.com/office/drawing/2014/main" id="{646BC407-3FCC-ACA2-8B42-704BAFF1609E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9764" y="3649390"/>
            <a:ext cx="514574" cy="514574"/>
          </a:xfrm>
          <a:prstGeom prst="rect">
            <a:avLst/>
          </a:prstGeom>
        </p:spPr>
      </p:pic>
      <p:pic>
        <p:nvPicPr>
          <p:cNvPr id="142" name="Picture 141" descr="A green leaf with a black background&#10;&#10;Description automatically generated">
            <a:extLst>
              <a:ext uri="{FF2B5EF4-FFF2-40B4-BE49-F238E27FC236}">
                <a16:creationId xmlns:a16="http://schemas.microsoft.com/office/drawing/2014/main" id="{E1722673-BB46-F904-242D-D7E006898212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5158" y="2469160"/>
            <a:ext cx="720535" cy="721644"/>
          </a:xfrm>
          <a:prstGeom prst="rect">
            <a:avLst/>
          </a:prstGeom>
        </p:spPr>
      </p:pic>
      <p:pic>
        <p:nvPicPr>
          <p:cNvPr id="143" name="Picture 142" descr="A blue and orange logo&#10;&#10;Description automatically generated">
            <a:extLst>
              <a:ext uri="{FF2B5EF4-FFF2-40B4-BE49-F238E27FC236}">
                <a16:creationId xmlns:a16="http://schemas.microsoft.com/office/drawing/2014/main" id="{13177212-9920-5D7D-EFB3-6EB724CA2B3B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5938" y="5750281"/>
            <a:ext cx="685766" cy="337370"/>
          </a:xfrm>
          <a:prstGeom prst="rect">
            <a:avLst/>
          </a:prstGeom>
        </p:spPr>
      </p:pic>
      <p:pic>
        <p:nvPicPr>
          <p:cNvPr id="144" name="Picture 143" descr="A logo with a crown and a bird&#10;&#10;Description automatically generated">
            <a:extLst>
              <a:ext uri="{FF2B5EF4-FFF2-40B4-BE49-F238E27FC236}">
                <a16:creationId xmlns:a16="http://schemas.microsoft.com/office/drawing/2014/main" id="{6BE19C15-13D4-45D0-AAF6-7B59E125CA9E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0551" y="5658166"/>
            <a:ext cx="513616" cy="521600"/>
          </a:xfrm>
          <a:prstGeom prst="rect">
            <a:avLst/>
          </a:prstGeom>
        </p:spPr>
      </p:pic>
      <p:pic>
        <p:nvPicPr>
          <p:cNvPr id="145" name="Picture 144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F2084D50-69C0-DD41-15A3-557BE137CDA9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0360" y="4760950"/>
            <a:ext cx="416639" cy="398580"/>
          </a:xfrm>
          <a:prstGeom prst="rect">
            <a:avLst/>
          </a:prstGeom>
        </p:spPr>
      </p:pic>
      <p:pic>
        <p:nvPicPr>
          <p:cNvPr id="146" name="Picture 145" descr="A blue and green logo&#10;&#10;Description automatically generated">
            <a:extLst>
              <a:ext uri="{FF2B5EF4-FFF2-40B4-BE49-F238E27FC236}">
                <a16:creationId xmlns:a16="http://schemas.microsoft.com/office/drawing/2014/main" id="{0E241BC3-1177-5A20-77F1-1F9CD6B0C44E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4511" y="4760950"/>
            <a:ext cx="604217" cy="398580"/>
          </a:xfrm>
          <a:prstGeom prst="rect">
            <a:avLst/>
          </a:prstGeom>
        </p:spPr>
      </p:pic>
      <p:pic>
        <p:nvPicPr>
          <p:cNvPr id="147" name="Picture 146" descr="A white and blue sign with blue text&#10;&#10;Description automatically generated">
            <a:extLst>
              <a:ext uri="{FF2B5EF4-FFF2-40B4-BE49-F238E27FC236}">
                <a16:creationId xmlns:a16="http://schemas.microsoft.com/office/drawing/2014/main" id="{C976000E-C61E-67C9-C048-F9D211ED8109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97"/>
          <a:stretch/>
        </p:blipFill>
        <p:spPr>
          <a:xfrm>
            <a:off x="10695283" y="3725624"/>
            <a:ext cx="872830" cy="362106"/>
          </a:xfrm>
          <a:prstGeom prst="roundRect">
            <a:avLst/>
          </a:prstGeom>
        </p:spPr>
      </p:pic>
      <p:pic>
        <p:nvPicPr>
          <p:cNvPr id="149" name="Picture 148" descr="A blue star with white text&#10;&#10;Description automatically generated">
            <a:extLst>
              <a:ext uri="{FF2B5EF4-FFF2-40B4-BE49-F238E27FC236}">
                <a16:creationId xmlns:a16="http://schemas.microsoft.com/office/drawing/2014/main" id="{BAEB0582-A355-B028-0F60-A350FCC80BB1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4735" y="3522206"/>
            <a:ext cx="933450" cy="767296"/>
          </a:xfrm>
          <a:prstGeom prst="rect">
            <a:avLst/>
          </a:prstGeom>
        </p:spPr>
      </p:pic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527C0345-B876-4C9D-30A1-9092864F937A}"/>
              </a:ext>
            </a:extLst>
          </p:cNvPr>
          <p:cNvCxnSpPr>
            <a:cxnSpLocks/>
          </p:cNvCxnSpPr>
          <p:nvPr/>
        </p:nvCxnSpPr>
        <p:spPr>
          <a:xfrm>
            <a:off x="1545615" y="1893357"/>
            <a:ext cx="5563207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ue star with white text&#10;&#10;AI-generated content may be incorrect." hidden="1">
            <a:extLst>
              <a:ext uri="{FF2B5EF4-FFF2-40B4-BE49-F238E27FC236}">
                <a16:creationId xmlns:a16="http://schemas.microsoft.com/office/drawing/2014/main" id="{5FB3CFDD-2268-B19A-94E3-B8F917DE3445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506" y="3515750"/>
            <a:ext cx="933450" cy="767296"/>
          </a:xfrm>
          <a:prstGeom prst="rect">
            <a:avLst/>
          </a:prstGeom>
        </p:spPr>
      </p:pic>
      <p:pic>
        <p:nvPicPr>
          <p:cNvPr id="7" name="Picture 6" descr="A blue star with white text&#10;&#10;AI-generated content may be incorrect." hidden="1">
            <a:extLst>
              <a:ext uri="{FF2B5EF4-FFF2-40B4-BE49-F238E27FC236}">
                <a16:creationId xmlns:a16="http://schemas.microsoft.com/office/drawing/2014/main" id="{94B3BB28-314F-4E33-D0DE-47E275D5FC1A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185" y="3522206"/>
            <a:ext cx="933450" cy="767296"/>
          </a:xfrm>
          <a:prstGeom prst="rect">
            <a:avLst/>
          </a:prstGeom>
        </p:spPr>
      </p:pic>
      <p:pic>
        <p:nvPicPr>
          <p:cNvPr id="8" name="Picture 7" descr="A blue and black cover with text&#10;&#10;AI-generated content may be incorrect.">
            <a:extLst>
              <a:ext uri="{FF2B5EF4-FFF2-40B4-BE49-F238E27FC236}">
                <a16:creationId xmlns:a16="http://schemas.microsoft.com/office/drawing/2014/main" id="{2DEF62D3-08B8-31B7-36CB-94C4E5B37D5C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7481" y="3482720"/>
            <a:ext cx="628232" cy="801345"/>
          </a:xfrm>
          <a:prstGeom prst="roundRect">
            <a:avLst>
              <a:gd name="adj" fmla="val 9556"/>
            </a:avLst>
          </a:prstGeom>
        </p:spPr>
      </p:pic>
      <p:pic>
        <p:nvPicPr>
          <p:cNvPr id="9" name="Picture 8" descr="A blue and black cover with black text&#10;&#10;AI-generated content may be incorrect.">
            <a:extLst>
              <a:ext uri="{FF2B5EF4-FFF2-40B4-BE49-F238E27FC236}">
                <a16:creationId xmlns:a16="http://schemas.microsoft.com/office/drawing/2014/main" id="{1295942B-0168-421E-7400-460CC601DAF1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55896" y="3482720"/>
            <a:ext cx="621231" cy="801345"/>
          </a:xfrm>
          <a:prstGeom prst="roundRect">
            <a:avLst>
              <a:gd name="adj" fmla="val 8000"/>
            </a:avLst>
          </a:prstGeom>
        </p:spPr>
      </p:pic>
      <p:pic>
        <p:nvPicPr>
          <p:cNvPr id="4" name="Picture 3" descr="A red and white logo&#10;&#10;Description automatically generated">
            <a:extLst>
              <a:ext uri="{FF2B5EF4-FFF2-40B4-BE49-F238E27FC236}">
                <a16:creationId xmlns:a16="http://schemas.microsoft.com/office/drawing/2014/main" id="{82EA3912-8EB4-38DF-243A-154473335FB6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6982" y="2365123"/>
            <a:ext cx="944696" cy="776540"/>
          </a:xfrm>
          <a:prstGeom prst="rect">
            <a:avLst/>
          </a:prstGeom>
        </p:spPr>
      </p:pic>
      <p:pic>
        <p:nvPicPr>
          <p:cNvPr id="5" name="Picture 4" descr="A white and black sign with red text&#10;&#10;Description automatically generated">
            <a:extLst>
              <a:ext uri="{FF2B5EF4-FFF2-40B4-BE49-F238E27FC236}">
                <a16:creationId xmlns:a16="http://schemas.microsoft.com/office/drawing/2014/main" id="{C1DF1CA6-B405-998D-B79A-3CE2E64322AF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6025" y="2326630"/>
            <a:ext cx="987108" cy="811403"/>
          </a:xfrm>
          <a:prstGeom prst="rect">
            <a:avLst/>
          </a:prstGeom>
        </p:spPr>
      </p:pic>
      <p:pic>
        <p:nvPicPr>
          <p:cNvPr id="10" name="Picture 9" descr="A red and white logo&#10;&#10;Description automatically generated">
            <a:extLst>
              <a:ext uri="{FF2B5EF4-FFF2-40B4-BE49-F238E27FC236}">
                <a16:creationId xmlns:a16="http://schemas.microsoft.com/office/drawing/2014/main" id="{13D84F1E-315E-2C55-6CEC-01D8E125D8D6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5319" y="2303692"/>
            <a:ext cx="1062218" cy="873143"/>
          </a:xfrm>
          <a:prstGeom prst="rect">
            <a:avLst/>
          </a:prstGeom>
        </p:spPr>
      </p:pic>
      <p:pic>
        <p:nvPicPr>
          <p:cNvPr id="11" name="Picture 10" descr="A white sign with black text and a yellow ribbon&#10;&#10;Description automatically generated">
            <a:extLst>
              <a:ext uri="{FF2B5EF4-FFF2-40B4-BE49-F238E27FC236}">
                <a16:creationId xmlns:a16="http://schemas.microsoft.com/office/drawing/2014/main" id="{50B9C804-BE43-8B3B-180E-7E88F0E08F15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8858" y="2249114"/>
            <a:ext cx="1168362" cy="96039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1A761B4-7A52-5D71-BA4D-B66880FD7A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4526543" y="2261813"/>
            <a:ext cx="739975" cy="960394"/>
          </a:xfrm>
          <a:prstGeom prst="rect">
            <a:avLst/>
          </a:prstGeom>
        </p:spPr>
      </p:pic>
      <p:pic>
        <p:nvPicPr>
          <p:cNvPr id="13" name="Picture 12" descr="A trophy with a gold laurel wreath&#10;&#10;AI-generated content may be incorrect.">
            <a:extLst>
              <a:ext uri="{FF2B5EF4-FFF2-40B4-BE49-F238E27FC236}">
                <a16:creationId xmlns:a16="http://schemas.microsoft.com/office/drawing/2014/main" id="{0734EBDF-B6AC-8244-1456-8F490CB722AC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097" y="2326630"/>
            <a:ext cx="940057" cy="772727"/>
          </a:xfrm>
          <a:prstGeom prst="rect">
            <a:avLst/>
          </a:prstGeom>
        </p:spPr>
      </p:pic>
      <p:pic>
        <p:nvPicPr>
          <p:cNvPr id="14" name="Picture 13" descr="A red and white logo&#10;&#10;AI-generated content may be incorrect.">
            <a:extLst>
              <a:ext uri="{FF2B5EF4-FFF2-40B4-BE49-F238E27FC236}">
                <a16:creationId xmlns:a16="http://schemas.microsoft.com/office/drawing/2014/main" id="{AFBAE0E2-9BE6-3867-D2A7-0B2D4641C075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0099" y="2340120"/>
            <a:ext cx="987104" cy="8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9881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05" y="227169"/>
            <a:ext cx="11731844" cy="60966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33D7EB0-4C2E-4744-8EB0-B6A6D983EAE4}"/>
              </a:ext>
            </a:extLst>
          </p:cNvPr>
          <p:cNvSpPr/>
          <p:nvPr/>
        </p:nvSpPr>
        <p:spPr>
          <a:xfrm>
            <a:off x="895349" y="402337"/>
            <a:ext cx="10416555" cy="5626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sz="2400" dirty="0">
              <a:solidFill>
                <a:prstClr val="white"/>
              </a:solidFill>
              <a:latin typeface="WeblySleek UI Semi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B1EA04-7D1B-43AD-A73E-F754943BBD2D}"/>
              </a:ext>
            </a:extLst>
          </p:cNvPr>
          <p:cNvSpPr txBox="1"/>
          <p:nvPr/>
        </p:nvSpPr>
        <p:spPr>
          <a:xfrm>
            <a:off x="895350" y="402621"/>
            <a:ext cx="1040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3200" b="1" dirty="0">
                <a:solidFill>
                  <a:srgbClr val="4472C4">
                    <a:lumMod val="50000"/>
                  </a:srgbClr>
                </a:solidFill>
                <a:latin typeface="Tahoma" charset="0"/>
                <a:ea typeface="Tahoma" charset="0"/>
                <a:cs typeface="Tahoma" charset="0"/>
              </a:rPr>
              <a:t>Esteemed Customers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0863" y="975221"/>
            <a:ext cx="7410274" cy="486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7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="">
      <p:transition spd="slow" advClick="0" advTm="5000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335"/>
            <a:ext cx="12215495" cy="68713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215495" cy="6851332"/>
          </a:xfrm>
          <a:prstGeom prst="rect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dirty="0">
              <a:solidFill>
                <a:prstClr val="white"/>
              </a:solidFill>
              <a:latin typeface="WeblySleek UI Semilight"/>
            </a:endParaRPr>
          </a:p>
        </p:txBody>
      </p:sp>
      <p:grpSp>
        <p:nvGrpSpPr>
          <p:cNvPr id="3" name="组 2"/>
          <p:cNvGrpSpPr/>
          <p:nvPr/>
        </p:nvGrpSpPr>
        <p:grpSpPr>
          <a:xfrm>
            <a:off x="0" y="1334730"/>
            <a:ext cx="12192000" cy="1776875"/>
            <a:chOff x="0" y="2426432"/>
            <a:chExt cx="12192000" cy="1776875"/>
          </a:xfrm>
        </p:grpSpPr>
        <p:sp>
          <p:nvSpPr>
            <p:cNvPr id="5" name="文本框 4"/>
            <p:cNvSpPr txBox="1"/>
            <p:nvPr/>
          </p:nvSpPr>
          <p:spPr>
            <a:xfrm>
              <a:off x="0" y="2512616"/>
              <a:ext cx="12192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altLang="zh-CN" sz="7200" spc="130" dirty="0">
                  <a:solidFill>
                    <a:prstClr val="white"/>
                  </a:solidFill>
                  <a:latin typeface="WeblySleek UI Semibold"/>
                </a:rPr>
                <a:t>THANK YOU</a:t>
              </a:r>
              <a:endParaRPr lang="zh-CN" altLang="en-US" sz="7200" spc="130" dirty="0">
                <a:solidFill>
                  <a:prstClr val="white"/>
                </a:solidFill>
                <a:latin typeface="WeblySleek UI Semibold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3606800" y="3611301"/>
              <a:ext cx="50455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defTabSz="914400"/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For</a:t>
              </a:r>
              <a:r>
                <a:rPr lang="zh-CN" altLang="en-US" sz="1400" dirty="0">
                  <a:solidFill>
                    <a:prstClr val="white"/>
                  </a:solidFill>
                  <a:latin typeface="WeblySleek UI Semilight"/>
                </a:rPr>
                <a:t> </a:t>
              </a:r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Your</a:t>
              </a:r>
              <a:r>
                <a:rPr lang="zh-CN" altLang="en-US" sz="1400" dirty="0">
                  <a:solidFill>
                    <a:prstClr val="white"/>
                  </a:solidFill>
                  <a:latin typeface="WeblySleek UI Semilight"/>
                </a:rPr>
                <a:t> </a:t>
              </a:r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Precious</a:t>
              </a:r>
              <a:r>
                <a:rPr lang="zh-CN" altLang="en-US" sz="1400" dirty="0">
                  <a:solidFill>
                    <a:prstClr val="white"/>
                  </a:solidFill>
                  <a:latin typeface="WeblySleek UI Semilight"/>
                </a:rPr>
                <a:t> </a:t>
              </a:r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Time</a:t>
              </a:r>
              <a:r>
                <a:rPr lang="zh-CN" altLang="en-US" sz="1400" dirty="0">
                  <a:solidFill>
                    <a:prstClr val="white"/>
                  </a:solidFill>
                  <a:latin typeface="WeblySleek UI Semilight"/>
                </a:rPr>
                <a:t> </a:t>
              </a:r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and</a:t>
              </a:r>
              <a:r>
                <a:rPr lang="zh-CN" altLang="en-US" sz="1400" dirty="0">
                  <a:solidFill>
                    <a:prstClr val="white"/>
                  </a:solidFill>
                  <a:latin typeface="WeblySleek UI Semilight"/>
                </a:rPr>
                <a:t> </a:t>
              </a:r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Your</a:t>
              </a:r>
              <a:r>
                <a:rPr lang="zh-CN" altLang="en-US" sz="1400" dirty="0">
                  <a:solidFill>
                    <a:prstClr val="white"/>
                  </a:solidFill>
                  <a:latin typeface="WeblySleek UI Semilight"/>
                </a:rPr>
                <a:t> </a:t>
              </a:r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Attention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3606800" y="4127643"/>
              <a:ext cx="1082040" cy="65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 dirty="0">
                <a:solidFill>
                  <a:prstClr val="white"/>
                </a:solidFill>
                <a:latin typeface="WeblySleek UI Semilight"/>
              </a:endParaRPr>
            </a:p>
          </p:txBody>
        </p:sp>
        <p:sp>
          <p:nvSpPr>
            <p:cNvPr id="16" name="半闭框 15"/>
            <p:cNvSpPr/>
            <p:nvPr/>
          </p:nvSpPr>
          <p:spPr>
            <a:xfrm>
              <a:off x="3065780" y="2426432"/>
              <a:ext cx="1082040" cy="686850"/>
            </a:xfrm>
            <a:prstGeom prst="halfFrame">
              <a:avLst>
                <a:gd name="adj1" fmla="val 6190"/>
                <a:gd name="adj2" fmla="val 1190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 dirty="0">
                <a:solidFill>
                  <a:prstClr val="black"/>
                </a:solidFill>
                <a:latin typeface="WeblySleek UI Semilight"/>
              </a:endParaRPr>
            </a:p>
          </p:txBody>
        </p:sp>
        <p:sp>
          <p:nvSpPr>
            <p:cNvPr id="17" name="半闭框 16"/>
            <p:cNvSpPr/>
            <p:nvPr/>
          </p:nvSpPr>
          <p:spPr>
            <a:xfrm rot="10800000">
              <a:off x="7911147" y="3492107"/>
              <a:ext cx="1082040" cy="711200"/>
            </a:xfrm>
            <a:prstGeom prst="halfFrame">
              <a:avLst>
                <a:gd name="adj1" fmla="val 6190"/>
                <a:gd name="adj2" fmla="val 1190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 dirty="0">
                <a:solidFill>
                  <a:prstClr val="black"/>
                </a:solidFill>
                <a:latin typeface="WeblySleek UI Semilight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2584450" y="5059130"/>
            <a:ext cx="7023100" cy="1555115"/>
          </a:xfrm>
          <a:prstGeom prst="rect">
            <a:avLst/>
          </a:prstGeom>
          <a:solidFill>
            <a:srgbClr val="0070C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dirty="0">
              <a:solidFill>
                <a:prstClr val="white"/>
              </a:solidFill>
              <a:latin typeface="WeblySleek UI Semiligh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A04A57C-7B4F-458D-86FE-760E439F5D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738" y="99523"/>
            <a:ext cx="3829175" cy="1167898"/>
          </a:xfrm>
          <a:prstGeom prst="rect">
            <a:avLst/>
          </a:prstGeom>
        </p:spPr>
      </p:pic>
      <p:sp>
        <p:nvSpPr>
          <p:cNvPr id="21" name="TextBox 13">
            <a:extLst>
              <a:ext uri="{FF2B5EF4-FFF2-40B4-BE49-F238E27FC236}">
                <a16:creationId xmlns:a16="http://schemas.microsoft.com/office/drawing/2014/main" id="{B516C4C5-EB19-4CD9-BE2A-08CA1E963B91}"/>
              </a:ext>
            </a:extLst>
          </p:cNvPr>
          <p:cNvSpPr txBox="1"/>
          <p:nvPr/>
        </p:nvSpPr>
        <p:spPr>
          <a:xfrm>
            <a:off x="-1" y="3313875"/>
            <a:ext cx="12192000" cy="6360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US" sz="1400" cap="all" spc="27" dirty="0">
                <a:solidFill>
                  <a:prstClr val="white"/>
                </a:solidFill>
                <a:latin typeface="WeblySleek UI Semibold"/>
                <a:ea typeface="Open Sans" charset="0"/>
                <a:cs typeface="Open Sans" charset="0"/>
                <a:sym typeface="Arial"/>
              </a:rPr>
              <a:t>This is a corporate what’s app account and we will share the upcoming news on</a:t>
            </a:r>
          </a:p>
          <a:p>
            <a:pPr algn="ctr">
              <a:spcAft>
                <a:spcPts val="1600"/>
              </a:spcAft>
            </a:pPr>
            <a:r>
              <a:rPr lang="en-US" sz="1400" cap="all" spc="27" dirty="0">
                <a:solidFill>
                  <a:prstClr val="white"/>
                </a:solidFill>
                <a:latin typeface="WeblySleek UI Semibold"/>
                <a:ea typeface="Open Sans" charset="0"/>
                <a:cs typeface="Open Sans" charset="0"/>
                <a:sym typeface="Arial"/>
              </a:rPr>
              <a:t> this channel Which will make us connect more closer and please add us in contact list.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47C4F00-5C9E-4704-AC5B-BF932E8974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167" y="4155846"/>
            <a:ext cx="688207" cy="688207"/>
          </a:xfrm>
          <a:prstGeom prst="rect">
            <a:avLst/>
          </a:prstGeom>
        </p:spPr>
      </p:pic>
      <p:sp>
        <p:nvSpPr>
          <p:cNvPr id="23" name="TextBox 13">
            <a:extLst>
              <a:ext uri="{FF2B5EF4-FFF2-40B4-BE49-F238E27FC236}">
                <a16:creationId xmlns:a16="http://schemas.microsoft.com/office/drawing/2014/main" id="{29FFF999-2F3A-4CAC-A203-B7A1DEF01470}"/>
              </a:ext>
            </a:extLst>
          </p:cNvPr>
          <p:cNvSpPr txBox="1"/>
          <p:nvPr/>
        </p:nvSpPr>
        <p:spPr>
          <a:xfrm>
            <a:off x="1" y="4481544"/>
            <a:ext cx="12191998" cy="3018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67"/>
              </a:lnSpc>
              <a:spcAft>
                <a:spcPts val="1600"/>
              </a:spcAft>
            </a:pPr>
            <a:r>
              <a:rPr lang="en-US" sz="36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+91 7290000544</a:t>
            </a:r>
            <a:endParaRPr lang="en-US" sz="3600" b="1" cap="all" spc="27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EFA300-2D91-49C5-9BD8-20A8DE3EF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488" y="4155845"/>
            <a:ext cx="688207" cy="688207"/>
          </a:xfrm>
          <a:prstGeom prst="rect">
            <a:avLst/>
          </a:prstGeom>
        </p:spPr>
      </p:pic>
      <p:grpSp>
        <p:nvGrpSpPr>
          <p:cNvPr id="27" name="Google Shape;1100;p14"/>
          <p:cNvGrpSpPr/>
          <p:nvPr/>
        </p:nvGrpSpPr>
        <p:grpSpPr>
          <a:xfrm>
            <a:off x="5261234" y="5204637"/>
            <a:ext cx="1669533" cy="489123"/>
            <a:chOff x="3945926" y="3679691"/>
            <a:chExt cx="1252150" cy="366842"/>
          </a:xfrm>
        </p:grpSpPr>
        <p:grpSp>
          <p:nvGrpSpPr>
            <p:cNvPr id="28" name="Google Shape;1101;p14"/>
            <p:cNvGrpSpPr/>
            <p:nvPr/>
          </p:nvGrpSpPr>
          <p:grpSpPr>
            <a:xfrm>
              <a:off x="3945926" y="3679691"/>
              <a:ext cx="366841" cy="366842"/>
              <a:chOff x="3764821" y="3626633"/>
              <a:chExt cx="472957" cy="472958"/>
            </a:xfrm>
          </p:grpSpPr>
          <p:sp>
            <p:nvSpPr>
              <p:cNvPr id="35" name="Google Shape;1102;p14"/>
              <p:cNvSpPr/>
              <p:nvPr/>
            </p:nvSpPr>
            <p:spPr>
              <a:xfrm>
                <a:off x="3764821" y="3626633"/>
                <a:ext cx="472957" cy="472958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1103;p14"/>
              <p:cNvSpPr/>
              <p:nvPr/>
            </p:nvSpPr>
            <p:spPr>
              <a:xfrm>
                <a:off x="3874434" y="3760718"/>
                <a:ext cx="253729" cy="18495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56" extrusionOk="0">
                    <a:moveTo>
                      <a:pt x="321" y="0"/>
                    </a:moveTo>
                    <a:cubicBezTo>
                      <a:pt x="32" y="0"/>
                      <a:pt x="32" y="0"/>
                      <a:pt x="32" y="0"/>
                    </a:cubicBezTo>
                    <a:cubicBezTo>
                      <a:pt x="14" y="0"/>
                      <a:pt x="0" y="14"/>
                      <a:pt x="0" y="32"/>
                    </a:cubicBezTo>
                    <a:cubicBezTo>
                      <a:pt x="0" y="224"/>
                      <a:pt x="0" y="224"/>
                      <a:pt x="0" y="224"/>
                    </a:cubicBezTo>
                    <a:cubicBezTo>
                      <a:pt x="0" y="242"/>
                      <a:pt x="14" y="256"/>
                      <a:pt x="32" y="256"/>
                    </a:cubicBezTo>
                    <a:cubicBezTo>
                      <a:pt x="321" y="256"/>
                      <a:pt x="321" y="256"/>
                      <a:pt x="321" y="256"/>
                    </a:cubicBezTo>
                    <a:cubicBezTo>
                      <a:pt x="338" y="256"/>
                      <a:pt x="353" y="242"/>
                      <a:pt x="353" y="224"/>
                    </a:cubicBezTo>
                    <a:cubicBezTo>
                      <a:pt x="353" y="32"/>
                      <a:pt x="353" y="32"/>
                      <a:pt x="353" y="32"/>
                    </a:cubicBezTo>
                    <a:cubicBezTo>
                      <a:pt x="353" y="14"/>
                      <a:pt x="338" y="0"/>
                      <a:pt x="321" y="0"/>
                    </a:cubicBezTo>
                    <a:moveTo>
                      <a:pt x="32" y="16"/>
                    </a:moveTo>
                    <a:cubicBezTo>
                      <a:pt x="321" y="16"/>
                      <a:pt x="321" y="16"/>
                      <a:pt x="321" y="16"/>
                    </a:cubicBezTo>
                    <a:cubicBezTo>
                      <a:pt x="323" y="16"/>
                      <a:pt x="324" y="16"/>
                      <a:pt x="326" y="17"/>
                    </a:cubicBezTo>
                    <a:cubicBezTo>
                      <a:pt x="187" y="156"/>
                      <a:pt x="187" y="156"/>
                      <a:pt x="187" y="156"/>
                    </a:cubicBezTo>
                    <a:cubicBezTo>
                      <a:pt x="184" y="158"/>
                      <a:pt x="180" y="160"/>
                      <a:pt x="176" y="160"/>
                    </a:cubicBezTo>
                    <a:cubicBezTo>
                      <a:pt x="172" y="160"/>
                      <a:pt x="168" y="158"/>
                      <a:pt x="165" y="156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8" y="16"/>
                      <a:pt x="30" y="16"/>
                      <a:pt x="32" y="16"/>
                    </a:cubicBezTo>
                    <a:moveTo>
                      <a:pt x="16" y="224"/>
                    </a:moveTo>
                    <a:cubicBezTo>
                      <a:pt x="16" y="32"/>
                      <a:pt x="16" y="32"/>
                      <a:pt x="16" y="32"/>
                    </a:cubicBezTo>
                    <a:cubicBezTo>
                      <a:pt x="16" y="31"/>
                      <a:pt x="16" y="30"/>
                      <a:pt x="16" y="29"/>
                    </a:cubicBezTo>
                    <a:cubicBezTo>
                      <a:pt x="115" y="128"/>
                      <a:pt x="115" y="128"/>
                      <a:pt x="115" y="128"/>
                    </a:cubicBezTo>
                    <a:cubicBezTo>
                      <a:pt x="16" y="227"/>
                      <a:pt x="16" y="227"/>
                      <a:pt x="16" y="227"/>
                    </a:cubicBezTo>
                    <a:cubicBezTo>
                      <a:pt x="16" y="226"/>
                      <a:pt x="16" y="225"/>
                      <a:pt x="16" y="224"/>
                    </a:cubicBezTo>
                    <a:moveTo>
                      <a:pt x="321" y="240"/>
                    </a:moveTo>
                    <a:cubicBezTo>
                      <a:pt x="32" y="240"/>
                      <a:pt x="32" y="240"/>
                      <a:pt x="32" y="240"/>
                    </a:cubicBezTo>
                    <a:cubicBezTo>
                      <a:pt x="30" y="240"/>
                      <a:pt x="28" y="240"/>
                      <a:pt x="26" y="239"/>
                    </a:cubicBezTo>
                    <a:cubicBezTo>
                      <a:pt x="126" y="139"/>
                      <a:pt x="126" y="139"/>
                      <a:pt x="126" y="139"/>
                    </a:cubicBezTo>
                    <a:cubicBezTo>
                      <a:pt x="154" y="167"/>
                      <a:pt x="154" y="167"/>
                      <a:pt x="154" y="167"/>
                    </a:cubicBezTo>
                    <a:cubicBezTo>
                      <a:pt x="160" y="173"/>
                      <a:pt x="168" y="176"/>
                      <a:pt x="176" y="176"/>
                    </a:cubicBezTo>
                    <a:cubicBezTo>
                      <a:pt x="184" y="176"/>
                      <a:pt x="192" y="173"/>
                      <a:pt x="198" y="167"/>
                    </a:cubicBezTo>
                    <a:cubicBezTo>
                      <a:pt x="226" y="139"/>
                      <a:pt x="226" y="139"/>
                      <a:pt x="226" y="139"/>
                    </a:cubicBezTo>
                    <a:cubicBezTo>
                      <a:pt x="326" y="239"/>
                      <a:pt x="326" y="239"/>
                      <a:pt x="326" y="239"/>
                    </a:cubicBezTo>
                    <a:cubicBezTo>
                      <a:pt x="324" y="240"/>
                      <a:pt x="323" y="240"/>
                      <a:pt x="321" y="240"/>
                    </a:cubicBezTo>
                    <a:moveTo>
                      <a:pt x="337" y="224"/>
                    </a:moveTo>
                    <a:cubicBezTo>
                      <a:pt x="337" y="225"/>
                      <a:pt x="337" y="226"/>
                      <a:pt x="336" y="227"/>
                    </a:cubicBezTo>
                    <a:cubicBezTo>
                      <a:pt x="237" y="128"/>
                      <a:pt x="237" y="128"/>
                      <a:pt x="237" y="128"/>
                    </a:cubicBezTo>
                    <a:cubicBezTo>
                      <a:pt x="336" y="29"/>
                      <a:pt x="336" y="29"/>
                      <a:pt x="336" y="29"/>
                    </a:cubicBezTo>
                    <a:cubicBezTo>
                      <a:pt x="337" y="30"/>
                      <a:pt x="337" y="31"/>
                      <a:pt x="337" y="32"/>
                    </a:cubicBezTo>
                    <a:lnTo>
                      <a:pt x="337" y="2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" name="Google Shape;1104;p14"/>
            <p:cNvGrpSpPr/>
            <p:nvPr/>
          </p:nvGrpSpPr>
          <p:grpSpPr>
            <a:xfrm>
              <a:off x="4831235" y="3679691"/>
              <a:ext cx="366841" cy="366842"/>
              <a:chOff x="4906224" y="3626633"/>
              <a:chExt cx="472957" cy="472958"/>
            </a:xfrm>
          </p:grpSpPr>
          <p:sp>
            <p:nvSpPr>
              <p:cNvPr id="33" name="Google Shape;1105;p14"/>
              <p:cNvSpPr/>
              <p:nvPr/>
            </p:nvSpPr>
            <p:spPr>
              <a:xfrm>
                <a:off x="4906224" y="3626633"/>
                <a:ext cx="472957" cy="472958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106;p14"/>
              <p:cNvSpPr/>
              <p:nvPr/>
            </p:nvSpPr>
            <p:spPr>
              <a:xfrm>
                <a:off x="5038305" y="3732955"/>
                <a:ext cx="188540" cy="260316"/>
              </a:xfrm>
              <a:custGeom>
                <a:avLst/>
                <a:gdLst/>
                <a:ahLst/>
                <a:cxnLst/>
                <a:rect l="l" t="t" r="r" b="b"/>
                <a:pathLst>
                  <a:path w="257" h="353" extrusionOk="0">
                    <a:moveTo>
                      <a:pt x="129" y="0"/>
                    </a:moveTo>
                    <a:cubicBezTo>
                      <a:pt x="58" y="0"/>
                      <a:pt x="0" y="57"/>
                      <a:pt x="0" y="128"/>
                    </a:cubicBezTo>
                    <a:cubicBezTo>
                      <a:pt x="0" y="233"/>
                      <a:pt x="129" y="353"/>
                      <a:pt x="129" y="353"/>
                    </a:cubicBezTo>
                    <a:cubicBezTo>
                      <a:pt x="129" y="353"/>
                      <a:pt x="257" y="233"/>
                      <a:pt x="257" y="128"/>
                    </a:cubicBezTo>
                    <a:cubicBezTo>
                      <a:pt x="257" y="57"/>
                      <a:pt x="199" y="0"/>
                      <a:pt x="129" y="0"/>
                    </a:cubicBezTo>
                    <a:moveTo>
                      <a:pt x="129" y="329"/>
                    </a:moveTo>
                    <a:cubicBezTo>
                      <a:pt x="129" y="329"/>
                      <a:pt x="16" y="225"/>
                      <a:pt x="16" y="128"/>
                    </a:cubicBezTo>
                    <a:cubicBezTo>
                      <a:pt x="16" y="66"/>
                      <a:pt x="66" y="16"/>
                      <a:pt x="129" y="16"/>
                    </a:cubicBezTo>
                    <a:cubicBezTo>
                      <a:pt x="191" y="16"/>
                      <a:pt x="241" y="66"/>
                      <a:pt x="241" y="128"/>
                    </a:cubicBezTo>
                    <a:cubicBezTo>
                      <a:pt x="241" y="225"/>
                      <a:pt x="129" y="329"/>
                      <a:pt x="129" y="329"/>
                    </a:cubicBezTo>
                    <a:moveTo>
                      <a:pt x="129" y="64"/>
                    </a:moveTo>
                    <a:cubicBezTo>
                      <a:pt x="93" y="64"/>
                      <a:pt x="64" y="93"/>
                      <a:pt x="64" y="128"/>
                    </a:cubicBezTo>
                    <a:cubicBezTo>
                      <a:pt x="64" y="164"/>
                      <a:pt x="93" y="193"/>
                      <a:pt x="129" y="193"/>
                    </a:cubicBezTo>
                    <a:cubicBezTo>
                      <a:pt x="164" y="193"/>
                      <a:pt x="193" y="164"/>
                      <a:pt x="193" y="128"/>
                    </a:cubicBezTo>
                    <a:cubicBezTo>
                      <a:pt x="193" y="93"/>
                      <a:pt x="164" y="64"/>
                      <a:pt x="129" y="64"/>
                    </a:cubicBezTo>
                    <a:moveTo>
                      <a:pt x="129" y="177"/>
                    </a:moveTo>
                    <a:cubicBezTo>
                      <a:pt x="102" y="177"/>
                      <a:pt x="80" y="155"/>
                      <a:pt x="80" y="128"/>
                    </a:cubicBezTo>
                    <a:cubicBezTo>
                      <a:pt x="80" y="102"/>
                      <a:pt x="102" y="80"/>
                      <a:pt x="129" y="80"/>
                    </a:cubicBezTo>
                    <a:cubicBezTo>
                      <a:pt x="155" y="80"/>
                      <a:pt x="177" y="102"/>
                      <a:pt x="177" y="128"/>
                    </a:cubicBezTo>
                    <a:cubicBezTo>
                      <a:pt x="177" y="155"/>
                      <a:pt x="155" y="177"/>
                      <a:pt x="129" y="177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" name="Google Shape;1107;p14"/>
            <p:cNvGrpSpPr/>
            <p:nvPr/>
          </p:nvGrpSpPr>
          <p:grpSpPr>
            <a:xfrm>
              <a:off x="4388580" y="3679691"/>
              <a:ext cx="366841" cy="366842"/>
              <a:chOff x="4335522" y="3626633"/>
              <a:chExt cx="472957" cy="472958"/>
            </a:xfrm>
          </p:grpSpPr>
          <p:sp>
            <p:nvSpPr>
              <p:cNvPr id="31" name="Google Shape;1108;p14"/>
              <p:cNvSpPr/>
              <p:nvPr/>
            </p:nvSpPr>
            <p:spPr>
              <a:xfrm>
                <a:off x="4335522" y="3626633"/>
                <a:ext cx="472957" cy="472958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109;p14"/>
              <p:cNvSpPr/>
              <p:nvPr/>
            </p:nvSpPr>
            <p:spPr>
              <a:xfrm>
                <a:off x="4440131" y="3726569"/>
                <a:ext cx="266702" cy="266702"/>
              </a:xfrm>
              <a:custGeom>
                <a:avLst/>
                <a:gdLst/>
                <a:ahLst/>
                <a:cxnLst/>
                <a:rect l="l" t="t" r="r" b="b"/>
                <a:pathLst>
                  <a:path w="353" h="353" extrusionOk="0">
                    <a:moveTo>
                      <a:pt x="351" y="171"/>
                    </a:moveTo>
                    <a:cubicBezTo>
                      <a:pt x="289" y="109"/>
                      <a:pt x="289" y="109"/>
                      <a:pt x="289" y="109"/>
                    </a:cubicBezTo>
                    <a:cubicBezTo>
                      <a:pt x="289" y="24"/>
                      <a:pt x="289" y="24"/>
                      <a:pt x="289" y="24"/>
                    </a:cubicBezTo>
                    <a:cubicBezTo>
                      <a:pt x="289" y="19"/>
                      <a:pt x="285" y="16"/>
                      <a:pt x="281" y="16"/>
                    </a:cubicBezTo>
                    <a:cubicBezTo>
                      <a:pt x="233" y="16"/>
                      <a:pt x="233" y="16"/>
                      <a:pt x="233" y="16"/>
                    </a:cubicBezTo>
                    <a:cubicBezTo>
                      <a:pt x="228" y="16"/>
                      <a:pt x="225" y="19"/>
                      <a:pt x="225" y="24"/>
                    </a:cubicBezTo>
                    <a:cubicBezTo>
                      <a:pt x="225" y="45"/>
                      <a:pt x="225" y="45"/>
                      <a:pt x="225" y="45"/>
                    </a:cubicBezTo>
                    <a:cubicBezTo>
                      <a:pt x="182" y="2"/>
                      <a:pt x="182" y="2"/>
                      <a:pt x="182" y="2"/>
                    </a:cubicBezTo>
                    <a:cubicBezTo>
                      <a:pt x="181" y="1"/>
                      <a:pt x="179" y="0"/>
                      <a:pt x="177" y="0"/>
                    </a:cubicBezTo>
                    <a:cubicBezTo>
                      <a:pt x="174" y="0"/>
                      <a:pt x="172" y="1"/>
                      <a:pt x="171" y="2"/>
                    </a:cubicBezTo>
                    <a:cubicBezTo>
                      <a:pt x="2" y="171"/>
                      <a:pt x="2" y="171"/>
                      <a:pt x="2" y="171"/>
                    </a:cubicBezTo>
                    <a:cubicBezTo>
                      <a:pt x="1" y="172"/>
                      <a:pt x="0" y="174"/>
                      <a:pt x="0" y="176"/>
                    </a:cubicBezTo>
                    <a:cubicBezTo>
                      <a:pt x="0" y="181"/>
                      <a:pt x="3" y="184"/>
                      <a:pt x="8" y="184"/>
                    </a:cubicBezTo>
                    <a:cubicBezTo>
                      <a:pt x="10" y="184"/>
                      <a:pt x="12" y="184"/>
                      <a:pt x="14" y="182"/>
                    </a:cubicBezTo>
                    <a:cubicBezTo>
                      <a:pt x="48" y="148"/>
                      <a:pt x="48" y="148"/>
                      <a:pt x="48" y="148"/>
                    </a:cubicBezTo>
                    <a:cubicBezTo>
                      <a:pt x="48" y="345"/>
                      <a:pt x="48" y="345"/>
                      <a:pt x="48" y="345"/>
                    </a:cubicBezTo>
                    <a:cubicBezTo>
                      <a:pt x="48" y="349"/>
                      <a:pt x="52" y="353"/>
                      <a:pt x="56" y="353"/>
                    </a:cubicBezTo>
                    <a:cubicBezTo>
                      <a:pt x="297" y="353"/>
                      <a:pt x="297" y="353"/>
                      <a:pt x="297" y="353"/>
                    </a:cubicBezTo>
                    <a:cubicBezTo>
                      <a:pt x="301" y="353"/>
                      <a:pt x="305" y="349"/>
                      <a:pt x="305" y="345"/>
                    </a:cubicBezTo>
                    <a:cubicBezTo>
                      <a:pt x="305" y="148"/>
                      <a:pt x="305" y="148"/>
                      <a:pt x="305" y="148"/>
                    </a:cubicBezTo>
                    <a:cubicBezTo>
                      <a:pt x="339" y="182"/>
                      <a:pt x="339" y="182"/>
                      <a:pt x="339" y="182"/>
                    </a:cubicBezTo>
                    <a:cubicBezTo>
                      <a:pt x="341" y="184"/>
                      <a:pt x="343" y="184"/>
                      <a:pt x="345" y="184"/>
                    </a:cubicBezTo>
                    <a:cubicBezTo>
                      <a:pt x="350" y="184"/>
                      <a:pt x="353" y="181"/>
                      <a:pt x="353" y="176"/>
                    </a:cubicBezTo>
                    <a:cubicBezTo>
                      <a:pt x="353" y="174"/>
                      <a:pt x="352" y="172"/>
                      <a:pt x="351" y="171"/>
                    </a:cubicBezTo>
                    <a:moveTo>
                      <a:pt x="241" y="32"/>
                    </a:moveTo>
                    <a:cubicBezTo>
                      <a:pt x="273" y="32"/>
                      <a:pt x="273" y="32"/>
                      <a:pt x="273" y="32"/>
                    </a:cubicBezTo>
                    <a:cubicBezTo>
                      <a:pt x="273" y="93"/>
                      <a:pt x="273" y="93"/>
                      <a:pt x="273" y="93"/>
                    </a:cubicBezTo>
                    <a:cubicBezTo>
                      <a:pt x="241" y="61"/>
                      <a:pt x="241" y="61"/>
                      <a:pt x="241" y="61"/>
                    </a:cubicBezTo>
                    <a:lnTo>
                      <a:pt x="241" y="32"/>
                    </a:lnTo>
                    <a:close/>
                    <a:moveTo>
                      <a:pt x="128" y="337"/>
                    </a:moveTo>
                    <a:cubicBezTo>
                      <a:pt x="64" y="337"/>
                      <a:pt x="64" y="337"/>
                      <a:pt x="64" y="337"/>
                    </a:cubicBezTo>
                    <a:cubicBezTo>
                      <a:pt x="64" y="321"/>
                      <a:pt x="64" y="321"/>
                      <a:pt x="64" y="321"/>
                    </a:cubicBezTo>
                    <a:cubicBezTo>
                      <a:pt x="128" y="321"/>
                      <a:pt x="128" y="321"/>
                      <a:pt x="128" y="321"/>
                    </a:cubicBezTo>
                    <a:lnTo>
                      <a:pt x="128" y="337"/>
                    </a:lnTo>
                    <a:close/>
                    <a:moveTo>
                      <a:pt x="209" y="337"/>
                    </a:moveTo>
                    <a:cubicBezTo>
                      <a:pt x="144" y="337"/>
                      <a:pt x="144" y="337"/>
                      <a:pt x="144" y="337"/>
                    </a:cubicBezTo>
                    <a:cubicBezTo>
                      <a:pt x="144" y="208"/>
                      <a:pt x="144" y="208"/>
                      <a:pt x="144" y="208"/>
                    </a:cubicBezTo>
                    <a:cubicBezTo>
                      <a:pt x="209" y="208"/>
                      <a:pt x="209" y="208"/>
                      <a:pt x="209" y="208"/>
                    </a:cubicBezTo>
                    <a:lnTo>
                      <a:pt x="209" y="337"/>
                    </a:lnTo>
                    <a:close/>
                    <a:moveTo>
                      <a:pt x="289" y="337"/>
                    </a:moveTo>
                    <a:cubicBezTo>
                      <a:pt x="225" y="337"/>
                      <a:pt x="225" y="337"/>
                      <a:pt x="225" y="337"/>
                    </a:cubicBezTo>
                    <a:cubicBezTo>
                      <a:pt x="225" y="321"/>
                      <a:pt x="225" y="321"/>
                      <a:pt x="225" y="321"/>
                    </a:cubicBezTo>
                    <a:cubicBezTo>
                      <a:pt x="289" y="321"/>
                      <a:pt x="289" y="321"/>
                      <a:pt x="289" y="321"/>
                    </a:cubicBezTo>
                    <a:lnTo>
                      <a:pt x="289" y="337"/>
                    </a:lnTo>
                    <a:close/>
                    <a:moveTo>
                      <a:pt x="289" y="305"/>
                    </a:moveTo>
                    <a:cubicBezTo>
                      <a:pt x="225" y="305"/>
                      <a:pt x="225" y="305"/>
                      <a:pt x="225" y="305"/>
                    </a:cubicBezTo>
                    <a:cubicBezTo>
                      <a:pt x="225" y="200"/>
                      <a:pt x="225" y="200"/>
                      <a:pt x="225" y="200"/>
                    </a:cubicBezTo>
                    <a:cubicBezTo>
                      <a:pt x="225" y="196"/>
                      <a:pt x="221" y="192"/>
                      <a:pt x="217" y="192"/>
                    </a:cubicBezTo>
                    <a:cubicBezTo>
                      <a:pt x="136" y="192"/>
                      <a:pt x="136" y="192"/>
                      <a:pt x="136" y="192"/>
                    </a:cubicBezTo>
                    <a:cubicBezTo>
                      <a:pt x="132" y="192"/>
                      <a:pt x="128" y="196"/>
                      <a:pt x="128" y="200"/>
                    </a:cubicBezTo>
                    <a:cubicBezTo>
                      <a:pt x="128" y="305"/>
                      <a:pt x="128" y="305"/>
                      <a:pt x="128" y="305"/>
                    </a:cubicBezTo>
                    <a:cubicBezTo>
                      <a:pt x="64" y="305"/>
                      <a:pt x="64" y="305"/>
                      <a:pt x="64" y="305"/>
                    </a:cubicBezTo>
                    <a:cubicBezTo>
                      <a:pt x="64" y="132"/>
                      <a:pt x="64" y="132"/>
                      <a:pt x="64" y="132"/>
                    </a:cubicBezTo>
                    <a:cubicBezTo>
                      <a:pt x="177" y="19"/>
                      <a:pt x="177" y="19"/>
                      <a:pt x="177" y="19"/>
                    </a:cubicBezTo>
                    <a:cubicBezTo>
                      <a:pt x="289" y="132"/>
                      <a:pt x="289" y="132"/>
                      <a:pt x="289" y="132"/>
                    </a:cubicBezTo>
                    <a:lnTo>
                      <a:pt x="289" y="305"/>
                    </a:lnTo>
                    <a:close/>
                    <a:moveTo>
                      <a:pt x="185" y="289"/>
                    </a:moveTo>
                    <a:cubicBezTo>
                      <a:pt x="189" y="289"/>
                      <a:pt x="193" y="285"/>
                      <a:pt x="193" y="281"/>
                    </a:cubicBezTo>
                    <a:cubicBezTo>
                      <a:pt x="193" y="276"/>
                      <a:pt x="189" y="273"/>
                      <a:pt x="185" y="273"/>
                    </a:cubicBezTo>
                    <a:cubicBezTo>
                      <a:pt x="180" y="273"/>
                      <a:pt x="177" y="276"/>
                      <a:pt x="177" y="281"/>
                    </a:cubicBezTo>
                    <a:cubicBezTo>
                      <a:pt x="177" y="285"/>
                      <a:pt x="180" y="289"/>
                      <a:pt x="185" y="289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0" y="5784660"/>
            <a:ext cx="12192000" cy="410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</a:pPr>
            <a:r>
              <a:rPr lang="en-US" sz="1000" b="1" dirty="0">
                <a:solidFill>
                  <a:prstClr val="white"/>
                </a:solidFill>
                <a:latin typeface="WeblySleek UI Semibold"/>
                <a:ea typeface="Open Sans" charset="0"/>
                <a:cs typeface="Open Sans" charset="0"/>
                <a:sym typeface="Arial"/>
              </a:rPr>
              <a:t>INFO@COHESIVEGLOBAL.COM  , INFO@GRANDSTREAMINDIA.COM</a:t>
            </a:r>
          </a:p>
          <a:p>
            <a:pPr algn="ctr">
              <a:lnSpc>
                <a:spcPts val="1600"/>
              </a:lnSpc>
            </a:pPr>
            <a:r>
              <a:rPr lang="en-US" sz="1000" b="1" dirty="0">
                <a:solidFill>
                  <a:prstClr val="white"/>
                </a:solidFill>
                <a:latin typeface="WeblySleek UI Semibold"/>
                <a:ea typeface="Open Sans" charset="0"/>
                <a:cs typeface="Open Sans" charset="0"/>
                <a:sym typeface="Arial"/>
              </a:rPr>
              <a:t>WWW.COHESIVEGLOBAL.COM,   WWW.GRANDSTREAMINDIA.COM,  WWW.SNOM-INDIA.COM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936103-EF0F-4C88-B5DA-E414AC486F83}"/>
              </a:ext>
            </a:extLst>
          </p:cNvPr>
          <p:cNvSpPr txBox="1"/>
          <p:nvPr/>
        </p:nvSpPr>
        <p:spPr>
          <a:xfrm>
            <a:off x="1" y="619114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000" b="1" dirty="0">
                <a:solidFill>
                  <a:srgbClr val="FFFF00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Corporate Office:  </a:t>
            </a:r>
            <a:r>
              <a:rPr lang="en-US" sz="10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CS-4, 5 &amp; 6, 4</a:t>
            </a:r>
            <a:r>
              <a:rPr lang="en-US" sz="1000" baseline="300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th</a:t>
            </a:r>
            <a:r>
              <a:rPr lang="en-US" sz="10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Floor, Ansal Plaza, Sector 3, Vaishali, </a:t>
            </a:r>
          </a:p>
          <a:p>
            <a:pPr algn="ctr" defTabSz="685800">
              <a:defRPr/>
            </a:pPr>
            <a:r>
              <a:rPr lang="en-US" sz="10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Ghaziabad (U.P) – 201010  </a:t>
            </a:r>
            <a:r>
              <a:rPr lang="en-US" sz="1000" b="1" dirty="0">
                <a:solidFill>
                  <a:srgbClr val="FFFF00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Contact No </a:t>
            </a:r>
            <a:r>
              <a:rPr lang="en-US" sz="10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+91 120 4830000, +91 7290000544</a:t>
            </a:r>
          </a:p>
          <a:p>
            <a:pPr defTabSz="685800">
              <a:defRPr/>
            </a:pPr>
            <a:endParaRPr lang="en-US" sz="1000" dirty="0">
              <a:solidFill>
                <a:prstClr val="white"/>
              </a:solidFill>
              <a:latin typeface="WeblySleek UI Semibold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183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6000">
              <a:srgbClr val="F5F7FA"/>
            </a:gs>
            <a:gs pos="100000">
              <a:srgbClr val="FFFFFF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95CEBC-E49B-92A0-8243-AA638FAC0C03}"/>
              </a:ext>
            </a:extLst>
          </p:cNvPr>
          <p:cNvPicPr/>
          <p:nvPr/>
        </p:nvPicPr>
        <p:blipFill rotWithShape="1">
          <a:blip r:embed="rId2" cstate="print"/>
          <a:srcRect t="741"/>
          <a:stretch/>
        </p:blipFill>
        <p:spPr>
          <a:xfrm>
            <a:off x="623888" y="648603"/>
            <a:ext cx="8518127" cy="5560794"/>
          </a:xfrm>
          <a:prstGeom prst="roundRect">
            <a:avLst>
              <a:gd name="adj" fmla="val 8509"/>
            </a:avLst>
          </a:prstGeom>
        </p:spPr>
      </p:pic>
      <p:pic>
        <p:nvPicPr>
          <p:cNvPr id="12" name="Picture 11" descr="White text on a black background&#10;&#10;Description automatically generated">
            <a:extLst>
              <a:ext uri="{FF2B5EF4-FFF2-40B4-BE49-F238E27FC236}">
                <a16:creationId xmlns:a16="http://schemas.microsoft.com/office/drawing/2014/main" id="{2766F907-5F4E-82F0-C18B-644849880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100" y="4546551"/>
            <a:ext cx="2716033" cy="893916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F4936721-AAA6-804C-B7A2-CB78B3ACCC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Our Mission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B1A6438-440A-34B0-8107-DE978A70BE17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092350" y="2076562"/>
            <a:ext cx="5308741" cy="1681559"/>
          </a:xfrm>
        </p:spPr>
        <p:txBody>
          <a:bodyPr/>
          <a:lstStyle/>
          <a:p>
            <a:r>
              <a:rPr lang="en-US" dirty="0"/>
              <a:t>We are committed to helping </a:t>
            </a:r>
            <a:r>
              <a:rPr lang="en-US" altLang="zh-CN" dirty="0"/>
              <a:t>businesses</a:t>
            </a:r>
            <a:r>
              <a:rPr lang="en-US" dirty="0"/>
              <a:t> remove barriers to a connected and collaborative digital workplace.</a:t>
            </a:r>
          </a:p>
          <a:p>
            <a:r>
              <a:rPr lang="en-US" dirty="0"/>
              <a:t>Through our </a:t>
            </a:r>
            <a:r>
              <a:rPr lang="en-US" b="1" dirty="0"/>
              <a:t>easy-to-adopt, easy-to-use, and easy-to-manage solutions</a:t>
            </a:r>
            <a:r>
              <a:rPr lang="en-US" dirty="0"/>
              <a:t>, we embark businesses, both small and large, on an easy, seamless and pleasant digital transformation journey.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4B99D8F-7430-7D22-5C85-168422822DC3}"/>
              </a:ext>
            </a:extLst>
          </p:cNvPr>
          <p:cNvSpPr/>
          <p:nvPr/>
        </p:nvSpPr>
        <p:spPr>
          <a:xfrm>
            <a:off x="7031115" y="648602"/>
            <a:ext cx="4536998" cy="5560794"/>
          </a:xfrm>
          <a:prstGeom prst="roundRect">
            <a:avLst>
              <a:gd name="adj" fmla="val 7570"/>
            </a:avLst>
          </a:prstGeom>
          <a:solidFill>
            <a:srgbClr val="F5F7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DB167EC-DDDA-4587-B7A5-20AF7945FF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737" b="42158"/>
          <a:stretch/>
        </p:blipFill>
        <p:spPr>
          <a:xfrm>
            <a:off x="7031114" y="2311247"/>
            <a:ext cx="4536997" cy="3898149"/>
          </a:xfrm>
          <a:prstGeom prst="round2DiagRect">
            <a:avLst>
              <a:gd name="adj1" fmla="val 0"/>
              <a:gd name="adj2" fmla="val 8089"/>
            </a:avLst>
          </a:prstGeom>
        </p:spPr>
      </p:pic>
      <p:pic>
        <p:nvPicPr>
          <p:cNvPr id="17" name="Picture 16" descr="A black background with grey letters&#10;&#10;Description automatically generated">
            <a:extLst>
              <a:ext uri="{FF2B5EF4-FFF2-40B4-BE49-F238E27FC236}">
                <a16:creationId xmlns:a16="http://schemas.microsoft.com/office/drawing/2014/main" id="{A9BDD959-2CC9-91C2-0D6D-FFB4603DF9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0027" y="1261253"/>
            <a:ext cx="2373730" cy="872347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0E881D37-2A24-EB4B-45A4-B540BCD7E89D}"/>
              </a:ext>
            </a:extLst>
          </p:cNvPr>
          <p:cNvGrpSpPr/>
          <p:nvPr/>
        </p:nvGrpSpPr>
        <p:grpSpPr>
          <a:xfrm>
            <a:off x="7595127" y="4045465"/>
            <a:ext cx="2598872" cy="400110"/>
            <a:chOff x="7595127" y="4064715"/>
            <a:chExt cx="2598872" cy="40011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B40B5A0-2D25-DB80-ADD0-BF1C872198AC}"/>
                </a:ext>
              </a:extLst>
            </p:cNvPr>
            <p:cNvGrpSpPr/>
            <p:nvPr/>
          </p:nvGrpSpPr>
          <p:grpSpPr>
            <a:xfrm>
              <a:off x="7595127" y="4168678"/>
              <a:ext cx="192185" cy="192185"/>
              <a:chOff x="4906434" y="-818783"/>
              <a:chExt cx="414866" cy="41486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DB6109D-4EA3-AAF5-5BE0-3C668C3B3128}"/>
                  </a:ext>
                </a:extLst>
              </p:cNvPr>
              <p:cNvSpPr/>
              <p:nvPr/>
            </p:nvSpPr>
            <p:spPr>
              <a:xfrm>
                <a:off x="4906434" y="-818783"/>
                <a:ext cx="414866" cy="414866"/>
              </a:xfrm>
              <a:prstGeom prst="ellipse">
                <a:avLst/>
              </a:prstGeom>
              <a:solidFill>
                <a:srgbClr val="00B7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929674C3-1E2C-9941-28BB-6BCB02170D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08455" y="-611350"/>
                <a:ext cx="237596" cy="0"/>
              </a:xfrm>
              <a:prstGeom prst="straightConnector1">
                <a:avLst/>
              </a:prstGeom>
              <a:ln w="15875" cap="rnd">
                <a:solidFill>
                  <a:schemeClr val="bg1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468E448-F76F-C6EF-0F4D-43109957C915}"/>
                </a:ext>
              </a:extLst>
            </p:cNvPr>
            <p:cNvSpPr txBox="1"/>
            <p:nvPr/>
          </p:nvSpPr>
          <p:spPr>
            <a:xfrm>
              <a:off x="7814954" y="4064715"/>
              <a:ext cx="237904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/>
                <a:t>E</a:t>
              </a:r>
              <a:r>
                <a:rPr lang="en-US" sz="2000" b="1" dirty="0"/>
                <a:t>asy-to-adopt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36AC70B-0A35-CB59-DAB7-7AB4D6D21556}"/>
              </a:ext>
            </a:extLst>
          </p:cNvPr>
          <p:cNvGrpSpPr/>
          <p:nvPr/>
        </p:nvGrpSpPr>
        <p:grpSpPr>
          <a:xfrm>
            <a:off x="7595127" y="4543082"/>
            <a:ext cx="2598872" cy="400110"/>
            <a:chOff x="7595127" y="4543082"/>
            <a:chExt cx="2598872" cy="40011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8582AF9-45E7-5ACC-39D0-AA5BAEC90E64}"/>
                </a:ext>
              </a:extLst>
            </p:cNvPr>
            <p:cNvGrpSpPr/>
            <p:nvPr/>
          </p:nvGrpSpPr>
          <p:grpSpPr>
            <a:xfrm>
              <a:off x="7595127" y="4647045"/>
              <a:ext cx="192185" cy="192185"/>
              <a:chOff x="4906434" y="-818783"/>
              <a:chExt cx="414866" cy="414866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DC5B1CB0-427A-9F25-AA51-81414D20EF5D}"/>
                  </a:ext>
                </a:extLst>
              </p:cNvPr>
              <p:cNvSpPr/>
              <p:nvPr/>
            </p:nvSpPr>
            <p:spPr>
              <a:xfrm>
                <a:off x="4906434" y="-818783"/>
                <a:ext cx="414866" cy="414866"/>
              </a:xfrm>
              <a:prstGeom prst="ellipse">
                <a:avLst/>
              </a:prstGeom>
              <a:solidFill>
                <a:srgbClr val="00B7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209913FD-0D9A-9916-07D5-1544DE8ECF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08455" y="-611350"/>
                <a:ext cx="237596" cy="0"/>
              </a:xfrm>
              <a:prstGeom prst="straightConnector1">
                <a:avLst/>
              </a:prstGeom>
              <a:ln w="15875" cap="rnd">
                <a:solidFill>
                  <a:schemeClr val="bg1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DE18295-035B-84A3-0399-B7B99FA358A4}"/>
                </a:ext>
              </a:extLst>
            </p:cNvPr>
            <p:cNvSpPr txBox="1"/>
            <p:nvPr/>
          </p:nvSpPr>
          <p:spPr>
            <a:xfrm>
              <a:off x="7814954" y="4543082"/>
              <a:ext cx="237904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/>
                <a:t>E</a:t>
              </a:r>
              <a:r>
                <a:rPr lang="en-US" sz="2000" b="1" dirty="0"/>
                <a:t>asy-to-use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91E5D71-79BB-E58F-46C2-93451C20616D}"/>
              </a:ext>
            </a:extLst>
          </p:cNvPr>
          <p:cNvGrpSpPr/>
          <p:nvPr/>
        </p:nvGrpSpPr>
        <p:grpSpPr>
          <a:xfrm>
            <a:off x="7595127" y="5040699"/>
            <a:ext cx="2598872" cy="400110"/>
            <a:chOff x="7595127" y="5021449"/>
            <a:chExt cx="2598872" cy="40011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A48A4E4-0FD4-1204-C4EB-EAC850052595}"/>
                </a:ext>
              </a:extLst>
            </p:cNvPr>
            <p:cNvGrpSpPr/>
            <p:nvPr/>
          </p:nvGrpSpPr>
          <p:grpSpPr>
            <a:xfrm>
              <a:off x="7595127" y="5125412"/>
              <a:ext cx="192185" cy="192185"/>
              <a:chOff x="4906434" y="-818783"/>
              <a:chExt cx="414866" cy="414866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DC78C067-54B5-5380-2980-C669384BEBA2}"/>
                  </a:ext>
                </a:extLst>
              </p:cNvPr>
              <p:cNvSpPr/>
              <p:nvPr/>
            </p:nvSpPr>
            <p:spPr>
              <a:xfrm>
                <a:off x="4906434" y="-818783"/>
                <a:ext cx="414866" cy="414866"/>
              </a:xfrm>
              <a:prstGeom prst="ellipse">
                <a:avLst/>
              </a:prstGeom>
              <a:solidFill>
                <a:srgbClr val="00B7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87328E3A-6C3A-3AB6-134D-EDAF96FBFA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08455" y="-611350"/>
                <a:ext cx="237596" cy="0"/>
              </a:xfrm>
              <a:prstGeom prst="straightConnector1">
                <a:avLst/>
              </a:prstGeom>
              <a:ln w="15875" cap="rnd">
                <a:solidFill>
                  <a:schemeClr val="bg1"/>
                </a:solidFill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516AE5C-7327-E52E-2006-1568E684D859}"/>
                </a:ext>
              </a:extLst>
            </p:cNvPr>
            <p:cNvSpPr txBox="1"/>
            <p:nvPr/>
          </p:nvSpPr>
          <p:spPr>
            <a:xfrm>
              <a:off x="7814954" y="5021449"/>
              <a:ext cx="237904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/>
                <a:t>E</a:t>
              </a:r>
              <a:r>
                <a:rPr lang="en-US" sz="2000" b="1" dirty="0"/>
                <a:t>asy-to-manage</a:t>
              </a:r>
            </a:p>
          </p:txBody>
        </p: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E726FE4-9855-DBCE-A4EA-4AD30E3C59C7}"/>
              </a:ext>
            </a:extLst>
          </p:cNvPr>
          <p:cNvCxnSpPr>
            <a:cxnSpLocks/>
          </p:cNvCxnSpPr>
          <p:nvPr/>
        </p:nvCxnSpPr>
        <p:spPr>
          <a:xfrm>
            <a:off x="7595127" y="3684233"/>
            <a:ext cx="2598872" cy="0"/>
          </a:xfrm>
          <a:prstGeom prst="line">
            <a:avLst/>
          </a:prstGeom>
          <a:ln w="6350">
            <a:solidFill>
              <a:srgbClr val="B6BA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21B76EA5-E389-D643-AAB2-A44B6887378E}"/>
              </a:ext>
            </a:extLst>
          </p:cNvPr>
          <p:cNvSpPr/>
          <p:nvPr/>
        </p:nvSpPr>
        <p:spPr>
          <a:xfrm>
            <a:off x="623888" y="1491942"/>
            <a:ext cx="205844" cy="381739"/>
          </a:xfrm>
          <a:prstGeom prst="rect">
            <a:avLst/>
          </a:prstGeom>
          <a:solidFill>
            <a:srgbClr val="00B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51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Yeastar">
      <a:dk1>
        <a:srgbClr val="303C42"/>
      </a:dk1>
      <a:lt1>
        <a:srgbClr val="FFFFFF"/>
      </a:lt1>
      <a:dk2>
        <a:srgbClr val="006EE1"/>
      </a:dk2>
      <a:lt2>
        <a:srgbClr val="E2E2E2"/>
      </a:lt2>
      <a:accent1>
        <a:srgbClr val="006EE1"/>
      </a:accent1>
      <a:accent2>
        <a:srgbClr val="005FC3"/>
      </a:accent2>
      <a:accent3>
        <a:srgbClr val="00B7FF"/>
      </a:accent3>
      <a:accent4>
        <a:srgbClr val="FFA300"/>
      </a:accent4>
      <a:accent5>
        <a:srgbClr val="0098F0"/>
      </a:accent5>
      <a:accent6>
        <a:srgbClr val="FFB400"/>
      </a:accent6>
      <a:hlink>
        <a:srgbClr val="00B7FF"/>
      </a:hlink>
      <a:folHlink>
        <a:srgbClr val="F5B40A"/>
      </a:folHlink>
    </a:clrScheme>
    <a:fontScheme name="Yeastar-Arial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86000">
              <a:srgbClr val="0098D9"/>
            </a:gs>
            <a:gs pos="39000">
              <a:srgbClr val="0084CD">
                <a:alpha val="100000"/>
              </a:srgbClr>
            </a:gs>
            <a:gs pos="0">
              <a:srgbClr val="0070C0"/>
            </a:gs>
          </a:gsLst>
          <a:lin ang="10800000" scaled="0"/>
        </a:gradFill>
        <a:ln>
          <a:noFill/>
        </a:ln>
        <a:effectLst/>
      </a:spPr>
      <a:bodyPr lIns="91433" tIns="45716" rIns="91433" bIns="45716" anchor="ctr"/>
      <a:lstStyle>
        <a:defPPr algn="ctr">
          <a:defRPr lang="zh-CN" altLang="en-US" sz="1610" dirty="0">
            <a:latin typeface="字魂36号-正文宋楷" panose="02000000000000000000" pitchFamily="2" charset="-122"/>
            <a:ea typeface="字魂36号-正文宋楷" panose="02000000000000000000" pitchFamily="2" charset="-122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2013 - 2022 Theme">
  <a:themeElements>
    <a:clrScheme name="Yeastar">
      <a:dk1>
        <a:srgbClr val="303C42"/>
      </a:dk1>
      <a:lt1>
        <a:srgbClr val="FFFFFF"/>
      </a:lt1>
      <a:dk2>
        <a:srgbClr val="006EE1"/>
      </a:dk2>
      <a:lt2>
        <a:srgbClr val="E2E2E2"/>
      </a:lt2>
      <a:accent1>
        <a:srgbClr val="006EE1"/>
      </a:accent1>
      <a:accent2>
        <a:srgbClr val="005FC3"/>
      </a:accent2>
      <a:accent3>
        <a:srgbClr val="00B7FF"/>
      </a:accent3>
      <a:accent4>
        <a:srgbClr val="FFA300"/>
      </a:accent4>
      <a:accent5>
        <a:srgbClr val="0098F0"/>
      </a:accent5>
      <a:accent6>
        <a:srgbClr val="FFB400"/>
      </a:accent6>
      <a:hlink>
        <a:srgbClr val="00B7FF"/>
      </a:hlink>
      <a:folHlink>
        <a:srgbClr val="F5B40A"/>
      </a:folHlink>
    </a:clrScheme>
    <a:fontScheme name="Yeastar-Arial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Yeastar PPT Layout 2024">
  <a:themeElements>
    <a:clrScheme name="Yeastar">
      <a:dk1>
        <a:srgbClr val="303C42"/>
      </a:dk1>
      <a:lt1>
        <a:srgbClr val="FFFFFF"/>
      </a:lt1>
      <a:dk2>
        <a:srgbClr val="006EE1"/>
      </a:dk2>
      <a:lt2>
        <a:srgbClr val="E2E2E2"/>
      </a:lt2>
      <a:accent1>
        <a:srgbClr val="006EE1"/>
      </a:accent1>
      <a:accent2>
        <a:srgbClr val="005FC3"/>
      </a:accent2>
      <a:accent3>
        <a:srgbClr val="00B7FF"/>
      </a:accent3>
      <a:accent4>
        <a:srgbClr val="FFA300"/>
      </a:accent4>
      <a:accent5>
        <a:srgbClr val="0098F0"/>
      </a:accent5>
      <a:accent6>
        <a:srgbClr val="FFB400"/>
      </a:accent6>
      <a:hlink>
        <a:srgbClr val="00B7FF"/>
      </a:hlink>
      <a:folHlink>
        <a:srgbClr val="F5B40A"/>
      </a:folHlink>
    </a:clrScheme>
    <a:fontScheme name="Yeastar-Arial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Yeastar PPT Layout 2024">
  <a:themeElements>
    <a:clrScheme name="Yeastar">
      <a:dk1>
        <a:srgbClr val="303C42"/>
      </a:dk1>
      <a:lt1>
        <a:srgbClr val="FFFFFF"/>
      </a:lt1>
      <a:dk2>
        <a:srgbClr val="006EE1"/>
      </a:dk2>
      <a:lt2>
        <a:srgbClr val="E2E2E2"/>
      </a:lt2>
      <a:accent1>
        <a:srgbClr val="006EE1"/>
      </a:accent1>
      <a:accent2>
        <a:srgbClr val="005FC3"/>
      </a:accent2>
      <a:accent3>
        <a:srgbClr val="00B7FF"/>
      </a:accent3>
      <a:accent4>
        <a:srgbClr val="FFA300"/>
      </a:accent4>
      <a:accent5>
        <a:srgbClr val="0098F0"/>
      </a:accent5>
      <a:accent6>
        <a:srgbClr val="FFB400"/>
      </a:accent6>
      <a:hlink>
        <a:srgbClr val="00B7FF"/>
      </a:hlink>
      <a:folHlink>
        <a:srgbClr val="F5B40A"/>
      </a:folHlink>
    </a:clrScheme>
    <a:fontScheme name="Yeastar-Arial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Yeastar PPT Layout 2024">
  <a:themeElements>
    <a:clrScheme name="Yeastar">
      <a:dk1>
        <a:srgbClr val="303C42"/>
      </a:dk1>
      <a:lt1>
        <a:srgbClr val="FFFFFF"/>
      </a:lt1>
      <a:dk2>
        <a:srgbClr val="006EE1"/>
      </a:dk2>
      <a:lt2>
        <a:srgbClr val="E2E2E2"/>
      </a:lt2>
      <a:accent1>
        <a:srgbClr val="006EE1"/>
      </a:accent1>
      <a:accent2>
        <a:srgbClr val="005FC3"/>
      </a:accent2>
      <a:accent3>
        <a:srgbClr val="00B7FF"/>
      </a:accent3>
      <a:accent4>
        <a:srgbClr val="FFA300"/>
      </a:accent4>
      <a:accent5>
        <a:srgbClr val="0098F0"/>
      </a:accent5>
      <a:accent6>
        <a:srgbClr val="FFB400"/>
      </a:accent6>
      <a:hlink>
        <a:srgbClr val="00B7FF"/>
      </a:hlink>
      <a:folHlink>
        <a:srgbClr val="F5B40A"/>
      </a:folHlink>
    </a:clrScheme>
    <a:fontScheme name="Yeastar-Arial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6619</TotalTime>
  <Words>6396</Words>
  <Application>Microsoft Office PowerPoint</Application>
  <PresentationFormat>Widescreen</PresentationFormat>
  <Paragraphs>1326</Paragraphs>
  <Slides>87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87</vt:i4>
      </vt:variant>
    </vt:vector>
  </HeadingPairs>
  <TitlesOfParts>
    <vt:vector size="108" baseType="lpstr">
      <vt:lpstr>等线</vt:lpstr>
      <vt:lpstr>宋体</vt:lpstr>
      <vt:lpstr>Aptos</vt:lpstr>
      <vt:lpstr>Arial</vt:lpstr>
      <vt:lpstr>Arial 常规体</vt:lpstr>
      <vt:lpstr>Calibri</vt:lpstr>
      <vt:lpstr>IBM Plex Sans</vt:lpstr>
      <vt:lpstr>Open Sans</vt:lpstr>
      <vt:lpstr>Tahoma</vt:lpstr>
      <vt:lpstr>Tw Cen MT</vt:lpstr>
      <vt:lpstr>WeblySleek UI Semibold</vt:lpstr>
      <vt:lpstr>WeblySleek UI Semilight</vt:lpstr>
      <vt:lpstr>Office 2013 - 2022 Theme</vt:lpstr>
      <vt:lpstr>1_Office 主题</vt:lpstr>
      <vt:lpstr>8_Office 主题</vt:lpstr>
      <vt:lpstr>1_Office 2013 - 2022 Theme</vt:lpstr>
      <vt:lpstr>Office 主题</vt:lpstr>
      <vt:lpstr>13_Office 主题</vt:lpstr>
      <vt:lpstr>Yeastar PPT Layout 2024</vt:lpstr>
      <vt:lpstr>1_Yeastar PPT Layout 2024</vt:lpstr>
      <vt:lpstr>2_Yeastar PPT Layout 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 We Are</vt:lpstr>
      <vt:lpstr>Our Mission</vt:lpstr>
      <vt:lpstr>Yeastar Milestone</vt:lpstr>
      <vt:lpstr>Yeastar Today</vt:lpstr>
      <vt:lpstr>Yeastar Recognition</vt:lpstr>
      <vt:lpstr>Easy-first  Unified Communications</vt:lpstr>
      <vt:lpstr>Easy-first Unified Communications</vt:lpstr>
      <vt:lpstr>P-Series Phone System</vt:lpstr>
      <vt:lpstr>PowerPoint Presentation</vt:lpstr>
      <vt:lpstr>Go Boundless with Easy-first Unified Communications</vt:lpstr>
      <vt:lpstr>Easy, Flexible, Adaptable</vt:lpstr>
      <vt:lpstr>Ideal for Everyone</vt:lpstr>
      <vt:lpstr>Improve Employee Efficiency</vt:lpstr>
      <vt:lpstr>Linkus UC Clients</vt:lpstr>
      <vt:lpstr>AI Receptionist</vt:lpstr>
      <vt:lpstr>AI Receptionist</vt:lpstr>
      <vt:lpstr>Call Transcription &amp; AI Summary</vt:lpstr>
      <vt:lpstr>AI Voicemail Transcription</vt:lpstr>
      <vt:lpstr>Easy Call Control</vt:lpstr>
      <vt:lpstr>Call Operator Panel</vt:lpstr>
      <vt:lpstr>Call Flow Designer (CFD)</vt:lpstr>
      <vt:lpstr>Easy Video Communications</vt:lpstr>
      <vt:lpstr>Other Collaboration &amp; Productivity Features</vt:lpstr>
      <vt:lpstr>Boost Customer Engagement &amp; Sales</vt:lpstr>
      <vt:lpstr>Built in Call Center Solution</vt:lpstr>
      <vt:lpstr>Operational Queue Panel</vt:lpstr>
      <vt:lpstr>Wallboard</vt:lpstr>
      <vt:lpstr>Outbound Call Center Solution</vt:lpstr>
      <vt:lpstr>Built-in Auto Dialers</vt:lpstr>
      <vt:lpstr>Real-time Outbound Campaign Wallboard</vt:lpstr>
      <vt:lpstr>Agent-based Call Inbox</vt:lpstr>
      <vt:lpstr>All-inclusive Call Center Features</vt:lpstr>
      <vt:lpstr>All-inclusive Call Center Features</vt:lpstr>
      <vt:lpstr>Omnichannel Messaging</vt:lpstr>
      <vt:lpstr>Live Chat</vt:lpstr>
      <vt:lpstr>VoIP Ecosystem &amp; Integration</vt:lpstr>
      <vt:lpstr>IP Phone Auto Provisioning</vt:lpstr>
      <vt:lpstr>Headset Integration</vt:lpstr>
      <vt:lpstr>Intercom Telephony Integrations</vt:lpstr>
      <vt:lpstr>Door Phone Video Preview &amp; Auto Preview</vt:lpstr>
      <vt:lpstr>CRM Integration</vt:lpstr>
      <vt:lpstr>Integrate PBX with Microsoft Dynamics 365</vt:lpstr>
      <vt:lpstr>Helpdesk Integration</vt:lpstr>
      <vt:lpstr>Microsoft SQL Integration</vt:lpstr>
      <vt:lpstr>Microsoft 365 Integrations</vt:lpstr>
      <vt:lpstr>Microsoft Teams Integration</vt:lpstr>
      <vt:lpstr>Outlook Integration Add-in</vt:lpstr>
      <vt:lpstr>Integrate PBX with Microsoft Directory Service</vt:lpstr>
      <vt:lpstr>File Remote Archiving</vt:lpstr>
      <vt:lpstr>API Interfaces on P-Series Phone System</vt:lpstr>
      <vt:lpstr>P-Series Linkus SDK</vt:lpstr>
      <vt:lpstr>Remote Access Solution</vt:lpstr>
      <vt:lpstr>Multi-layer Security</vt:lpstr>
      <vt:lpstr>Two-factor Authentication</vt:lpstr>
      <vt:lpstr>Global Anti-hacking IP Blocklist Program</vt:lpstr>
      <vt:lpstr>Hot Standby</vt:lpstr>
      <vt:lpstr>Disaster Recovery*</vt:lpstr>
      <vt:lpstr>Flexible Plans</vt:lpstr>
      <vt:lpstr>Basic Features Included in All Plans</vt:lpstr>
      <vt:lpstr>Editions and Deployment Options</vt:lpstr>
      <vt:lpstr>P-Series Appliances Edition</vt:lpstr>
      <vt:lpstr>Innovative Modular Design</vt:lpstr>
      <vt:lpstr>Remote Management</vt:lpstr>
      <vt:lpstr>P-Series Software Edition</vt:lpstr>
      <vt:lpstr>P-Series Software Edition Specifications</vt:lpstr>
      <vt:lpstr>Central Management for Partners</vt:lpstr>
      <vt:lpstr>Customer Use Cases</vt:lpstr>
      <vt:lpstr>UC Solutions for Various Industries</vt:lpstr>
      <vt:lpstr>Hotel Management Module</vt:lpstr>
      <vt:lpstr>Hotel PMS Integration</vt:lpstr>
      <vt:lpstr>Hotel Solution</vt:lpstr>
      <vt:lpstr>Education Solution</vt:lpstr>
      <vt:lpstr>Healthcare Solution</vt:lpstr>
      <vt:lpstr>Retail Solution</vt:lpstr>
      <vt:lpstr>Financial Services Solution</vt:lpstr>
      <vt:lpstr>UC Solutions for More Industries</vt:lpstr>
      <vt:lpstr>About Yeastar</vt:lpstr>
      <vt:lpstr>Yeastar Recognition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Yeastar_Company_Profile_en</dc:title>
  <dc:creator>Emo Zheng</dc:creator>
  <cp:lastModifiedBy>Shrayansh Raghav</cp:lastModifiedBy>
  <cp:revision>180</cp:revision>
  <dcterms:created xsi:type="dcterms:W3CDTF">2024-01-15T03:36:09Z</dcterms:created>
  <dcterms:modified xsi:type="dcterms:W3CDTF">2026-04-30T08:17:16Z</dcterms:modified>
</cp:coreProperties>
</file>